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921"/>
  <workbookPr/>
  <mc:AlternateContent xmlns:mc="http://schemas.openxmlformats.org/markup-compatibility/2006">
    <mc:Choice Requires="x15">
      <x15ac:absPath xmlns:x15ac="http://schemas.microsoft.com/office/spreadsheetml/2010/11/ac" url="/Users/baske/Downloads/"/>
    </mc:Choice>
  </mc:AlternateContent>
  <xr:revisionPtr revIDLastSave="0" documentId="13_ncr:1_{DCAF6FCE-8E99-E647-ADA1-0413BFEA8797}" xr6:coauthVersionLast="47" xr6:coauthVersionMax="47" xr10:uidLastSave="{00000000-0000-0000-0000-000000000000}"/>
  <bookViews>
    <workbookView xWindow="860" yWindow="1400" windowWidth="24380" windowHeight="15960" xr2:uid="{00000000-000D-0000-FFFF-FFFF00000000}"/>
  </bookViews>
  <sheets>
    <sheet name="Contents" sheetId="39" r:id="rId1"/>
    <sheet name="Table1.01" sheetId="1" r:id="rId2"/>
    <sheet name="Table1.02" sheetId="2" r:id="rId3"/>
    <sheet name="Table1.03" sheetId="3" r:id="rId4"/>
    <sheet name="Table1.04" sheetId="4" r:id="rId5"/>
    <sheet name="Table1.05" sheetId="5" r:id="rId6"/>
    <sheet name="Table2.01" sheetId="6" r:id="rId7"/>
    <sheet name="Table2.02" sheetId="7" r:id="rId8"/>
    <sheet name="Table2.03" sheetId="8" r:id="rId9"/>
    <sheet name="Table2.04" sheetId="9" r:id="rId10"/>
    <sheet name="Table3.01" sheetId="10" r:id="rId11"/>
    <sheet name="Table3.02" sheetId="11" r:id="rId12"/>
    <sheet name="Table3.03" sheetId="12" r:id="rId13"/>
    <sheet name="Table3.04" sheetId="13" r:id="rId14"/>
    <sheet name="Table4.01" sheetId="14" r:id="rId15"/>
    <sheet name="Table5.01" sheetId="15" r:id="rId16"/>
    <sheet name="Table5.02" sheetId="16" r:id="rId17"/>
    <sheet name="Table5.03" sheetId="17" r:id="rId18"/>
    <sheet name="Table6.01" sheetId="18" r:id="rId19"/>
    <sheet name="Table6.02" sheetId="19" r:id="rId20"/>
    <sheet name="Table6.03" sheetId="20" r:id="rId21"/>
    <sheet name="Table7.01" sheetId="21" r:id="rId22"/>
    <sheet name="Table7.02" sheetId="22" r:id="rId23"/>
    <sheet name="Table7.03" sheetId="23" r:id="rId24"/>
    <sheet name="Table7.04" sheetId="24" r:id="rId25"/>
    <sheet name="Table8.01" sheetId="25" r:id="rId26"/>
    <sheet name="Table8.02" sheetId="26" r:id="rId27"/>
    <sheet name="Table8.03" sheetId="27" r:id="rId28"/>
    <sheet name="Table8.04" sheetId="28" r:id="rId29"/>
    <sheet name="Table9.01" sheetId="29" r:id="rId30"/>
    <sheet name="Table9.02" sheetId="30" r:id="rId31"/>
    <sheet name="Table9.03" sheetId="31" r:id="rId32"/>
    <sheet name="Table9.04" sheetId="32" r:id="rId33"/>
    <sheet name="Table10.01" sheetId="33" r:id="rId34"/>
    <sheet name="Table10.02" sheetId="34" r:id="rId35"/>
    <sheet name="Table10.03" sheetId="35" r:id="rId36"/>
    <sheet name="Table10.04" sheetId="36" r:id="rId37"/>
    <sheet name="Table11.01" sheetId="37" r:id="rId38"/>
    <sheet name="Table11.02" sheetId="40" r:id="rId39"/>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ARRAYTEXT_WF"/>
      </xcalcf:calcFeatures>
    </ext>
  </extLst>
</workbook>
</file>

<file path=xl/sharedStrings.xml><?xml version="1.0" encoding="utf-8"?>
<sst xmlns="http://schemas.openxmlformats.org/spreadsheetml/2006/main" count="11693" uniqueCount="561">
  <si>
    <t>Household net worth statistics: Year ended June 2024</t>
  </si>
  <si>
    <t>List of tables</t>
  </si>
  <si>
    <t>Table 1.01</t>
  </si>
  <si>
    <t>Assets and liabilities, by household</t>
  </si>
  <si>
    <t>Table 1.02</t>
  </si>
  <si>
    <t>Assets and liabilities, by individual</t>
  </si>
  <si>
    <t>Table 1.03</t>
  </si>
  <si>
    <t>Household assets and liabilities – mean value, by reporting status</t>
  </si>
  <si>
    <t>Table 1.04</t>
  </si>
  <si>
    <t>Individual assets and liabilities – mean value, by reporting status</t>
  </si>
  <si>
    <t>Table 1.05</t>
  </si>
  <si>
    <t>Distribution of households, by selected net worth band</t>
  </si>
  <si>
    <t>Table 2.01</t>
  </si>
  <si>
    <t>Household assets and liabilities – median value, by net-worth quintile</t>
  </si>
  <si>
    <t>Table 2.02</t>
  </si>
  <si>
    <t>Household assets and liabilities – mean value, by net-worth quintile</t>
  </si>
  <si>
    <t>Table 2.03</t>
  </si>
  <si>
    <t>Household assets and liabilities – total value, by net-worth quintile</t>
  </si>
  <si>
    <t>Table 2.04</t>
  </si>
  <si>
    <t>Household assets and liabilities – total households, by net-worth quintile</t>
  </si>
  <si>
    <t>Table 3.01</t>
  </si>
  <si>
    <t>Household assets and liabilities – median value, by income quintile</t>
  </si>
  <si>
    <t>Table 3.02</t>
  </si>
  <si>
    <t>Household assets and liabilities – mean value, by income quintile</t>
  </si>
  <si>
    <t>Table 3.03</t>
  </si>
  <si>
    <t>Household assets and liabilities – total value, by income quintile</t>
  </si>
  <si>
    <t>Table 3.04</t>
  </si>
  <si>
    <t>Household assets and liabilities – total households, by income quintile</t>
  </si>
  <si>
    <t>Table 4.01</t>
  </si>
  <si>
    <t>Inequality measures, by household and individual</t>
  </si>
  <si>
    <t>Table 5.01</t>
  </si>
  <si>
    <t>Household net worth, by household characteristics</t>
  </si>
  <si>
    <t>Table 5.02</t>
  </si>
  <si>
    <t>Household assets, by household characteristics</t>
  </si>
  <si>
    <t>Table 5.03</t>
  </si>
  <si>
    <t>Household liabilities, by household characteristics</t>
  </si>
  <si>
    <t>Table 6.01</t>
  </si>
  <si>
    <t>Individual net worth, by highest qualification</t>
  </si>
  <si>
    <t>Table 6.02</t>
  </si>
  <si>
    <t>Individual assets, by highest qualification</t>
  </si>
  <si>
    <t>Table 6.03</t>
  </si>
  <si>
    <t>Individual liabilities, by highest qualification</t>
  </si>
  <si>
    <t>Table 7.01</t>
  </si>
  <si>
    <t>Individual assets and liabilities – median value, by age group</t>
  </si>
  <si>
    <t>Table 7.02</t>
  </si>
  <si>
    <t>Individual assets and liabilities – mean value, by age group</t>
  </si>
  <si>
    <t>Table 7.03</t>
  </si>
  <si>
    <t>Individual assets and liabilities – total value, by age group</t>
  </si>
  <si>
    <t>Table 7.04</t>
  </si>
  <si>
    <t>Individual assets and liabilities – total people, by age group</t>
  </si>
  <si>
    <t>Table 8.01</t>
  </si>
  <si>
    <t>Individual assets and liabilities – median value, by ethnic group (age standardised)</t>
  </si>
  <si>
    <t>Table 8.02</t>
  </si>
  <si>
    <t>Individual assets and liabilities – mean value, by ethnic group (age standardised)</t>
  </si>
  <si>
    <t>Table 8.03</t>
  </si>
  <si>
    <t>Individual assets and liabilities – total value, by ethnic group (age standardised)</t>
  </si>
  <si>
    <t>Table 8.04</t>
  </si>
  <si>
    <t>Individual assets and liabilities – total people, by ethnic group (age standardised)</t>
  </si>
  <si>
    <t>Table 9.01</t>
  </si>
  <si>
    <t>Individual assets and liabilities – median value, by gender</t>
  </si>
  <si>
    <t>Table 9.02</t>
  </si>
  <si>
    <t xml:space="preserve">Individual assets and liabilities – mean value, by gender </t>
  </si>
  <si>
    <t>Table 9.03</t>
  </si>
  <si>
    <t xml:space="preserve">Individual assets and liabilities – total value, by gender </t>
  </si>
  <si>
    <t>Table 9.04</t>
  </si>
  <si>
    <t xml:space="preserve">Individual assets and liabilities – total people, by gender </t>
  </si>
  <si>
    <t>Table 10.01</t>
  </si>
  <si>
    <t>Individual net worth – median value, by ethnicity and age group</t>
  </si>
  <si>
    <t>Table 10.02</t>
  </si>
  <si>
    <t>Individual net worth – mean value, by ethnicity and age group</t>
  </si>
  <si>
    <t>Table 10.03</t>
  </si>
  <si>
    <t>Individual net worth – total value, by ethnicity and age group</t>
  </si>
  <si>
    <t>Table 10.04</t>
  </si>
  <si>
    <t>Individual net worth – total people, by ethnicity and age group</t>
  </si>
  <si>
    <t>Table 11.01</t>
  </si>
  <si>
    <t>Household net worth by inheritances and gifts</t>
  </si>
  <si>
    <t>Table 11.02</t>
  </si>
  <si>
    <t>Individual net worth by inheritances and gifts</t>
  </si>
  <si>
    <t>Customised data</t>
  </si>
  <si>
    <t>Customised data can also be produced for clients. For more information and quotes:</t>
  </si>
  <si>
    <t>Email:</t>
  </si>
  <si>
    <t xml:space="preserve">info@stats.govt.nz </t>
  </si>
  <si>
    <t>Phone:</t>
  </si>
  <si>
    <t xml:space="preserve">0508 525 525 (toll-free) </t>
  </si>
  <si>
    <t>Published by Stats NZ</t>
  </si>
  <si>
    <t>26 September 2025</t>
  </si>
  <si>
    <t>www.stats.govt.nz</t>
  </si>
  <si>
    <t>Assets and liabilities</t>
  </si>
  <si>
    <t>By household</t>
  </si>
  <si>
    <t>Year ended 30 June 2015–2024</t>
  </si>
  <si>
    <t>For each asset and liability type, the population for this table is those households that have a non-zero value.</t>
  </si>
  <si>
    <r>
      <t>Asset or liability type</t>
    </r>
    <r>
      <rPr>
        <vertAlign val="superscript"/>
        <sz val="8"/>
        <rFont val="Arial Mäori"/>
      </rPr>
      <t>(1)</t>
    </r>
    <r>
      <rPr>
        <sz val="8"/>
        <color rgb="FF000000"/>
        <rFont val="Arial Mäori"/>
      </rPr>
      <t/>
    </r>
  </si>
  <si>
    <t xml:space="preserve"> </t>
  </si>
  <si>
    <t>Median</t>
  </si>
  <si>
    <t>Mean</t>
  </si>
  <si>
    <t>Total</t>
  </si>
  <si>
    <t>Households</t>
  </si>
  <si>
    <r>
      <t>($000s)</t>
    </r>
    <r>
      <rPr>
        <vertAlign val="superscript"/>
        <sz val="8"/>
        <rFont val="Arial Mäori"/>
      </rPr>
      <t>(2)</t>
    </r>
    <r>
      <rPr>
        <sz val="8"/>
        <color rgb="FF000000"/>
        <rFont val="Arial Mäori"/>
      </rPr>
      <t/>
    </r>
  </si>
  <si>
    <t>Relative sampling error (percent)</t>
  </si>
  <si>
    <r>
      <t>Percentage change</t>
    </r>
    <r>
      <rPr>
        <vertAlign val="superscript"/>
        <sz val="8"/>
        <rFont val="Arial Mäori"/>
      </rPr>
      <t>(3)</t>
    </r>
    <r>
      <rPr>
        <sz val="8"/>
        <color rgb="FF000000"/>
        <rFont val="Arial Mäori"/>
      </rPr>
      <t/>
    </r>
  </si>
  <si>
    <t>Sampling error for percentage change</t>
  </si>
  <si>
    <r>
      <t>($000s)</t>
    </r>
    <r>
      <rPr>
        <vertAlign val="superscript"/>
        <sz val="8"/>
        <rFont val="Arial Mäori"/>
      </rPr>
      <t>(4)</t>
    </r>
    <r>
      <rPr>
        <sz val="8"/>
        <color rgb="FF000000"/>
        <rFont val="Arial Mäori"/>
      </rPr>
      <t/>
    </r>
  </si>
  <si>
    <r>
      <t>(000s)</t>
    </r>
    <r>
      <rPr>
        <vertAlign val="superscript"/>
        <sz val="8"/>
        <rFont val="Arial Mäori"/>
      </rPr>
      <t>(4)</t>
    </r>
    <r>
      <rPr>
        <sz val="8"/>
        <color rgb="FF000000"/>
        <rFont val="Arial Mäori"/>
      </rPr>
      <t/>
    </r>
  </si>
  <si>
    <t>Year ended June 2024</t>
  </si>
  <si>
    <t>Assets</t>
  </si>
  <si>
    <t>Owner-occupied dwellings</t>
  </si>
  <si>
    <t>Other real estate</t>
  </si>
  <si>
    <t>Consumer durables</t>
  </si>
  <si>
    <t>Valuables</t>
  </si>
  <si>
    <r>
      <t>Household non-financial assets</t>
    </r>
    <r>
      <rPr>
        <vertAlign val="superscript"/>
        <sz val="8"/>
        <rFont val="Arial Mäori"/>
      </rPr>
      <t>(5)</t>
    </r>
    <r>
      <rPr>
        <sz val="8"/>
        <color rgb="FF000000"/>
        <rFont val="Arial Mäori"/>
      </rPr>
      <t/>
    </r>
  </si>
  <si>
    <t>Currency and deposits</t>
  </si>
  <si>
    <t>Bonds and other debt securities</t>
  </si>
  <si>
    <t>Equity in own unincorporated enterprises</t>
  </si>
  <si>
    <t>Shares and other equity</t>
  </si>
  <si>
    <t>Shares in corporations</t>
  </si>
  <si>
    <t>Non-financial equity held in a family trust</t>
  </si>
  <si>
    <t>Financial equity held in a family trust</t>
  </si>
  <si>
    <t>Other equity not held in family trust</t>
  </si>
  <si>
    <t>Total shares and other equity</t>
  </si>
  <si>
    <t>Mutual funds and other investment funds</t>
  </si>
  <si>
    <t>Pension funds</t>
  </si>
  <si>
    <t>Other household financial assets</t>
  </si>
  <si>
    <t>Household financial assets</t>
  </si>
  <si>
    <t>Total household assets</t>
  </si>
  <si>
    <t>Liabilities</t>
  </si>
  <si>
    <t>Owner-occupied residence loans</t>
  </si>
  <si>
    <t>Other real estate loans</t>
  </si>
  <si>
    <t>Consumer durable loans</t>
  </si>
  <si>
    <t>Education loans</t>
  </si>
  <si>
    <r>
      <t>Other loans and liabilities</t>
    </r>
    <r>
      <rPr>
        <vertAlign val="superscript"/>
        <sz val="8"/>
        <rFont val="Arial Mäori"/>
      </rPr>
      <t>(7)</t>
    </r>
    <r>
      <rPr>
        <sz val="8"/>
        <color rgb="FF000000"/>
        <rFont val="Arial Mäori"/>
      </rPr>
      <t/>
    </r>
  </si>
  <si>
    <t>Total household liabilities</t>
  </si>
  <si>
    <t>Total household net worth</t>
  </si>
  <si>
    <t>Trust memorandum items</t>
  </si>
  <si>
    <r>
      <t>Total owner-occupied dwellings</t>
    </r>
    <r>
      <rPr>
        <vertAlign val="superscript"/>
        <sz val="8"/>
        <rFont val="Arial Mäori"/>
      </rPr>
      <t>(8)</t>
    </r>
    <r>
      <rPr>
        <sz val="8"/>
        <color rgb="FF000000"/>
        <rFont val="Arial Mäori"/>
      </rPr>
      <t/>
    </r>
  </si>
  <si>
    <r>
      <t>Total other real estate</t>
    </r>
    <r>
      <rPr>
        <vertAlign val="superscript"/>
        <sz val="8"/>
        <rFont val="Arial Mäori"/>
      </rPr>
      <t>(8)</t>
    </r>
    <r>
      <rPr>
        <sz val="8"/>
        <color rgb="FF000000"/>
        <rFont val="Arial Mäori"/>
      </rPr>
      <t/>
    </r>
  </si>
  <si>
    <r>
      <t>Total owner-occupied residence loans</t>
    </r>
    <r>
      <rPr>
        <vertAlign val="superscript"/>
        <sz val="8"/>
        <rFont val="Arial Mäori"/>
      </rPr>
      <t>(8)</t>
    </r>
    <r>
      <rPr>
        <sz val="8"/>
        <color rgb="FF000000"/>
        <rFont val="Arial Mäori"/>
      </rPr>
      <t/>
    </r>
  </si>
  <si>
    <r>
      <t>Total other real estate loans</t>
    </r>
    <r>
      <rPr>
        <vertAlign val="superscript"/>
        <sz val="8"/>
        <rFont val="Arial Mäori"/>
      </rPr>
      <t>(8)</t>
    </r>
    <r>
      <rPr>
        <sz val="8"/>
        <color rgb="FF000000"/>
        <rFont val="Arial Mäori"/>
      </rPr>
      <t/>
    </r>
  </si>
  <si>
    <t>Crypto memorandum items</t>
  </si>
  <si>
    <t>Total crypto-currency assets</t>
  </si>
  <si>
    <t>...</t>
  </si>
  <si>
    <r>
      <rPr>
        <b/>
        <sz val="8"/>
        <color rgb="FF000000"/>
        <rFont val="Arial Mäori"/>
      </rPr>
      <t>Year ended June 2021</t>
    </r>
    <r>
      <rPr>
        <vertAlign val="superscript"/>
        <sz val="8"/>
        <color rgb="FF000000"/>
        <rFont val="Arial Mäori"/>
      </rPr>
      <t>(R)</t>
    </r>
  </si>
  <si>
    <r>
      <t>Life insurance funds and annuities</t>
    </r>
    <r>
      <rPr>
        <vertAlign val="superscript"/>
        <sz val="8"/>
        <rFont val="Arial Mäori"/>
      </rPr>
      <t>(6)</t>
    </r>
    <r>
      <rPr>
        <sz val="8"/>
        <color rgb="FF000000"/>
        <rFont val="Arial Mäori"/>
      </rPr>
      <t/>
    </r>
  </si>
  <si>
    <t>Year ended June 2018</t>
  </si>
  <si>
    <t>Year ended June 2015</t>
  </si>
  <si>
    <t>1. Excludes those held in a business or trust unless mentioned.</t>
  </si>
  <si>
    <t>2. Values are rounded to the nearest thousand.</t>
  </si>
  <si>
    <t>3. Percentage change from previous net worth year.</t>
  </si>
  <si>
    <t>4. Household values and counts are rounded to the nearest thousand. Figures may not sum to stated totals, due to rounding.</t>
  </si>
  <si>
    <t>5. Includes other household non-financial assets.</t>
  </si>
  <si>
    <t>6. This asset type only collected for 2015-2021.</t>
  </si>
  <si>
    <t>7. Includes other loans and liabilities and other investment loans.</t>
  </si>
  <si>
    <t>8. Includes trust items from the Trusts dataset in addition to the personal and household Wealth dataset.</t>
  </si>
  <si>
    <t>Symbols:</t>
  </si>
  <si>
    <t>...    not applicable</t>
  </si>
  <si>
    <t>R revised</t>
  </si>
  <si>
    <t>S     suppressed. Estimates are suppressed for confidentiality reasons if there are fewer than five households contributing to the cells (or fewer than 10 for medians).</t>
  </si>
  <si>
    <r>
      <t>Source:</t>
    </r>
    <r>
      <rPr>
        <sz val="8"/>
        <color rgb="FF000000"/>
        <rFont val="Arial Mäori"/>
        <family val="2"/>
      </rPr>
      <t xml:space="preserve"> Stats NZ</t>
    </r>
  </si>
  <si>
    <t>By individual</t>
  </si>
  <si>
    <t>For each asset and liability type, the population for this table is those individuals who have a non-zero value.</t>
  </si>
  <si>
    <t>People 15 years and over</t>
  </si>
  <si>
    <t>Relative sampling error  (percent)</t>
  </si>
  <si>
    <r>
      <t>Total non-financial assets</t>
    </r>
    <r>
      <rPr>
        <vertAlign val="superscript"/>
        <sz val="8"/>
        <rFont val="Arial Mäori"/>
      </rPr>
      <t>(5)</t>
    </r>
    <r>
      <rPr>
        <sz val="8"/>
        <color rgb="FF000000"/>
        <rFont val="Arial Mäori"/>
      </rPr>
      <t/>
    </r>
  </si>
  <si>
    <t>Other financial assets</t>
  </si>
  <si>
    <t>Total financial assets</t>
  </si>
  <si>
    <t>Total individual assets</t>
  </si>
  <si>
    <t>Total individual liabilities</t>
  </si>
  <si>
    <t>Total individual net worth</t>
  </si>
  <si>
    <r>
      <t>Year ended June 2021</t>
    </r>
    <r>
      <rPr>
        <vertAlign val="superscript"/>
        <sz val="8"/>
        <rFont val="Arial Mäori"/>
      </rPr>
      <t>(R)</t>
    </r>
    <r>
      <rPr>
        <sz val="8"/>
        <color rgb="FF000000"/>
        <rFont val="Arial Mäori"/>
      </rPr>
      <t/>
    </r>
  </si>
  <si>
    <t>4. Individual values and counts are rounded to the nearest thousand. Figures may not sum to stated totals, due to rounding.</t>
  </si>
  <si>
    <t>5. Includes other non-financial assets.</t>
  </si>
  <si>
    <t>S     suppressed. Estimates are suppressed for confidentiality reasons if there are fewer than five individuals contributing to the cells (or fewer than 10 for medians).</t>
  </si>
  <si>
    <t>Household assets and liabilities – mean value</t>
  </si>
  <si>
    <t>By reporting status</t>
  </si>
  <si>
    <r>
      <t>Mean for households reporting</t>
    </r>
    <r>
      <rPr>
        <vertAlign val="superscript"/>
        <sz val="8"/>
        <rFont val="Arial Mäori"/>
      </rPr>
      <t>(2)</t>
    </r>
    <r>
      <rPr>
        <sz val="8"/>
        <color rgb="FF000000"/>
        <rFont val="Arial Mäori"/>
      </rPr>
      <t/>
    </r>
  </si>
  <si>
    <r>
      <t>Mean for all households</t>
    </r>
    <r>
      <rPr>
        <vertAlign val="superscript"/>
        <sz val="8"/>
        <rFont val="Arial Mäori"/>
      </rPr>
      <t>(3)</t>
    </r>
    <r>
      <rPr>
        <sz val="8"/>
        <color rgb="FF000000"/>
        <rFont val="Arial Mäori"/>
      </rPr>
      <t/>
    </r>
  </si>
  <si>
    <r>
      <t>Percentage change</t>
    </r>
    <r>
      <rPr>
        <vertAlign val="superscript"/>
        <sz val="8"/>
        <rFont val="Arial Mäori"/>
      </rPr>
      <t>(5)</t>
    </r>
    <r>
      <rPr>
        <sz val="8"/>
        <color rgb="FF000000"/>
        <rFont val="Arial Mäori"/>
      </rPr>
      <t/>
    </r>
  </si>
  <si>
    <r>
      <t>Total non-financial assets</t>
    </r>
    <r>
      <rPr>
        <vertAlign val="superscript"/>
        <sz val="8"/>
        <rFont val="Arial Mäori"/>
      </rPr>
      <t>(6)</t>
    </r>
    <r>
      <rPr>
        <sz val="8"/>
        <color rgb="FF000000"/>
        <rFont val="Arial Mäori"/>
      </rPr>
      <t/>
    </r>
  </si>
  <si>
    <r>
      <t>Shares and other equity</t>
    </r>
    <r>
      <rPr>
        <vertAlign val="superscript"/>
        <sz val="8"/>
        <rFont val="Arial Mäori"/>
      </rPr>
      <t>(7)</t>
    </r>
    <r>
      <rPr>
        <sz val="8"/>
        <color rgb="FF000000"/>
        <rFont val="Arial Mäori"/>
      </rPr>
      <t/>
    </r>
  </si>
  <si>
    <t>Total assets</t>
  </si>
  <si>
    <r>
      <t>Other loans and liabilities</t>
    </r>
    <r>
      <rPr>
        <vertAlign val="superscript"/>
        <sz val="8"/>
        <rFont val="Arial Mäori"/>
      </rPr>
      <t>(9)</t>
    </r>
    <r>
      <rPr>
        <sz val="8"/>
        <color rgb="FF000000"/>
        <rFont val="Arial Mäori"/>
      </rPr>
      <t/>
    </r>
  </si>
  <si>
    <t>Total liabilities</t>
  </si>
  <si>
    <t>Total net worth</t>
  </si>
  <si>
    <r>
      <t>Life insurance funds and annuities</t>
    </r>
    <r>
      <rPr>
        <vertAlign val="superscript"/>
        <sz val="8"/>
        <rFont val="Arial Mäori"/>
      </rPr>
      <t>(8)</t>
    </r>
    <r>
      <rPr>
        <sz val="8"/>
        <color rgb="FF000000"/>
        <rFont val="Arial Mäori"/>
      </rPr>
      <t/>
    </r>
  </si>
  <si>
    <t>2. Values are calculated from households that have a non-zero value for the particular asset or liability.</t>
  </si>
  <si>
    <t>3. Values are calculated from all households, including those with a zero value for the particular asset or liability.</t>
  </si>
  <si>
    <t>4. Values are rounded to the nearest thousand.</t>
  </si>
  <si>
    <t>5. Percentage change from previous net worth year.</t>
  </si>
  <si>
    <t>6. Includes other non-financial assets.</t>
  </si>
  <si>
    <t>7. Includes equity in incorporated enterprises and/or family trusts.</t>
  </si>
  <si>
    <t>8. This asset type only collected for 2015-2021.</t>
  </si>
  <si>
    <t>9. Includes other loans and liabilities and other investment loans.</t>
  </si>
  <si>
    <t>Individual assets and liabilities – mean value</t>
  </si>
  <si>
    <t>2. Values are calculated from individuals that have a non-zero value for the particular asset or liability.</t>
  </si>
  <si>
    <t>3. Values are calculated from all individuals, including those with a zero value for the particular asset or liability.</t>
  </si>
  <si>
    <t>Distribution of households</t>
  </si>
  <si>
    <t>By selected net worth band</t>
  </si>
  <si>
    <t>Net worth band</t>
  </si>
  <si>
    <r>
      <t>Number of households (000)</t>
    </r>
    <r>
      <rPr>
        <vertAlign val="superscript"/>
        <sz val="8"/>
        <rFont val="Arial Mäori"/>
      </rPr>
      <t>(1)</t>
    </r>
    <r>
      <rPr>
        <sz val="8"/>
        <color rgb="FF000000"/>
        <rFont val="Arial Mäori"/>
      </rPr>
      <t/>
    </r>
  </si>
  <si>
    <r>
      <t>Percentage change</t>
    </r>
    <r>
      <rPr>
        <vertAlign val="superscript"/>
        <sz val="8"/>
        <rFont val="Arial Mäori"/>
      </rPr>
      <t>(2)</t>
    </r>
    <r>
      <rPr>
        <sz val="8"/>
        <color rgb="FF000000"/>
        <rFont val="Arial Mäori"/>
      </rPr>
      <t/>
    </r>
  </si>
  <si>
    <t>Sampling error of change</t>
  </si>
  <si>
    <t>Proportion of households</t>
  </si>
  <si>
    <t>Sampling error of proportion</t>
  </si>
  <si>
    <t>Less than -$100,000</t>
  </si>
  <si>
    <t>-$100,000 to $0</t>
  </si>
  <si>
    <t>$1 to $100,000</t>
  </si>
  <si>
    <t>$100,001 to $200,000</t>
  </si>
  <si>
    <t>$200,001 to $300,000</t>
  </si>
  <si>
    <t>$300,001 to $400,000</t>
  </si>
  <si>
    <t>$400,001 to $500,000</t>
  </si>
  <si>
    <t>$500,001 to $600,000</t>
  </si>
  <si>
    <t>$600,001 to $700,000</t>
  </si>
  <si>
    <t>$700,001 to $800,000</t>
  </si>
  <si>
    <t>$800,001 to $900,000</t>
  </si>
  <si>
    <t>$900,001 to $1,000,000</t>
  </si>
  <si>
    <t>$1,000,001 to $1,100,000</t>
  </si>
  <si>
    <t>$1,100,001 to $1,200,000</t>
  </si>
  <si>
    <t>$1,200,001 to $1,300,000</t>
  </si>
  <si>
    <t>$1,300,001 to $1,400,000</t>
  </si>
  <si>
    <t>$1,400,001 to $1,500,000</t>
  </si>
  <si>
    <t>More than $1,500,000</t>
  </si>
  <si>
    <t>Total households</t>
  </si>
  <si>
    <t>1. Household counts are rounded to the nearest thousand. Figures may not sum to stated totals, due to rounding.</t>
  </si>
  <si>
    <t>2. Percentage change from previous net worth year.</t>
  </si>
  <si>
    <t>Household assets and liabilities – median value</t>
  </si>
  <si>
    <r>
      <t>By net-worth quintile</t>
    </r>
    <r>
      <rPr>
        <vertAlign val="superscript"/>
        <sz val="8"/>
        <rFont val="Arial Mäori"/>
      </rPr>
      <t>(1)(2)(3)</t>
    </r>
    <r>
      <rPr>
        <sz val="8"/>
        <color rgb="FF000000"/>
        <rFont val="Arial Mäori"/>
      </rPr>
      <t/>
    </r>
  </si>
  <si>
    <t>The population for this table is all households. Households not recording a value for a particular asset or liability are assumed to have a zero value.</t>
  </si>
  <si>
    <r>
      <t>Asset or liability type</t>
    </r>
    <r>
      <rPr>
        <vertAlign val="superscript"/>
        <sz val="8"/>
        <rFont val="Arial Mäori"/>
      </rPr>
      <t>(4)</t>
    </r>
    <r>
      <rPr>
        <sz val="8"/>
        <color rgb="FF000000"/>
        <rFont val="Arial Mäori"/>
      </rPr>
      <t/>
    </r>
  </si>
  <si>
    <t/>
  </si>
  <si>
    <t>Quintile 1 (under $52,577)</t>
  </si>
  <si>
    <t>Quintile 2 ($52,577 to $307,007)</t>
  </si>
  <si>
    <t>Quintile 3 ($307,008 to $780,499)</t>
  </si>
  <si>
    <t>Quintile 4 ($780,500 to $1,450,999)</t>
  </si>
  <si>
    <t>Quintile 5 ($1,451,000 and over)</t>
  </si>
  <si>
    <t>All quintiles</t>
  </si>
  <si>
    <r>
      <t>($000s)</t>
    </r>
    <r>
      <rPr>
        <vertAlign val="superscript"/>
        <sz val="8"/>
        <rFont val="Arial Mäori"/>
      </rPr>
      <t>(5)</t>
    </r>
    <r>
      <rPr>
        <sz val="8"/>
        <color rgb="FF000000"/>
        <rFont val="Arial Mäori"/>
      </rPr>
      <t/>
    </r>
  </si>
  <si>
    <r>
      <t>Other non-financial assets</t>
    </r>
    <r>
      <rPr>
        <vertAlign val="superscript"/>
        <sz val="8"/>
        <rFont val="Arial Mäori"/>
      </rPr>
      <t>(6)</t>
    </r>
    <r>
      <rPr>
        <sz val="8"/>
        <color rgb="FF000000"/>
        <rFont val="Arial Mäori"/>
      </rPr>
      <t/>
    </r>
  </si>
  <si>
    <t>Household non-financial assets</t>
  </si>
  <si>
    <r>
      <t>Other household financial assets</t>
    </r>
    <r>
      <rPr>
        <vertAlign val="superscript"/>
        <sz val="8"/>
        <rFont val="Arial Mäori"/>
      </rPr>
      <t>(7)</t>
    </r>
    <r>
      <rPr>
        <sz val="8"/>
        <color rgb="FF000000"/>
        <rFont val="Arial Mäori"/>
      </rPr>
      <t/>
    </r>
  </si>
  <si>
    <r>
      <t>Other loans and liabilities</t>
    </r>
    <r>
      <rPr>
        <vertAlign val="superscript"/>
        <sz val="8"/>
        <rFont val="Arial Mäori"/>
      </rPr>
      <t>(8)</t>
    </r>
    <r>
      <rPr>
        <sz val="8"/>
        <color rgb="FF000000"/>
        <rFont val="Arial Mäori"/>
      </rPr>
      <t/>
    </r>
  </si>
  <si>
    <t>Quintile 1 (under $53,172)</t>
  </si>
  <si>
    <t>Quintile 2 ($53,172 to $249,049)</t>
  </si>
  <si>
    <t>Quintile 3 ($249,050 to $574,580)</t>
  </si>
  <si>
    <t>Quintile 4 ($574,581 to $1,156,714)</t>
  </si>
  <si>
    <t>Quintile 5 ($1,156,715 and over)</t>
  </si>
  <si>
    <t>Quintile 1 (under $42,857)</t>
  </si>
  <si>
    <t>Quintile 2 ($42,857 to $202,423)</t>
  </si>
  <si>
    <t>Quintile 3 ($202,424 to $482,549)</t>
  </si>
  <si>
    <t>Quintile 4 ($482,550 to $1,044,749)</t>
  </si>
  <si>
    <t>Quintile 5 ($1,044,750 and over)</t>
  </si>
  <si>
    <t>Quintile 1 (under $38,652)</t>
  </si>
  <si>
    <t>Quintile 2 ($38,652 to $182,199)</t>
  </si>
  <si>
    <t>Quintile 3 ($182,200 to $394,313)</t>
  </si>
  <si>
    <t>Quintile 4 ($394,314 to $801,249)</t>
  </si>
  <si>
    <t>Quintile 5 ($801,250 and over)</t>
  </si>
  <si>
    <t>1. Quintiles are formed by dividing the population into 5 groups –  households ranked by their net worth. The bottom quintile (quintile 1) is the lowest 20 percent of the population for net worth, while the top quintile (quintile 5) is the highest 20 percent.</t>
  </si>
  <si>
    <t xml:space="preserve">2. Net worth groups are quintiles to the nearest dollar.  </t>
  </si>
  <si>
    <t>3. The quintiles change between net worth years.</t>
  </si>
  <si>
    <t>4. Excludes assets and liabilities held in a business or trust unless mentioned.</t>
  </si>
  <si>
    <t>5. Values are rounded to the nearest thousand.</t>
  </si>
  <si>
    <t>6. Includes consumer durables, valuables, and other household non-financial assets.</t>
  </si>
  <si>
    <t>7. Includes bonds and other debt securities, equity in own unincorporated enterprises, shares and other equity, mutual funds and other investment funds, life insurance funds and annuities for 2015-2021, and other household financial assets.</t>
  </si>
  <si>
    <t>8. Includes consumer durable loans, other investment loans, and other loans and liabilities.</t>
  </si>
  <si>
    <t>Household assets and liabilities – total value</t>
  </si>
  <si>
    <t>Household assets and liabilities – total households</t>
  </si>
  <si>
    <r>
      <t>Number of households   (000s)</t>
    </r>
    <r>
      <rPr>
        <vertAlign val="superscript"/>
        <sz val="8"/>
        <rFont val="Arial Mäori"/>
      </rPr>
      <t>(5)</t>
    </r>
    <r>
      <rPr>
        <sz val="8"/>
        <color rgb="FF000000"/>
        <rFont val="Arial Mäori"/>
      </rPr>
      <t/>
    </r>
  </si>
  <si>
    <t>Total number with non-financial assets</t>
  </si>
  <si>
    <t>Total number with financial assets</t>
  </si>
  <si>
    <t>Total number with assets</t>
  </si>
  <si>
    <t>Total number with liabilities</t>
  </si>
  <si>
    <t>Total number with net worth</t>
  </si>
  <si>
    <t>5. Household counts are rounded to the nearest thousand.</t>
  </si>
  <si>
    <r>
      <t>By income quintile</t>
    </r>
    <r>
      <rPr>
        <vertAlign val="superscript"/>
        <sz val="8"/>
        <rFont val="Arial Mäori"/>
      </rPr>
      <t>(1)(2)(3)</t>
    </r>
    <r>
      <rPr>
        <sz val="8"/>
        <color rgb="FF000000"/>
        <rFont val="Arial Mäori"/>
      </rPr>
      <t/>
    </r>
  </si>
  <si>
    <t>Quintile 1 (under $46,962)</t>
  </si>
  <si>
    <t>Quintile 2 ($46,962 to $83,295)</t>
  </si>
  <si>
    <t>Quintile 3 ($83,296 to $132,579)</t>
  </si>
  <si>
    <t>Quintile 4 ($132,580 to $197,538)</t>
  </si>
  <si>
    <t>Quintile 5 ($197,539 and over)</t>
  </si>
  <si>
    <t>Quintile 1 (under $41,135)</t>
  </si>
  <si>
    <t>Quintile 2 ($41,135 to $72,101)</t>
  </si>
  <si>
    <t>Quintile 3 ($72,102 to $109,321)</t>
  </si>
  <si>
    <t>Quintile 4 ($109,322 to $161,108)</t>
  </si>
  <si>
    <t>Quintile 5 ($161,109 and over)</t>
  </si>
  <si>
    <t>Quintile 1 (under $36,694)</t>
  </si>
  <si>
    <t>Quintile 2 ($36,694 to $65,740)</t>
  </si>
  <si>
    <t>Quintile 3 ($65,741 to $100,561)</t>
  </si>
  <si>
    <t>Quintile 4 ($100,562 to $146,984)</t>
  </si>
  <si>
    <t>Quintile 5 ($146,985 and over)</t>
  </si>
  <si>
    <t>Quintile 1 (under $33,582)</t>
  </si>
  <si>
    <t>Quintile 2 ($33,582 to $59,963)</t>
  </si>
  <si>
    <t>Quintile 3 ($59,964 to $89,472)</t>
  </si>
  <si>
    <t>Quintile 4 ($89,473 to $134,931)</t>
  </si>
  <si>
    <t>Quintile 5 ($134,932 and over)</t>
  </si>
  <si>
    <t>1. Quintiles are formed by dividing the population into 5 groups –  households ranked by their total income. The bottom quintile (quintile 1) is the lowest 20 percent of the population by total income, while the top quintile (quintile 5) is the highest 20 percent.</t>
  </si>
  <si>
    <t xml:space="preserve">2. Household income groups are quintiles to the nearest dollar of total household income.  </t>
  </si>
  <si>
    <t>Inequality measures</t>
  </si>
  <si>
    <t>By household and individual</t>
  </si>
  <si>
    <t>Gini index and percentage of total wealth held by selected wealth percentiles</t>
  </si>
  <si>
    <t>Measure</t>
  </si>
  <si>
    <r>
      <t>Estimate</t>
    </r>
    <r>
      <rPr>
        <vertAlign val="superscript"/>
        <sz val="8"/>
        <rFont val="Arial Mäori"/>
      </rPr>
      <t>(1)</t>
    </r>
    <r>
      <rPr>
        <sz val="8"/>
        <color rgb="FF000000"/>
        <rFont val="Arial Mäori"/>
      </rPr>
      <t/>
    </r>
  </si>
  <si>
    <r>
      <t>Change in estimate</t>
    </r>
    <r>
      <rPr>
        <vertAlign val="superscript"/>
        <sz val="8"/>
        <rFont val="Arial Mäori"/>
      </rPr>
      <t>(1)(2)</t>
    </r>
    <r>
      <rPr>
        <sz val="8"/>
        <color rgb="FF000000"/>
        <rFont val="Arial Mäori"/>
      </rPr>
      <t/>
    </r>
  </si>
  <si>
    <t>Percentage</t>
  </si>
  <si>
    <t>Level sample error</t>
  </si>
  <si>
    <t>Percentage points</t>
  </si>
  <si>
    <r>
      <t>Top 50 percent</t>
    </r>
    <r>
      <rPr>
        <vertAlign val="superscript"/>
        <sz val="8"/>
        <rFont val="Arial Mäori"/>
      </rPr>
      <t>(3)</t>
    </r>
    <r>
      <rPr>
        <sz val="8"/>
        <color rgb="FF000000"/>
        <rFont val="Arial Mäori"/>
      </rPr>
      <t/>
    </r>
  </si>
  <si>
    <r>
      <t>Top 10 percent</t>
    </r>
    <r>
      <rPr>
        <vertAlign val="superscript"/>
        <sz val="8"/>
        <rFont val="Arial Mäori"/>
      </rPr>
      <t>(4)</t>
    </r>
    <r>
      <rPr>
        <sz val="8"/>
        <color rgb="FF000000"/>
        <rFont val="Arial Mäori"/>
      </rPr>
      <t/>
    </r>
  </si>
  <si>
    <r>
      <t>Top 5 percent</t>
    </r>
    <r>
      <rPr>
        <vertAlign val="superscript"/>
        <sz val="8"/>
        <rFont val="Arial Mäori"/>
      </rPr>
      <t>(5)</t>
    </r>
    <r>
      <rPr>
        <sz val="8"/>
        <color rgb="FF000000"/>
        <rFont val="Arial Mäori"/>
      </rPr>
      <t/>
    </r>
  </si>
  <si>
    <t>Top 1 percent</t>
  </si>
  <si>
    <r>
      <t>Gini index</t>
    </r>
    <r>
      <rPr>
        <vertAlign val="superscript"/>
        <sz val="8"/>
        <rFont val="Arial Mäori"/>
      </rPr>
      <t>(6)</t>
    </r>
    <r>
      <rPr>
        <sz val="8"/>
        <color rgb="FF000000"/>
        <rFont val="Arial Mäori"/>
      </rPr>
      <t/>
    </r>
  </si>
  <si>
    <t>Individuals</t>
  </si>
  <si>
    <t>1. Values are rounded to one decimal place.</t>
  </si>
  <si>
    <t xml:space="preserve">3. The top 50 percent of households/individuals also includes the top 10 percent (and therefore the top 5 and 1 percent). </t>
  </si>
  <si>
    <t xml:space="preserve">4. The top 10 percent of households/individuals also includes the top 5 percent (and therefore the top 1 percent). </t>
  </si>
  <si>
    <t>5. The top 5 percent of households/individuals also includes the top 1 percent.</t>
  </si>
  <si>
    <t xml:space="preserve">6. Gini index for net worth. Gini index values range between 0 and 100. Values closer to 0 represent higher equality, and values closer to 100 represent higher inequality.  </t>
  </si>
  <si>
    <t>Household net worth</t>
  </si>
  <si>
    <t>By household characteristics</t>
  </si>
  <si>
    <t>The population for means and medians is all households, including those with zero net worth. For each asset and liability type, the number of households is those that have a non-zero value.</t>
  </si>
  <si>
    <t>Household characteristic</t>
  </si>
  <si>
    <t>Number of households</t>
  </si>
  <si>
    <r>
      <t>($000s)</t>
    </r>
    <r>
      <rPr>
        <vertAlign val="superscript"/>
        <sz val="8"/>
        <rFont val="Arial Mäori"/>
      </rPr>
      <t>(1)</t>
    </r>
    <r>
      <rPr>
        <sz val="8"/>
        <color rgb="FF000000"/>
        <rFont val="Arial Mäori"/>
      </rPr>
      <t/>
    </r>
  </si>
  <si>
    <r>
      <t>($000s)</t>
    </r>
    <r>
      <rPr>
        <vertAlign val="superscript"/>
        <sz val="8"/>
        <rFont val="Arial Mäori"/>
      </rPr>
      <t>(3)</t>
    </r>
    <r>
      <rPr>
        <sz val="8"/>
        <color rgb="FF000000"/>
        <rFont val="Arial Mäori"/>
      </rPr>
      <t/>
    </r>
  </si>
  <si>
    <r>
      <t>(000s)</t>
    </r>
    <r>
      <rPr>
        <vertAlign val="superscript"/>
        <sz val="8"/>
        <rFont val="Arial Mäori"/>
      </rPr>
      <t>(3)</t>
    </r>
    <r>
      <rPr>
        <sz val="8"/>
        <color rgb="FF000000"/>
        <rFont val="Arial Mäori"/>
      </rPr>
      <t/>
    </r>
  </si>
  <si>
    <r>
      <t>Household size</t>
    </r>
    <r>
      <rPr>
        <vertAlign val="superscript"/>
        <sz val="8"/>
        <rFont val="Arial Mäori"/>
      </rPr>
      <t>(4)(5)</t>
    </r>
    <r>
      <rPr>
        <sz val="8"/>
        <color rgb="FF000000"/>
        <rFont val="Arial Mäori"/>
      </rPr>
      <t/>
    </r>
  </si>
  <si>
    <t>One–person household</t>
  </si>
  <si>
    <t xml:space="preserve">Two–person household </t>
  </si>
  <si>
    <t>Three–person household</t>
  </si>
  <si>
    <t>Four–person household</t>
  </si>
  <si>
    <t>Five–or–more person household</t>
  </si>
  <si>
    <t>Household composition</t>
  </si>
  <si>
    <t xml:space="preserve">Couple only </t>
  </si>
  <si>
    <t>Couple with one dependent child</t>
  </si>
  <si>
    <t xml:space="preserve">Couple with two or more dependent children </t>
  </si>
  <si>
    <r>
      <t>All other 'couples with child(ren) only' households</t>
    </r>
    <r>
      <rPr>
        <vertAlign val="superscript"/>
        <sz val="8"/>
        <rFont val="Arial Mäori"/>
      </rPr>
      <t>(6)</t>
    </r>
    <r>
      <rPr>
        <sz val="8"/>
        <color rgb="FF000000"/>
        <rFont val="Arial Mäori"/>
      </rPr>
      <t/>
    </r>
  </si>
  <si>
    <t>One parent with dependent child(ren) only</t>
  </si>
  <si>
    <r>
      <t>All other 'one parent with child(ren) only' households</t>
    </r>
    <r>
      <rPr>
        <vertAlign val="superscript"/>
        <sz val="8"/>
        <rFont val="Arial Mäori"/>
      </rPr>
      <t>(7)</t>
    </r>
    <r>
      <rPr>
        <sz val="8"/>
        <color rgb="FF000000"/>
        <rFont val="Arial Mäori"/>
      </rPr>
      <t/>
    </r>
  </si>
  <si>
    <r>
      <t>Other one-family households</t>
    </r>
    <r>
      <rPr>
        <vertAlign val="superscript"/>
        <sz val="8"/>
        <rFont val="Arial Mäori"/>
      </rPr>
      <t>(8)</t>
    </r>
    <r>
      <rPr>
        <sz val="8"/>
        <color rgb="FF000000"/>
        <rFont val="Arial Mäori"/>
      </rPr>
      <t/>
    </r>
  </si>
  <si>
    <t xml:space="preserve">One-person household </t>
  </si>
  <si>
    <r>
      <t>All other households</t>
    </r>
    <r>
      <rPr>
        <vertAlign val="superscript"/>
        <sz val="8"/>
        <rFont val="Arial Mäori"/>
      </rPr>
      <t>(9)</t>
    </r>
    <r>
      <rPr>
        <sz val="8"/>
        <color rgb="FF000000"/>
        <rFont val="Arial Mäori"/>
      </rPr>
      <t/>
    </r>
  </si>
  <si>
    <r>
      <t>Tenure of household</t>
    </r>
    <r>
      <rPr>
        <vertAlign val="superscript"/>
        <sz val="8"/>
        <rFont val="Arial Mäori"/>
      </rPr>
      <t>(10)</t>
    </r>
    <r>
      <rPr>
        <sz val="8"/>
        <color rgb="FF000000"/>
        <rFont val="Arial Mäori"/>
      </rPr>
      <t/>
    </r>
  </si>
  <si>
    <t>Dwelling owned or partly owned by usual resident(s)</t>
  </si>
  <si>
    <t>– who make mortgage payments</t>
  </si>
  <si>
    <t>– who do not make mortgage payments</t>
  </si>
  <si>
    <t>Dwelling not owned by usual resident(s)</t>
  </si>
  <si>
    <t>Dwelling held in a family trust by usual resident(s)</t>
  </si>
  <si>
    <t>Region</t>
  </si>
  <si>
    <t>Auckland</t>
  </si>
  <si>
    <t>Wellington</t>
  </si>
  <si>
    <t>Rest of the North Island</t>
  </si>
  <si>
    <t>Canterbury</t>
  </si>
  <si>
    <t>Rest of the South Island</t>
  </si>
  <si>
    <r>
      <t>Total</t>
    </r>
    <r>
      <rPr>
        <vertAlign val="superscript"/>
        <sz val="8"/>
        <rFont val="Arial Mäori"/>
      </rPr>
      <t>(11)</t>
    </r>
    <r>
      <rPr>
        <sz val="8"/>
        <color rgb="FF000000"/>
        <rFont val="Arial Mäori"/>
      </rPr>
      <t/>
    </r>
  </si>
  <si>
    <t>1. Values are rounded to the nearest thousand.</t>
  </si>
  <si>
    <t>3. Household totals and counts are rounded to the nearest thousand. Figures may not sum to stated totals, due to rounding.</t>
  </si>
  <si>
    <t>4. The number of people in a household is defined as those who usually reside in that household.</t>
  </si>
  <si>
    <t>5. Two-or-more-person households may or may not include a family nucleus.</t>
  </si>
  <si>
    <t>6. Includes couple with adult children only, as well as couple with adult and dependent children.</t>
  </si>
  <si>
    <t>7. Includes one parent with adult children only, as well as one parent with dependent and adult children.</t>
  </si>
  <si>
    <t>8. Contains all one-family households where 'other people' are present, who may be related or unrelated to the family nucleus.</t>
  </si>
  <si>
    <t>9. This category is an aggregation of two-family households, three-or-more-family households, or any other multi-person households.</t>
  </si>
  <si>
    <t>10. Refers to the nature of the occupancy of a household in a private dwelling at the time of the survey. It does not refer to the tenure of the land on which the dwelling is situated.</t>
  </si>
  <si>
    <t>11. Total includes the 'not specified' category for household composition and for tenure of household.</t>
  </si>
  <si>
    <t>Household assets</t>
  </si>
  <si>
    <t>Household liabilities</t>
  </si>
  <si>
    <t>Individual net worth</t>
  </si>
  <si>
    <r>
      <t>By highest qualification</t>
    </r>
    <r>
      <rPr>
        <vertAlign val="superscript"/>
        <sz val="8"/>
        <rFont val="Arial Mäori"/>
      </rPr>
      <t>(1)</t>
    </r>
    <r>
      <rPr>
        <sz val="8"/>
        <color rgb="FF000000"/>
        <rFont val="Arial Mäori"/>
      </rPr>
      <t/>
    </r>
  </si>
  <si>
    <t xml:space="preserve">The population for means and medians is all people aged 15+, including those with zero net worth. The number of people excludes those where net worth is zero. </t>
  </si>
  <si>
    <t>Highest qualification</t>
  </si>
  <si>
    <t>Number of people</t>
  </si>
  <si>
    <t>No qualification</t>
  </si>
  <si>
    <t>Level 1–3 certificate</t>
  </si>
  <si>
    <t>Level 4 certificate</t>
  </si>
  <si>
    <t>Level 5–6 diploma</t>
  </si>
  <si>
    <t>Bachelor's degree and level 7</t>
  </si>
  <si>
    <t>Postgraduate/honours degree</t>
  </si>
  <si>
    <t>Master's/doctorate degree</t>
  </si>
  <si>
    <t>Other post-school</t>
  </si>
  <si>
    <t>Other secondary school</t>
  </si>
  <si>
    <r>
      <t>Total</t>
    </r>
    <r>
      <rPr>
        <vertAlign val="superscript"/>
        <sz val="8"/>
        <rFont val="Arial Mäori"/>
      </rPr>
      <t>(5)</t>
    </r>
    <r>
      <rPr>
        <sz val="8"/>
        <color rgb="FF000000"/>
        <rFont val="Arial Mäori"/>
      </rPr>
      <t/>
    </r>
  </si>
  <si>
    <t>1. For further information on the qualifications framework, see the Statistical Standard for Qualifications on the Stats NZ website.</t>
  </si>
  <si>
    <t>5. Includes 'highest qualification unidentifiable' and 'not stated' for highest qualification.</t>
  </si>
  <si>
    <t>Individual assets</t>
  </si>
  <si>
    <t>The population for means and medians is all people aged 15+, including those with zero net worth. For each asset and liability type, the number of people is those who have a non-zero value.</t>
  </si>
  <si>
    <t>Individual liabilities</t>
  </si>
  <si>
    <t xml:space="preserve">Individual assets and liabilities – median value </t>
  </si>
  <si>
    <t>By age group</t>
  </si>
  <si>
    <t xml:space="preserve">The population for this table is all people aged 15+. People not recording a value for a particular asset or liability are assumed to have a zero value. </t>
  </si>
  <si>
    <t>Age group (years)</t>
  </si>
  <si>
    <t>15-24</t>
  </si>
  <si>
    <t>25-34</t>
  </si>
  <si>
    <t>35-44</t>
  </si>
  <si>
    <t>45-54</t>
  </si>
  <si>
    <t>S</t>
  </si>
  <si>
    <r>
      <t>Other non-financial assets</t>
    </r>
    <r>
      <rPr>
        <vertAlign val="superscript"/>
        <sz val="8"/>
        <rFont val="Arial Mäori"/>
      </rPr>
      <t>(4)</t>
    </r>
    <r>
      <rPr>
        <sz val="8"/>
        <color rgb="FF000000"/>
        <rFont val="Arial Mäori"/>
      </rPr>
      <t/>
    </r>
  </si>
  <si>
    <t>Total non-financial assets</t>
  </si>
  <si>
    <r>
      <t>Other individual financial assets</t>
    </r>
    <r>
      <rPr>
        <vertAlign val="superscript"/>
        <sz val="8"/>
        <rFont val="Arial Mäori"/>
      </rPr>
      <t>(5)</t>
    </r>
    <r>
      <rPr>
        <sz val="8"/>
        <color rgb="FF000000"/>
        <rFont val="Arial Mäori"/>
      </rPr>
      <t/>
    </r>
  </si>
  <si>
    <r>
      <t>Other loans and liabilities</t>
    </r>
    <r>
      <rPr>
        <vertAlign val="superscript"/>
        <sz val="8"/>
        <rFont val="Arial Mäori"/>
      </rPr>
      <t>(6)</t>
    </r>
    <r>
      <rPr>
        <sz val="8"/>
        <color rgb="FF000000"/>
        <rFont val="Arial Mäori"/>
      </rPr>
      <t/>
    </r>
  </si>
  <si>
    <t>55-64</t>
  </si>
  <si>
    <t>65-74</t>
  </si>
  <si>
    <t>75+</t>
  </si>
  <si>
    <t>1. Excludes assets and liabilities held in a business or trust unless mentioned.</t>
  </si>
  <si>
    <t>4. Includes consumer durables, valuables, and other household non-financial assets.</t>
  </si>
  <si>
    <t>5. Includes bonds and other debt securities, equity in own unincorporated enterprises, shares and other equity, mutual funds and other investment funds, life insurance funds and annuities for 2015-2021, and other household financial assets.</t>
  </si>
  <si>
    <t>6. Includes consumer durable loans, other investment loans, and other loans and liabilities.</t>
  </si>
  <si>
    <t xml:space="preserve">Individual assets and liabilities – mean value </t>
  </si>
  <si>
    <t xml:space="preserve">Individual assets and liabilities – total value </t>
  </si>
  <si>
    <t xml:space="preserve">Individual assets and liabilities – total people </t>
  </si>
  <si>
    <r>
      <t>(000s)</t>
    </r>
    <r>
      <rPr>
        <vertAlign val="superscript"/>
        <sz val="8"/>
        <rFont val="Arial Mäori"/>
      </rPr>
      <t>(2)</t>
    </r>
    <r>
      <rPr>
        <sz val="8"/>
        <color rgb="FF000000"/>
        <rFont val="Arial Mäori"/>
      </rPr>
      <t/>
    </r>
  </si>
  <si>
    <r>
      <t>By ethnic group (age standardised)</t>
    </r>
    <r>
      <rPr>
        <vertAlign val="superscript"/>
        <sz val="8"/>
        <rFont val="Arial Mäori"/>
      </rPr>
      <t>(1)(2)</t>
    </r>
    <r>
      <rPr>
        <sz val="8"/>
        <color rgb="FF000000"/>
        <rFont val="Arial Mäori"/>
      </rPr>
      <t/>
    </r>
  </si>
  <si>
    <r>
      <t>Asset or liability type</t>
    </r>
    <r>
      <rPr>
        <vertAlign val="superscript"/>
        <sz val="8"/>
        <rFont val="Arial Mäori"/>
      </rPr>
      <t>(3)</t>
    </r>
    <r>
      <rPr>
        <sz val="8"/>
        <color rgb="FF000000"/>
        <rFont val="Arial Mäori"/>
      </rPr>
      <t/>
    </r>
  </si>
  <si>
    <t>European</t>
  </si>
  <si>
    <t>Māori</t>
  </si>
  <si>
    <t>Pacific peoples</t>
  </si>
  <si>
    <t>Asian</t>
  </si>
  <si>
    <r>
      <t>Other ethnic group</t>
    </r>
    <r>
      <rPr>
        <vertAlign val="superscript"/>
        <sz val="8"/>
        <rFont val="Arial Mäori"/>
      </rPr>
      <t>(4)</t>
    </r>
    <r>
      <rPr>
        <sz val="8"/>
        <color rgb="FF000000"/>
        <rFont val="Arial Mäori"/>
      </rPr>
      <t/>
    </r>
  </si>
  <si>
    <r>
      <t>Total (all ethnic groups)</t>
    </r>
    <r>
      <rPr>
        <vertAlign val="superscript"/>
        <sz val="8"/>
        <rFont val="Arial Mäori"/>
      </rPr>
      <t>(5)</t>
    </r>
    <r>
      <rPr>
        <sz val="8"/>
        <color rgb="FF000000"/>
        <rFont val="Arial Mäori"/>
      </rPr>
      <t/>
    </r>
  </si>
  <si>
    <r>
      <t>($000s)</t>
    </r>
    <r>
      <rPr>
        <vertAlign val="superscript"/>
        <sz val="8"/>
        <rFont val="Arial Mäori"/>
      </rPr>
      <t>(6)</t>
    </r>
    <r>
      <rPr>
        <sz val="8"/>
        <color rgb="FF000000"/>
        <rFont val="Arial Mäori"/>
      </rPr>
      <t/>
    </r>
  </si>
  <si>
    <r>
      <t>Other non-financial assets</t>
    </r>
    <r>
      <rPr>
        <vertAlign val="superscript"/>
        <sz val="8"/>
        <rFont val="Arial Mäori"/>
      </rPr>
      <t>(7)</t>
    </r>
    <r>
      <rPr>
        <sz val="8"/>
        <color rgb="FF000000"/>
        <rFont val="Arial Mäori"/>
      </rPr>
      <t/>
    </r>
  </si>
  <si>
    <r>
      <t>Other individual financial assets</t>
    </r>
    <r>
      <rPr>
        <vertAlign val="superscript"/>
        <sz val="8"/>
        <rFont val="Arial Mäori"/>
      </rPr>
      <t>(8)</t>
    </r>
    <r>
      <rPr>
        <sz val="8"/>
        <color rgb="FF000000"/>
        <rFont val="Arial Mäori"/>
      </rPr>
      <t/>
    </r>
  </si>
  <si>
    <t>1. Ethnic groups in this table are created using the total response method. People were able to identify with more than one ethnic group;  therefore, figures will not sum to the total population.</t>
  </si>
  <si>
    <t xml:space="preserve">2. Medians have been age standardised. Different ethnic groups can have different age profiles. As there is a strong correlation between wealth and age, the weights have been adjusted by eleven age bands within each ethnic group. The adjustment ensures that the proportion of people in each ethnic group age band is in the same proportion as the total populations proportion for that age band.              </t>
  </si>
  <si>
    <t>3. Excludes assets and liabilities held in a business or trust unless mentioned.</t>
  </si>
  <si>
    <t>4. The category 'Other ethnic group' includes the 'New Zealander' responses, MELAA (Middle Eastern, Latin American, African ethnicity responses) and all other ethnicities not included elsewhere.</t>
  </si>
  <si>
    <t>5. Total (all ethnic group) includes the 'not specified' category.</t>
  </si>
  <si>
    <t>6. Values are rounded to the nearest thousand.</t>
  </si>
  <si>
    <t>7. Includes consumer durables, valuables, and other household non-financial assets.</t>
  </si>
  <si>
    <t>8. Includes bonds and other debt securities, equity in own unincorporated enterprises, shares and other equity, mutual funds and other investment funds, life insurance funds and annuities for 2015-2021, and other household financial assets.</t>
  </si>
  <si>
    <t>9. Includes consumer durable loans, other investment loans, and other loans and liabilities.</t>
  </si>
  <si>
    <t xml:space="preserve">2. Means have been age standardised. Different ethnic groups can have different age profiles. As there is a strong correlation between wealth and age, the weights have been adjusted by eleven age bands within each ethnic group. The adjustment ensures that the proportion of people in each ethnic group age band is in the same proportion as the total populations proportion for that age band.              </t>
  </si>
  <si>
    <r>
      <t>By ethnic group</t>
    </r>
    <r>
      <rPr>
        <vertAlign val="superscript"/>
        <sz val="8"/>
        <rFont val="Arial Mäori"/>
      </rPr>
      <t>(1)</t>
    </r>
    <r>
      <rPr>
        <sz val="8"/>
        <color rgb="FF000000"/>
        <rFont val="Arial Mäori"/>
      </rPr>
      <t/>
    </r>
  </si>
  <si>
    <r>
      <t>Asset or liability type</t>
    </r>
    <r>
      <rPr>
        <vertAlign val="superscript"/>
        <sz val="8"/>
        <rFont val="Arial Mäori"/>
      </rPr>
      <t>(2)</t>
    </r>
    <r>
      <rPr>
        <sz val="8"/>
        <color rgb="FF000000"/>
        <rFont val="Arial Mäori"/>
      </rPr>
      <t/>
    </r>
  </si>
  <si>
    <t>Ethnic group</t>
  </si>
  <si>
    <r>
      <t>Percentage change</t>
    </r>
    <r>
      <rPr>
        <vertAlign val="superscript"/>
        <sz val="8"/>
        <rFont val="Arial Mäori"/>
      </rPr>
      <t>(4)</t>
    </r>
    <r>
      <rPr>
        <sz val="8"/>
        <color rgb="FF000000"/>
        <rFont val="Arial Mäori"/>
      </rPr>
      <t/>
    </r>
  </si>
  <si>
    <r>
      <t>Other non-financial assets</t>
    </r>
    <r>
      <rPr>
        <vertAlign val="superscript"/>
        <sz val="8"/>
        <rFont val="Arial Mäori"/>
      </rPr>
      <t>(5)</t>
    </r>
    <r>
      <rPr>
        <sz val="8"/>
        <color rgb="FF000000"/>
        <rFont val="Arial Mäori"/>
      </rPr>
      <t/>
    </r>
  </si>
  <si>
    <r>
      <t>Other individual financial assets</t>
    </r>
    <r>
      <rPr>
        <vertAlign val="superscript"/>
        <sz val="8"/>
        <rFont val="Arial Mäori"/>
      </rPr>
      <t>(6)</t>
    </r>
    <r>
      <rPr>
        <sz val="8"/>
        <color rgb="FF000000"/>
        <rFont val="Arial Mäori"/>
      </rPr>
      <t/>
    </r>
  </si>
  <si>
    <r>
      <t>Other ethnic group</t>
    </r>
    <r>
      <rPr>
        <vertAlign val="superscript"/>
        <sz val="8"/>
        <rFont val="Arial Mäori"/>
      </rPr>
      <t>(8)</t>
    </r>
    <r>
      <rPr>
        <sz val="8"/>
        <color rgb="FF000000"/>
        <rFont val="Arial Mäori"/>
      </rPr>
      <t/>
    </r>
  </si>
  <si>
    <r>
      <t>Total (all ethnic groups)</t>
    </r>
    <r>
      <rPr>
        <vertAlign val="superscript"/>
        <sz val="8"/>
        <rFont val="Arial Mäori"/>
      </rPr>
      <t>(9)</t>
    </r>
    <r>
      <rPr>
        <sz val="8"/>
        <color rgb="FF000000"/>
        <rFont val="Arial Mäori"/>
      </rPr>
      <t/>
    </r>
  </si>
  <si>
    <t>2. Excludes assets and liabilities held in a business or trust unless mentioned.</t>
  </si>
  <si>
    <t>3. Values are rounded to the nearest thousand.</t>
  </si>
  <si>
    <t>4. Percentage change from previous net worth year.</t>
  </si>
  <si>
    <t>5. Includes consumer durables, valuables, and other household non-financial assets.</t>
  </si>
  <si>
    <t>6. Includes bonds and other debt securities, equity in own unincorporated enterprises, shares and other equity, mutual funds and other investment funds, life insurance funds and annuities for 2015-2021, and other household financial assets.</t>
  </si>
  <si>
    <t>7. Includes consumer durable loans, other investment loans, and other loans and liabilities.</t>
  </si>
  <si>
    <t>8. The category 'Other ethnic group' includes the 'New Zealander' responses, MELAA (Middle Eastern, Latin American, African ethnicity responses) and all other ethnicities not included elsewhere.</t>
  </si>
  <si>
    <t>9. Total (all ethnic group) includes the 'not specified' category.</t>
  </si>
  <si>
    <t>3. Counts are rounded to the nearest thousand. Figures may not sum to stated totals, due to rounding.</t>
  </si>
  <si>
    <r>
      <t>By gender</t>
    </r>
    <r>
      <rPr>
        <vertAlign val="superscript"/>
        <sz val="8"/>
        <rFont val="Arial Mäori"/>
      </rPr>
      <t>(1)</t>
    </r>
    <r>
      <rPr>
        <sz val="8"/>
        <color rgb="FF000000"/>
        <rFont val="Arial Mäori"/>
      </rPr>
      <t/>
    </r>
  </si>
  <si>
    <t>Males</t>
  </si>
  <si>
    <t>Females</t>
  </si>
  <si>
    <t>Another</t>
  </si>
  <si>
    <t>n/a</t>
  </si>
  <si>
    <t>1. Prior to 2021 data was only collected as male or female. This means that the data from 2021 onwards for gender is not fully compatible with 2015 and 2018.</t>
  </si>
  <si>
    <t xml:space="preserve">n/a  data was not collected for these years. For these years 'another gender' would have been coded as either male or female. </t>
  </si>
  <si>
    <t xml:space="preserve">Individual net worth – median value </t>
  </si>
  <si>
    <r>
      <t>By ethnicity and age group</t>
    </r>
    <r>
      <rPr>
        <vertAlign val="superscript"/>
        <sz val="8"/>
        <rFont val="Arial Mäori"/>
      </rPr>
      <t>(1)</t>
    </r>
    <r>
      <rPr>
        <sz val="8"/>
        <color rgb="FF000000"/>
        <rFont val="Arial Mäori"/>
      </rPr>
      <t/>
    </r>
  </si>
  <si>
    <t>Age group</t>
  </si>
  <si>
    <t>15–24</t>
  </si>
  <si>
    <t>25–34</t>
  </si>
  <si>
    <t>35–44</t>
  </si>
  <si>
    <t>45–54</t>
  </si>
  <si>
    <t>55–64</t>
  </si>
  <si>
    <t>65+</t>
  </si>
  <si>
    <t xml:space="preserve">Individual net worth – mean value </t>
  </si>
  <si>
    <t xml:space="preserve">Individual net worth – total value </t>
  </si>
  <si>
    <t xml:space="preserve">Individual net worth – total people </t>
  </si>
  <si>
    <t>The population for this table is only those individuals with a recorded value for assets or liabilities.</t>
  </si>
  <si>
    <t>By household inheritances and gifts</t>
  </si>
  <si>
    <t>Year ended 30 June 2024</t>
  </si>
  <si>
    <t>Household inheritances and gifts</t>
  </si>
  <si>
    <r>
      <t>Inheritances</t>
    </r>
    <r>
      <rPr>
        <vertAlign val="superscript"/>
        <sz val="8"/>
        <rFont val="Arial Mäori"/>
      </rPr>
      <t>(3)</t>
    </r>
    <r>
      <rPr>
        <sz val="8"/>
        <color rgb="FF000000"/>
        <rFont val="Arial Mäori"/>
      </rPr>
      <t/>
    </r>
  </si>
  <si>
    <t>Received inheritance</t>
  </si>
  <si>
    <t>984</t>
  </si>
  <si>
    <t>6.1</t>
  </si>
  <si>
    <t>1,579</t>
  </si>
  <si>
    <t>7.6</t>
  </si>
  <si>
    <t>1,013,499,554</t>
  </si>
  <si>
    <t>7.9</t>
  </si>
  <si>
    <t>642</t>
  </si>
  <si>
    <t>4.2</t>
  </si>
  <si>
    <r>
      <t>Gifts</t>
    </r>
    <r>
      <rPr>
        <vertAlign val="superscript"/>
        <sz val="8"/>
        <rFont val="Arial Mäori"/>
      </rPr>
      <t>(4)</t>
    </r>
    <r>
      <rPr>
        <sz val="8"/>
        <color rgb="FF000000"/>
        <rFont val="Arial Mäori"/>
      </rPr>
      <t/>
    </r>
  </si>
  <si>
    <t>Received a gift in the last 10 years</t>
  </si>
  <si>
    <t>528</t>
  </si>
  <si>
    <t>12.1</t>
  </si>
  <si>
    <t>1,003</t>
  </si>
  <si>
    <t>10.7</t>
  </si>
  <si>
    <t>372,849,845</t>
  </si>
  <si>
    <t>12.5</t>
  </si>
  <si>
    <t>372</t>
  </si>
  <si>
    <t>7.0</t>
  </si>
  <si>
    <t>Inheritances or Gifts</t>
  </si>
  <si>
    <t>Received a inheritance and/or gift</t>
  </si>
  <si>
    <t>817</t>
  </si>
  <si>
    <t>5.1</t>
  </si>
  <si>
    <t>1,374</t>
  </si>
  <si>
    <t>6.4</t>
  </si>
  <si>
    <t>1,222,698,693</t>
  </si>
  <si>
    <t>6.8</t>
  </si>
  <si>
    <t>890</t>
  </si>
  <si>
    <t>3.5</t>
  </si>
  <si>
    <t>Expected inheritance or gift</t>
  </si>
  <si>
    <t>Expect to receive an inheritance or gift over $100,000</t>
  </si>
  <si>
    <t>855</t>
  </si>
  <si>
    <t>7.5</t>
  </si>
  <si>
    <t>1,484</t>
  </si>
  <si>
    <t>10.1</t>
  </si>
  <si>
    <t>692,452,089</t>
  </si>
  <si>
    <t>9.6</t>
  </si>
  <si>
    <t>467</t>
  </si>
  <si>
    <t>5.2</t>
  </si>
  <si>
    <t>529</t>
  </si>
  <si>
    <t>6.2</t>
  </si>
  <si>
    <t>1,041</t>
  </si>
  <si>
    <t>5.3</t>
  </si>
  <si>
    <t>2,067,497,792</t>
  </si>
  <si>
    <t>1,986</t>
  </si>
  <si>
    <t>0.3</t>
  </si>
  <si>
    <t>2. Household totals and counts are rounded to the nearest thousand. Figures may not sum to stated totals, due to rounding.</t>
  </si>
  <si>
    <t xml:space="preserve">3. Inheritance of any value, received at any time. </t>
  </si>
  <si>
    <t>4. Gift(s) worth $5,000 or more in the last 10 years. Those received in the last year had no minimum value.</t>
  </si>
  <si>
    <t>5. Total includes households that reported no to receiving, or did not specify if they had received, an inheritance or gift in the past, nor did they expect to receive one in the future.</t>
  </si>
  <si>
    <t>By individual inheritances and gifts</t>
  </si>
  <si>
    <t>Individual inheritances and gifts</t>
  </si>
  <si>
    <t>561</t>
  </si>
  <si>
    <t>930</t>
  </si>
  <si>
    <t>8.4</t>
  </si>
  <si>
    <t>749,300,966</t>
  </si>
  <si>
    <t>8.2</t>
  </si>
  <si>
    <t>806</t>
  </si>
  <si>
    <t>4.5</t>
  </si>
  <si>
    <t>224</t>
  </si>
  <si>
    <t>19.9</t>
  </si>
  <si>
    <t>484</t>
  </si>
  <si>
    <t>10.2</t>
  </si>
  <si>
    <t>222,416,015</t>
  </si>
  <si>
    <t>12.7</t>
  </si>
  <si>
    <t>459</t>
  </si>
  <si>
    <t>442</t>
  </si>
  <si>
    <t>6.3</t>
  </si>
  <si>
    <t>7.2</t>
  </si>
  <si>
    <t>902,298,693</t>
  </si>
  <si>
    <t>1,165</t>
  </si>
  <si>
    <t>3.9</t>
  </si>
  <si>
    <t>311</t>
  </si>
  <si>
    <t>16.4</t>
  </si>
  <si>
    <t>690</t>
  </si>
  <si>
    <t>12.2</t>
  </si>
  <si>
    <t>428,655,611</t>
  </si>
  <si>
    <t>12.3</t>
  </si>
  <si>
    <t>621</t>
  </si>
  <si>
    <t>6.0</t>
  </si>
  <si>
    <t>8.3</t>
  </si>
  <si>
    <t>0.4</t>
  </si>
  <si>
    <t>2. Individual totals and counts are rounded to the nearest thousand. Figures may not sum to stated totals, due to rounding.</t>
  </si>
  <si>
    <t>5. Total includes Individuals that reported no to receiving, or did not specify if they had received, an inheritance or gift in the past, nor did they expect to receive one in the future.</t>
  </si>
  <si>
    <t>The population for this table is all households, excluding those with zero net worth.</t>
  </si>
  <si>
    <t>The population for this table is all individuals, excluding those with zero net worth.</t>
  </si>
  <si>
    <t>7.4</t>
  </si>
  <si>
    <t>775</t>
  </si>
  <si>
    <t>151</t>
  </si>
  <si>
    <t>501</t>
  </si>
  <si>
    <t>4,129</t>
  </si>
  <si>
    <t>4. Gift(s) worth $5,000 or more in the last 10 years. Those received in the last year had no minimum value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12">
    <font>
      <sz val="8"/>
      <color rgb="FF000000"/>
      <name val="Arial Mäori"/>
    </font>
    <font>
      <sz val="10"/>
      <color rgb="FF000000"/>
      <name val="Arial Mäori"/>
    </font>
    <font>
      <b/>
      <sz val="11"/>
      <color rgb="FF000000"/>
      <name val="Arial Mäori"/>
    </font>
    <font>
      <i/>
      <sz val="9"/>
      <color rgb="FF000000"/>
      <name val="Arial Mäori"/>
    </font>
    <font>
      <b/>
      <sz val="8"/>
      <color rgb="FF000000"/>
      <name val="Arial Mäori"/>
    </font>
    <font>
      <vertAlign val="superscript"/>
      <sz val="8"/>
      <name val="Arial Mäori"/>
    </font>
    <font>
      <sz val="8"/>
      <color rgb="FF000000"/>
      <name val="Arial Mäori"/>
      <family val="2"/>
    </font>
    <font>
      <b/>
      <sz val="11"/>
      <color rgb="FF000000"/>
      <name val="Arial Mäori"/>
      <family val="2"/>
    </font>
    <font>
      <sz val="9"/>
      <color rgb="FF000000"/>
      <name val="Arial Mäori"/>
    </font>
    <font>
      <sz val="10"/>
      <color rgb="FF000000"/>
      <name val="Arial Mäori"/>
      <family val="2"/>
    </font>
    <font>
      <u/>
      <sz val="8"/>
      <color theme="10"/>
      <name val="Arial Mäori"/>
    </font>
    <font>
      <vertAlign val="superscript"/>
      <sz val="8"/>
      <color rgb="FF000000"/>
      <name val="Arial Mäori"/>
    </font>
  </fonts>
  <fills count="5">
    <fill>
      <patternFill patternType="none"/>
    </fill>
    <fill>
      <patternFill patternType="gray125"/>
    </fill>
    <fill>
      <patternFill patternType="solid">
        <fgColor rgb="FFDCDCDC"/>
      </patternFill>
    </fill>
    <fill>
      <patternFill patternType="solid">
        <fgColor rgb="FFF2F2F2"/>
      </patternFill>
    </fill>
    <fill>
      <patternFill patternType="solid">
        <fgColor rgb="FFDCDCDC"/>
        <bgColor rgb="FF000000"/>
      </patternFill>
    </fill>
  </fills>
  <borders count="9">
    <border>
      <left/>
      <right/>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top style="thin">
        <color rgb="FF000000"/>
      </top>
      <bottom/>
      <diagonal/>
    </border>
    <border>
      <left/>
      <right/>
      <top/>
      <bottom style="thin">
        <color rgb="FF000000"/>
      </bottom>
      <diagonal/>
    </border>
    <border>
      <left/>
      <right style="thin">
        <color rgb="FF000000"/>
      </right>
      <top/>
      <bottom/>
      <diagonal/>
    </border>
    <border>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bottom/>
      <diagonal/>
    </border>
  </borders>
  <cellStyleXfs count="2">
    <xf numFmtId="0" fontId="0" fillId="0" borderId="0"/>
    <xf numFmtId="0" fontId="10" fillId="0" borderId="0" applyNumberFormat="0" applyFill="0" applyBorder="0" applyAlignment="0" applyProtection="0"/>
  </cellStyleXfs>
  <cellXfs count="68">
    <xf numFmtId="0" fontId="0" fillId="0" borderId="0" xfId="0"/>
    <xf numFmtId="0" fontId="0" fillId="0" borderId="1" xfId="0" applyBorder="1" applyAlignment="1">
      <alignment horizontal="center" vertical="center" wrapText="1"/>
    </xf>
    <xf numFmtId="0" fontId="4" fillId="0" borderId="0" xfId="0" applyFont="1" applyAlignment="1">
      <alignment horizontal="left"/>
    </xf>
    <xf numFmtId="3" fontId="0" fillId="0" borderId="0" xfId="0" applyNumberFormat="1" applyAlignment="1">
      <alignment horizontal="right" indent="1"/>
    </xf>
    <xf numFmtId="164" fontId="0" fillId="0" borderId="0" xfId="0" applyNumberFormat="1" applyAlignment="1">
      <alignment horizontal="right" indent="1"/>
    </xf>
    <xf numFmtId="0" fontId="0" fillId="0" borderId="0" xfId="0" applyAlignment="1">
      <alignment horizontal="left"/>
    </xf>
    <xf numFmtId="3" fontId="4" fillId="0" borderId="0" xfId="0" applyNumberFormat="1" applyFont="1" applyAlignment="1">
      <alignment horizontal="right" indent="1"/>
    </xf>
    <xf numFmtId="164" fontId="4" fillId="0" borderId="0" xfId="0" applyNumberFormat="1" applyFont="1" applyAlignment="1">
      <alignment horizontal="right" indent="1"/>
    </xf>
    <xf numFmtId="0" fontId="4" fillId="0" borderId="0" xfId="0" applyFont="1"/>
    <xf numFmtId="2" fontId="0" fillId="0" borderId="0" xfId="0" applyNumberFormat="1" applyAlignment="1">
      <alignment horizontal="right" indent="1"/>
    </xf>
    <xf numFmtId="0" fontId="0" fillId="0" borderId="3" xfId="0" applyBorder="1"/>
    <xf numFmtId="2" fontId="4" fillId="0" borderId="0" xfId="0" applyNumberFormat="1" applyFont="1" applyAlignment="1">
      <alignment horizontal="right" indent="1"/>
    </xf>
    <xf numFmtId="2" fontId="0" fillId="0" borderId="4" xfId="0" applyNumberFormat="1" applyBorder="1" applyAlignment="1">
      <alignment horizontal="right" indent="1"/>
    </xf>
    <xf numFmtId="0" fontId="0" fillId="0" borderId="4" xfId="0" applyBorder="1" applyAlignment="1">
      <alignment horizontal="left"/>
    </xf>
    <xf numFmtId="0" fontId="0" fillId="0" borderId="4" xfId="0" applyBorder="1"/>
    <xf numFmtId="0" fontId="0" fillId="0" borderId="0" xfId="0" applyAlignment="1">
      <alignment horizontal="left" wrapText="1"/>
    </xf>
    <xf numFmtId="3" fontId="4" fillId="0" borderId="4" xfId="0" applyNumberFormat="1" applyFont="1" applyBorder="1" applyAlignment="1">
      <alignment horizontal="right" indent="1"/>
    </xf>
    <xf numFmtId="164" fontId="4" fillId="0" borderId="4" xfId="0" applyNumberFormat="1" applyFont="1" applyBorder="1" applyAlignment="1">
      <alignment horizontal="right" indent="1"/>
    </xf>
    <xf numFmtId="2" fontId="4" fillId="0" borderId="4" xfId="0" applyNumberFormat="1" applyFont="1" applyBorder="1" applyAlignment="1">
      <alignment horizontal="right" indent="1"/>
    </xf>
    <xf numFmtId="0" fontId="4" fillId="0" borderId="4" xfId="0" applyFont="1" applyBorder="1" applyAlignment="1">
      <alignment horizontal="left"/>
    </xf>
    <xf numFmtId="0" fontId="4" fillId="0" borderId="0" xfId="0" applyFont="1" applyAlignment="1">
      <alignment horizontal="left" wrapText="1"/>
    </xf>
    <xf numFmtId="164" fontId="0" fillId="0" borderId="4" xfId="0" applyNumberFormat="1" applyBorder="1" applyAlignment="1">
      <alignment horizontal="right" indent="1"/>
    </xf>
    <xf numFmtId="3" fontId="0" fillId="0" borderId="4" xfId="0" applyNumberFormat="1" applyBorder="1" applyAlignment="1">
      <alignment horizontal="right" indent="1"/>
    </xf>
    <xf numFmtId="0" fontId="0" fillId="0" borderId="5" xfId="0" applyBorder="1"/>
    <xf numFmtId="2" fontId="0" fillId="0" borderId="5" xfId="0" applyNumberFormat="1" applyBorder="1" applyAlignment="1">
      <alignment horizontal="right" indent="1"/>
    </xf>
    <xf numFmtId="164" fontId="0" fillId="0" borderId="5" xfId="0" applyNumberFormat="1" applyBorder="1" applyAlignment="1">
      <alignment horizontal="right" indent="1"/>
    </xf>
    <xf numFmtId="164" fontId="4" fillId="0" borderId="5" xfId="0" applyNumberFormat="1" applyFont="1" applyBorder="1" applyAlignment="1">
      <alignment horizontal="right" indent="1"/>
    </xf>
    <xf numFmtId="2" fontId="4" fillId="0" borderId="5" xfId="0" applyNumberFormat="1" applyFont="1" applyBorder="1" applyAlignment="1">
      <alignment horizontal="right" indent="1"/>
    </xf>
    <xf numFmtId="2" fontId="4" fillId="0" borderId="6" xfId="0" applyNumberFormat="1" applyFont="1" applyBorder="1" applyAlignment="1">
      <alignment horizontal="right" indent="1"/>
    </xf>
    <xf numFmtId="164" fontId="4" fillId="0" borderId="6" xfId="0" applyNumberFormat="1" applyFont="1" applyBorder="1" applyAlignment="1">
      <alignment horizontal="right" indent="1"/>
    </xf>
    <xf numFmtId="2" fontId="0" fillId="0" borderId="6" xfId="0" applyNumberFormat="1" applyBorder="1" applyAlignment="1">
      <alignment horizontal="right" indent="1"/>
    </xf>
    <xf numFmtId="0" fontId="0" fillId="0" borderId="7" xfId="0" applyBorder="1" applyAlignment="1">
      <alignment horizontal="center" vertical="center" wrapText="1"/>
    </xf>
    <xf numFmtId="0" fontId="7" fillId="0" borderId="0" xfId="0" applyFont="1" applyAlignment="1">
      <alignment horizontal="left"/>
    </xf>
    <xf numFmtId="0" fontId="8" fillId="0" borderId="0" xfId="0" applyFont="1"/>
    <xf numFmtId="0" fontId="9" fillId="0" borderId="0" xfId="0" applyFont="1" applyAlignment="1">
      <alignment horizontal="right"/>
    </xf>
    <xf numFmtId="0" fontId="10" fillId="0" borderId="0" xfId="1"/>
    <xf numFmtId="0" fontId="7" fillId="0" borderId="0" xfId="0" applyFont="1"/>
    <xf numFmtId="0" fontId="9" fillId="0" borderId="0" xfId="0" applyFont="1"/>
    <xf numFmtId="49" fontId="9" fillId="0" borderId="0" xfId="0" applyNumberFormat="1" applyFont="1"/>
    <xf numFmtId="0" fontId="10" fillId="0" borderId="0" xfId="1" applyFill="1"/>
    <xf numFmtId="0" fontId="1" fillId="0" borderId="0" xfId="0" applyFont="1"/>
    <xf numFmtId="0" fontId="0" fillId="0" borderId="0" xfId="0" applyAlignment="1">
      <alignment wrapText="1"/>
    </xf>
    <xf numFmtId="0" fontId="1" fillId="0" borderId="0" xfId="0" applyFont="1" applyAlignment="1">
      <alignment horizontal="left"/>
    </xf>
    <xf numFmtId="0" fontId="0" fillId="0" borderId="0" xfId="0"/>
    <xf numFmtId="0" fontId="2" fillId="0" borderId="0" xfId="0" applyFont="1" applyAlignment="1">
      <alignment horizontal="left" wrapText="1"/>
    </xf>
    <xf numFmtId="0" fontId="3" fillId="0" borderId="0" xfId="0" applyFont="1" applyAlignment="1">
      <alignment horizontal="left"/>
    </xf>
    <xf numFmtId="0" fontId="0" fillId="0" borderId="2" xfId="0" applyBorder="1" applyAlignment="1">
      <alignment horizontal="left" vertical="center" wrapText="1"/>
    </xf>
    <xf numFmtId="0" fontId="0" fillId="0" borderId="1" xfId="0" applyBorder="1" applyAlignment="1">
      <alignment horizontal="center" vertical="center" wrapText="1"/>
    </xf>
    <xf numFmtId="0" fontId="4" fillId="2" borderId="0" xfId="0" applyFont="1" applyFill="1" applyAlignment="1">
      <alignment horizontal="center"/>
    </xf>
    <xf numFmtId="0" fontId="4" fillId="0" borderId="0" xfId="0" applyFont="1" applyAlignment="1">
      <alignment horizontal="left"/>
    </xf>
    <xf numFmtId="0" fontId="4" fillId="0" borderId="0" xfId="0" applyFont="1"/>
    <xf numFmtId="0" fontId="4" fillId="0" borderId="3" xfId="0" applyFont="1" applyBorder="1" applyAlignment="1">
      <alignment horizontal="left"/>
    </xf>
    <xf numFmtId="0" fontId="0" fillId="0" borderId="3" xfId="0" applyBorder="1"/>
    <xf numFmtId="0" fontId="0" fillId="0" borderId="0" xfId="0" applyAlignment="1">
      <alignment horizontal="left" wrapText="1"/>
    </xf>
    <xf numFmtId="0" fontId="0" fillId="0" borderId="0" xfId="0" applyAlignment="1">
      <alignment horizontal="left"/>
    </xf>
    <xf numFmtId="0" fontId="4" fillId="0" borderId="4" xfId="0" applyFont="1" applyBorder="1" applyAlignment="1">
      <alignment horizontal="left"/>
    </xf>
    <xf numFmtId="0" fontId="4" fillId="0" borderId="4" xfId="0" applyFont="1" applyBorder="1"/>
    <xf numFmtId="0" fontId="0" fillId="0" borderId="4" xfId="0" applyBorder="1"/>
    <xf numFmtId="0" fontId="4" fillId="3" borderId="0" xfId="0" applyFont="1" applyFill="1" applyAlignment="1">
      <alignment horizontal="center"/>
    </xf>
    <xf numFmtId="0" fontId="4" fillId="2" borderId="5" xfId="0" applyFont="1" applyFill="1" applyBorder="1" applyAlignment="1">
      <alignment horizontal="center"/>
    </xf>
    <xf numFmtId="0" fontId="3" fillId="0" borderId="4" xfId="0" applyFont="1" applyBorder="1" applyAlignment="1">
      <alignment horizontal="left"/>
    </xf>
    <xf numFmtId="0" fontId="0" fillId="0" borderId="6" xfId="0" applyBorder="1"/>
    <xf numFmtId="0" fontId="0" fillId="0" borderId="7" xfId="0" applyBorder="1" applyAlignment="1">
      <alignment horizontal="center" vertical="center" wrapText="1"/>
    </xf>
    <xf numFmtId="0" fontId="4" fillId="2" borderId="0" xfId="0" applyFont="1" applyFill="1" applyAlignment="1">
      <alignment horizontal="left"/>
    </xf>
    <xf numFmtId="0" fontId="0" fillId="0" borderId="0" xfId="0" applyAlignment="1">
      <alignment wrapText="1"/>
    </xf>
    <xf numFmtId="0" fontId="4" fillId="4" borderId="0" xfId="0" applyFont="1" applyFill="1" applyAlignment="1">
      <alignment horizontal="center"/>
    </xf>
    <xf numFmtId="0" fontId="4" fillId="4" borderId="5" xfId="0" applyFont="1" applyFill="1" applyBorder="1" applyAlignment="1">
      <alignment horizontal="center"/>
    </xf>
    <xf numFmtId="0" fontId="4" fillId="4" borderId="8" xfId="0" applyFont="1" applyFill="1" applyBorder="1" applyAlignment="1">
      <alignment horizontal="center"/>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haredStrings" Target="sharedStrings.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theme" Target="theme/theme1.xml"/><Relationship Id="rId45"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tyles" Target="style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hyperlink" Target="http://www.stats.govt.nz/"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4D5B1C-BA04-4C1D-9C5A-E3D941058320}">
  <dimension ref="A1:B53"/>
  <sheetViews>
    <sheetView tabSelected="1" workbookViewId="0">
      <selection activeCell="B2" sqref="B2"/>
    </sheetView>
  </sheetViews>
  <sheetFormatPr baseColWidth="10" defaultColWidth="8.75" defaultRowHeight="11"/>
  <cols>
    <col min="1" max="1" width="14.75" customWidth="1"/>
    <col min="2" max="2" width="73.25" customWidth="1"/>
  </cols>
  <sheetData>
    <row r="1" spans="1:2" ht="14">
      <c r="A1" s="32" t="s">
        <v>0</v>
      </c>
      <c r="B1" s="33"/>
    </row>
    <row r="2" spans="1:2" ht="12">
      <c r="A2" s="33"/>
      <c r="B2" s="33"/>
    </row>
    <row r="3" spans="1:2" ht="14">
      <c r="A3" s="32" t="s">
        <v>1</v>
      </c>
      <c r="B3" s="33"/>
    </row>
    <row r="4" spans="1:2" ht="12">
      <c r="A4" s="33"/>
      <c r="B4" s="33"/>
    </row>
    <row r="5" spans="1:2" ht="13">
      <c r="A5" s="34" t="s">
        <v>2</v>
      </c>
      <c r="B5" s="35" t="s">
        <v>3</v>
      </c>
    </row>
    <row r="6" spans="1:2" ht="13">
      <c r="A6" s="34" t="s">
        <v>4</v>
      </c>
      <c r="B6" s="35" t="s">
        <v>5</v>
      </c>
    </row>
    <row r="7" spans="1:2" ht="13">
      <c r="A7" s="34" t="s">
        <v>6</v>
      </c>
      <c r="B7" s="35" t="s">
        <v>7</v>
      </c>
    </row>
    <row r="8" spans="1:2" ht="13">
      <c r="A8" s="34" t="s">
        <v>8</v>
      </c>
      <c r="B8" s="35" t="s">
        <v>9</v>
      </c>
    </row>
    <row r="9" spans="1:2" ht="13">
      <c r="A9" s="34" t="s">
        <v>10</v>
      </c>
      <c r="B9" s="35" t="s">
        <v>11</v>
      </c>
    </row>
    <row r="10" spans="1:2" ht="13">
      <c r="A10" s="34" t="s">
        <v>12</v>
      </c>
      <c r="B10" s="35" t="s">
        <v>13</v>
      </c>
    </row>
    <row r="11" spans="1:2" ht="13">
      <c r="A11" s="34" t="s">
        <v>14</v>
      </c>
      <c r="B11" s="35" t="s">
        <v>15</v>
      </c>
    </row>
    <row r="12" spans="1:2" ht="13">
      <c r="A12" s="34" t="s">
        <v>16</v>
      </c>
      <c r="B12" s="35" t="s">
        <v>17</v>
      </c>
    </row>
    <row r="13" spans="1:2" ht="13">
      <c r="A13" s="34" t="s">
        <v>18</v>
      </c>
      <c r="B13" s="35" t="s">
        <v>19</v>
      </c>
    </row>
    <row r="14" spans="1:2" ht="13">
      <c r="A14" s="34" t="s">
        <v>20</v>
      </c>
      <c r="B14" s="35" t="s">
        <v>21</v>
      </c>
    </row>
    <row r="15" spans="1:2" ht="13">
      <c r="A15" s="34" t="s">
        <v>22</v>
      </c>
      <c r="B15" s="35" t="s">
        <v>23</v>
      </c>
    </row>
    <row r="16" spans="1:2" ht="13">
      <c r="A16" s="34" t="s">
        <v>24</v>
      </c>
      <c r="B16" s="35" t="s">
        <v>25</v>
      </c>
    </row>
    <row r="17" spans="1:2" ht="13">
      <c r="A17" s="34" t="s">
        <v>26</v>
      </c>
      <c r="B17" s="35" t="s">
        <v>27</v>
      </c>
    </row>
    <row r="18" spans="1:2" ht="13">
      <c r="A18" s="34" t="s">
        <v>28</v>
      </c>
      <c r="B18" s="35" t="s">
        <v>29</v>
      </c>
    </row>
    <row r="19" spans="1:2" ht="13">
      <c r="A19" s="34" t="s">
        <v>30</v>
      </c>
      <c r="B19" s="35" t="s">
        <v>31</v>
      </c>
    </row>
    <row r="20" spans="1:2" ht="13">
      <c r="A20" s="34" t="s">
        <v>32</v>
      </c>
      <c r="B20" s="35" t="s">
        <v>33</v>
      </c>
    </row>
    <row r="21" spans="1:2" ht="13">
      <c r="A21" s="34" t="s">
        <v>34</v>
      </c>
      <c r="B21" s="35" t="s">
        <v>35</v>
      </c>
    </row>
    <row r="22" spans="1:2" ht="13">
      <c r="A22" s="34" t="s">
        <v>36</v>
      </c>
      <c r="B22" s="35" t="s">
        <v>37</v>
      </c>
    </row>
    <row r="23" spans="1:2" ht="13">
      <c r="A23" s="34" t="s">
        <v>38</v>
      </c>
      <c r="B23" s="35" t="s">
        <v>39</v>
      </c>
    </row>
    <row r="24" spans="1:2" ht="13">
      <c r="A24" s="34" t="s">
        <v>40</v>
      </c>
      <c r="B24" s="35" t="s">
        <v>41</v>
      </c>
    </row>
    <row r="25" spans="1:2" ht="13">
      <c r="A25" s="34" t="s">
        <v>42</v>
      </c>
      <c r="B25" s="35" t="s">
        <v>43</v>
      </c>
    </row>
    <row r="26" spans="1:2" ht="13">
      <c r="A26" s="34" t="s">
        <v>44</v>
      </c>
      <c r="B26" s="35" t="s">
        <v>45</v>
      </c>
    </row>
    <row r="27" spans="1:2" ht="13">
      <c r="A27" s="34" t="s">
        <v>46</v>
      </c>
      <c r="B27" s="35" t="s">
        <v>47</v>
      </c>
    </row>
    <row r="28" spans="1:2" ht="13">
      <c r="A28" s="34" t="s">
        <v>48</v>
      </c>
      <c r="B28" s="35" t="s">
        <v>49</v>
      </c>
    </row>
    <row r="29" spans="1:2" ht="13">
      <c r="A29" s="34" t="s">
        <v>50</v>
      </c>
      <c r="B29" s="35" t="s">
        <v>51</v>
      </c>
    </row>
    <row r="30" spans="1:2" ht="13">
      <c r="A30" s="34" t="s">
        <v>52</v>
      </c>
      <c r="B30" s="35" t="s">
        <v>53</v>
      </c>
    </row>
    <row r="31" spans="1:2" ht="13">
      <c r="A31" s="34" t="s">
        <v>54</v>
      </c>
      <c r="B31" s="35" t="s">
        <v>55</v>
      </c>
    </row>
    <row r="32" spans="1:2" ht="13">
      <c r="A32" s="34" t="s">
        <v>56</v>
      </c>
      <c r="B32" s="35" t="s">
        <v>57</v>
      </c>
    </row>
    <row r="33" spans="1:2" ht="13">
      <c r="A33" s="34" t="s">
        <v>58</v>
      </c>
      <c r="B33" s="35" t="s">
        <v>59</v>
      </c>
    </row>
    <row r="34" spans="1:2" ht="13">
      <c r="A34" s="34" t="s">
        <v>60</v>
      </c>
      <c r="B34" s="35" t="s">
        <v>61</v>
      </c>
    </row>
    <row r="35" spans="1:2" ht="13">
      <c r="A35" s="34" t="s">
        <v>62</v>
      </c>
      <c r="B35" s="35" t="s">
        <v>63</v>
      </c>
    </row>
    <row r="36" spans="1:2" ht="13">
      <c r="A36" s="34" t="s">
        <v>64</v>
      </c>
      <c r="B36" s="35" t="s">
        <v>65</v>
      </c>
    </row>
    <row r="37" spans="1:2" ht="13">
      <c r="A37" s="34" t="s">
        <v>66</v>
      </c>
      <c r="B37" s="35" t="s">
        <v>67</v>
      </c>
    </row>
    <row r="38" spans="1:2" ht="13">
      <c r="A38" s="34" t="s">
        <v>68</v>
      </c>
      <c r="B38" s="35" t="s">
        <v>69</v>
      </c>
    </row>
    <row r="39" spans="1:2" ht="13">
      <c r="A39" s="34" t="s">
        <v>70</v>
      </c>
      <c r="B39" s="35" t="s">
        <v>71</v>
      </c>
    </row>
    <row r="40" spans="1:2" ht="13">
      <c r="A40" s="34" t="s">
        <v>72</v>
      </c>
      <c r="B40" s="35" t="s">
        <v>73</v>
      </c>
    </row>
    <row r="41" spans="1:2" ht="13">
      <c r="A41" s="34" t="s">
        <v>74</v>
      </c>
      <c r="B41" s="39" t="s">
        <v>75</v>
      </c>
    </row>
    <row r="42" spans="1:2" ht="13">
      <c r="A42" s="34" t="s">
        <v>76</v>
      </c>
      <c r="B42" s="39" t="s">
        <v>77</v>
      </c>
    </row>
    <row r="43" spans="1:2" ht="12">
      <c r="A43" s="33"/>
      <c r="B43" s="33"/>
    </row>
    <row r="44" spans="1:2" ht="14">
      <c r="A44" s="36" t="s">
        <v>78</v>
      </c>
      <c r="B44" s="33"/>
    </row>
    <row r="45" spans="1:2" ht="13">
      <c r="A45" s="37" t="s">
        <v>79</v>
      </c>
      <c r="B45" s="33"/>
    </row>
    <row r="46" spans="1:2" ht="13">
      <c r="A46" s="37" t="s">
        <v>80</v>
      </c>
      <c r="B46" s="37" t="s">
        <v>81</v>
      </c>
    </row>
    <row r="47" spans="1:2" ht="13">
      <c r="A47" s="37" t="s">
        <v>82</v>
      </c>
      <c r="B47" s="37" t="s">
        <v>83</v>
      </c>
    </row>
    <row r="48" spans="1:2" ht="12">
      <c r="A48" s="33"/>
      <c r="B48" s="33"/>
    </row>
    <row r="49" spans="1:2" ht="14">
      <c r="A49" s="36" t="s">
        <v>84</v>
      </c>
      <c r="B49" s="33"/>
    </row>
    <row r="50" spans="1:2" ht="13">
      <c r="A50" s="38" t="s">
        <v>85</v>
      </c>
      <c r="B50" s="33"/>
    </row>
    <row r="51" spans="1:2" ht="12">
      <c r="A51" s="35" t="s">
        <v>86</v>
      </c>
      <c r="B51" s="33"/>
    </row>
    <row r="53" spans="1:2" ht="13">
      <c r="A53" s="40"/>
    </row>
  </sheetData>
  <hyperlinks>
    <hyperlink ref="B5" location="Table1.01!A1" display="Table1.01!A1" xr:uid="{997BDD8A-C325-4D02-BE45-A47D54B8C4C5}"/>
    <hyperlink ref="B6" location="Table1.02!A1" display="Table1.02!A1" xr:uid="{40E95269-8A45-4EC5-AFAA-92B19F7FAB86}"/>
    <hyperlink ref="B7" location="Table1.03!A1" display="Table1.03!A1" xr:uid="{CAE01121-ADC0-466C-BA2F-6EAEF1A36F90}"/>
    <hyperlink ref="B8" location="Table1.04!A1" display="Table1.04!A1" xr:uid="{D851284B-D9A2-4C4B-8BD5-06644811DD4E}"/>
    <hyperlink ref="B9" location="Table1.05!A1" display="Table1.05!A1" xr:uid="{02595ACE-599C-4176-AE2E-CC1A6632C172}"/>
    <hyperlink ref="B10" location="Table2.01!A1" display="Table2.01!A1" xr:uid="{EDDD1AD5-2373-4858-80BC-2EA4BF8F110E}"/>
    <hyperlink ref="B11" location="Table2.02!A1" display="Table2.02!A1" xr:uid="{8F974DC5-8E97-444A-B3AC-2C61BF3F0CA7}"/>
    <hyperlink ref="B12" location="Table2.03!A1" display="Table2.03!A1" xr:uid="{C6AC44B1-6F24-450C-8B07-71042D1414F5}"/>
    <hyperlink ref="B13" location="Table2.04!A1" display="Table2.04!A1" xr:uid="{A1EA8162-842E-46B6-8DF4-605FF36A231F}"/>
    <hyperlink ref="B14" location="Table3.01!A1" display="Table3.01!A1" xr:uid="{0EEC6390-DAAC-4856-90B7-1F1C4B2E929B}"/>
    <hyperlink ref="B15" location="Table3.02!A1" display="Table3.02!A1" xr:uid="{B51EE7CD-E28E-4BDD-8120-70A955F864EE}"/>
    <hyperlink ref="B16" location="Table3.03!A1" display="Table3.03!A1" xr:uid="{D7302507-FB24-43DB-AD6D-077E78738842}"/>
    <hyperlink ref="B17" location="Table3.04!A1" display="Table3.04!A1" xr:uid="{109811DA-4B53-499C-8F25-6E35333CFC3C}"/>
    <hyperlink ref="B18" location="Table4.01!A1" display="Table4.01!A1" xr:uid="{EB1D56A8-C374-4005-BE13-CD720A560935}"/>
    <hyperlink ref="B19" location="Table5.01!A1" display="Table5.01!A1" xr:uid="{834F9187-F58E-4E18-AF44-057E67FADC92}"/>
    <hyperlink ref="B20" location="Table5.02!A1" display="Table5.02!A1" xr:uid="{96A11FCD-3737-46A4-99B1-E6DB7C3CC9A6}"/>
    <hyperlink ref="B21" location="Table5.03!A1" display="Table5.03!A1" xr:uid="{A1F10F75-DD8A-425F-A464-31A6219B4688}"/>
    <hyperlink ref="B22" location="Table6.01!A1" display="Table6.01!A1" xr:uid="{657698DE-7987-4464-B7F0-1003897F0025}"/>
    <hyperlink ref="B23" location="Table6.02!A1" display="Table6.02!A1" xr:uid="{A326D5C1-B2D3-4B18-99D3-A57EDD5EEEFF}"/>
    <hyperlink ref="B24" location="Table6.03!A1" display="Table6.03!A1" xr:uid="{6D508927-C657-4C39-918C-A0873AB0B63F}"/>
    <hyperlink ref="B25" location="Table7.01!A1" display="Table7.01!A1" xr:uid="{7386FCF6-94F6-4B0A-B420-396E9B58D0F1}"/>
    <hyperlink ref="B26" location="Table7.02!A1" display="Table7.02!A1" xr:uid="{434A0A93-233F-40EC-B961-2B449D420979}"/>
    <hyperlink ref="B27" location="Table7.03!A1" display="Table7.03!A1" xr:uid="{EDEF26FA-14B0-4251-B86E-F371FDCFD246}"/>
    <hyperlink ref="B28" location="Table7.04!A1" display="Table7.04!A1" xr:uid="{44DFE20B-9919-41E9-B2D5-1BA81A930001}"/>
    <hyperlink ref="B29" location="Table8.01!A1" display="Table8.01!A1" xr:uid="{D02C48AD-C960-41BC-B243-25FF59FC98DD}"/>
    <hyperlink ref="B30" location="Table8.02!A1" display="Table8.02!A1" xr:uid="{EA9E1C44-3BAC-4F79-AA9D-A47B4E03457D}"/>
    <hyperlink ref="B31" location="Table8.03!A1" display="Table8.03!A1" xr:uid="{FCA45218-16F1-4E34-BAE2-E224BC2BA6D2}"/>
    <hyperlink ref="B32" location="Table8.04!A1" display="Table8.04!A1" xr:uid="{6E1DB49C-BB85-46E7-A8EC-28FC7D4BABAD}"/>
    <hyperlink ref="B33" location="Table9.01!A1" display="Table9.01!A1" xr:uid="{651917B6-2B4E-4831-ABEB-24A211F5B905}"/>
    <hyperlink ref="B34" location="Table9.02!A1" display="Table9.02!A1" xr:uid="{20ECD77F-F82A-4DCC-B2C2-93798044E11F}"/>
    <hyperlink ref="B35" location="Table9.03!A1" display="Table9.03!A1" xr:uid="{1CE8A3D8-8CDE-42B6-8F6C-72ECA8C2C171}"/>
    <hyperlink ref="B36" location="Table9.04!A1" display="Table9.04!A1" xr:uid="{A23757AA-B7AB-4E2E-8F3C-461B837AAE64}"/>
    <hyperlink ref="B37" location="Table10.01!A1" display="Table10.01!A1" xr:uid="{E29CD02F-1E3B-468A-8747-30BEDF0EF549}"/>
    <hyperlink ref="B38" location="Table10.02!A1" display="Table10.02!A1" xr:uid="{8FDD8E27-3808-4851-B6F8-B0987D2F9949}"/>
    <hyperlink ref="B39" location="Table10.03!A1" display="Table10.03!A1" xr:uid="{9E9D8D13-BF90-4C61-8B5A-962F1625AE38}"/>
    <hyperlink ref="B40" location="Table10.04!A1" display="Table10.04!A1" xr:uid="{CE45D7EA-0BC6-4B44-B57C-2E660C79F4C9}"/>
    <hyperlink ref="A51" r:id="rId1" display="http://www.stats.govt.nz/" xr:uid="{2817CF79-9CF3-4D0F-B4B7-FCED4B0E0260}"/>
    <hyperlink ref="B41" location="'Table11.01'!A1" display="Household net worth by inheritances and gifts" xr:uid="{2FEF76A7-A917-4A1F-8B3C-2B816E404A41}"/>
    <hyperlink ref="B42" location="'Table11.02'!A1" display="Individual net worth by inheritances and gifts" xr:uid="{B1D13857-640B-468C-86BC-736365D42845}"/>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R167"/>
  <sheetViews>
    <sheetView zoomScale="147" zoomScaleNormal="147" workbookViewId="0">
      <pane ySplit="7" topLeftCell="A55" activePane="bottomLeft" state="frozen"/>
      <selection pane="bottomLeft" sqref="A1:R1"/>
    </sheetView>
  </sheetViews>
  <sheetFormatPr baseColWidth="10" defaultColWidth="12" defaultRowHeight="11"/>
  <cols>
    <col min="1" max="1" width="1.75" customWidth="1"/>
    <col min="2" max="2" width="37.25" customWidth="1"/>
    <col min="3" max="10" width="10" customWidth="1"/>
    <col min="11" max="11" width="14.75" customWidth="1"/>
    <col min="12" max="18" width="10" customWidth="1"/>
  </cols>
  <sheetData>
    <row r="1" spans="1:18" ht="12.75" customHeight="1">
      <c r="A1" s="42" t="s">
        <v>2</v>
      </c>
      <c r="B1" s="43"/>
      <c r="C1" s="43"/>
      <c r="D1" s="43"/>
      <c r="E1" s="43"/>
      <c r="F1" s="43"/>
      <c r="G1" s="43"/>
      <c r="H1" s="43"/>
      <c r="I1" s="43"/>
      <c r="J1" s="43"/>
      <c r="K1" s="43"/>
      <c r="L1" s="43"/>
      <c r="M1" s="43"/>
      <c r="N1" s="43"/>
      <c r="O1" s="43"/>
      <c r="P1" s="43"/>
      <c r="Q1" s="43"/>
      <c r="R1" s="43"/>
    </row>
    <row r="2" spans="1:18" ht="12.75" customHeight="1">
      <c r="A2" s="44" t="s">
        <v>87</v>
      </c>
      <c r="B2" s="43"/>
      <c r="C2" s="43"/>
      <c r="D2" s="43"/>
      <c r="E2" s="43"/>
      <c r="F2" s="43"/>
      <c r="G2" s="43"/>
      <c r="H2" s="43"/>
      <c r="I2" s="43"/>
      <c r="J2" s="43"/>
      <c r="K2" s="43"/>
      <c r="L2" s="43"/>
      <c r="M2" s="43"/>
      <c r="N2" s="43"/>
      <c r="O2" s="43"/>
      <c r="P2" s="43"/>
      <c r="Q2" s="43"/>
      <c r="R2" s="43"/>
    </row>
    <row r="3" spans="1:18" ht="12.75" customHeight="1">
      <c r="A3" s="42" t="s">
        <v>88</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90</v>
      </c>
      <c r="B5" s="43"/>
      <c r="C5" s="43"/>
      <c r="D5" s="43"/>
      <c r="E5" s="43"/>
      <c r="F5" s="43"/>
      <c r="G5" s="43"/>
      <c r="H5" s="43"/>
      <c r="I5" s="43"/>
      <c r="J5" s="43"/>
      <c r="K5" s="43"/>
      <c r="L5" s="43"/>
      <c r="M5" s="43"/>
      <c r="N5" s="43"/>
      <c r="O5" s="43"/>
      <c r="P5" s="43"/>
      <c r="Q5" s="43"/>
      <c r="R5" s="43"/>
    </row>
    <row r="6" spans="1:18">
      <c r="A6" s="46" t="s">
        <v>91</v>
      </c>
      <c r="B6" s="46" t="s">
        <v>92</v>
      </c>
      <c r="C6" s="47" t="s">
        <v>93</v>
      </c>
      <c r="D6" s="47" t="s">
        <v>92</v>
      </c>
      <c r="E6" s="47" t="s">
        <v>92</v>
      </c>
      <c r="F6" s="47" t="s">
        <v>92</v>
      </c>
      <c r="G6" s="47" t="s">
        <v>94</v>
      </c>
      <c r="H6" s="47" t="s">
        <v>92</v>
      </c>
      <c r="I6" s="47" t="s">
        <v>92</v>
      </c>
      <c r="J6" s="47" t="s">
        <v>92</v>
      </c>
      <c r="K6" s="47" t="s">
        <v>95</v>
      </c>
      <c r="L6" s="47" t="s">
        <v>92</v>
      </c>
      <c r="M6" s="47" t="s">
        <v>92</v>
      </c>
      <c r="N6" s="47" t="s">
        <v>92</v>
      </c>
      <c r="O6" s="47" t="s">
        <v>96</v>
      </c>
      <c r="P6" s="47"/>
      <c r="Q6" s="47"/>
      <c r="R6" s="47"/>
    </row>
    <row r="7" spans="1:18" ht="48">
      <c r="A7" s="46" t="s">
        <v>92</v>
      </c>
      <c r="B7" s="46" t="s">
        <v>92</v>
      </c>
      <c r="C7" s="1" t="s">
        <v>97</v>
      </c>
      <c r="D7" s="1" t="s">
        <v>98</v>
      </c>
      <c r="E7" s="1" t="s">
        <v>99</v>
      </c>
      <c r="F7" s="1" t="s">
        <v>100</v>
      </c>
      <c r="G7" s="1" t="s">
        <v>97</v>
      </c>
      <c r="H7" s="1" t="s">
        <v>98</v>
      </c>
      <c r="I7" s="1" t="s">
        <v>99</v>
      </c>
      <c r="J7" s="1" t="s">
        <v>100</v>
      </c>
      <c r="K7" s="1" t="s">
        <v>101</v>
      </c>
      <c r="L7" s="1" t="s">
        <v>98</v>
      </c>
      <c r="M7" s="1" t="s">
        <v>99</v>
      </c>
      <c r="N7" s="1" t="s">
        <v>100</v>
      </c>
      <c r="O7" s="1" t="s">
        <v>102</v>
      </c>
      <c r="P7" s="1" t="s">
        <v>98</v>
      </c>
      <c r="Q7" s="1" t="s">
        <v>99</v>
      </c>
      <c r="R7" s="1" t="s">
        <v>100</v>
      </c>
    </row>
    <row r="8" spans="1:18">
      <c r="A8" s="48" t="s">
        <v>103</v>
      </c>
      <c r="B8" s="48"/>
      <c r="C8" s="48"/>
      <c r="D8" s="48"/>
      <c r="E8" s="48"/>
      <c r="F8" s="48"/>
      <c r="G8" s="48"/>
      <c r="H8" s="48"/>
      <c r="I8" s="48"/>
      <c r="J8" s="48"/>
      <c r="K8" s="48"/>
      <c r="L8" s="48"/>
      <c r="M8" s="48"/>
      <c r="N8" s="48"/>
      <c r="O8" s="48"/>
      <c r="P8" s="48"/>
      <c r="Q8" s="48"/>
      <c r="R8" s="48"/>
    </row>
    <row r="9" spans="1:18">
      <c r="A9" s="49" t="s">
        <v>104</v>
      </c>
      <c r="B9" s="43"/>
    </row>
    <row r="10" spans="1:18">
      <c r="B10" s="5" t="s">
        <v>105</v>
      </c>
      <c r="C10" s="3">
        <v>765</v>
      </c>
      <c r="D10" s="4">
        <v>2.6</v>
      </c>
      <c r="E10" s="4">
        <v>39.1</v>
      </c>
      <c r="F10" s="4">
        <v>5.2</v>
      </c>
      <c r="G10" s="3">
        <v>884</v>
      </c>
      <c r="H10" s="4">
        <v>2.6</v>
      </c>
      <c r="I10" s="4">
        <v>36.9</v>
      </c>
      <c r="J10" s="4">
        <v>5.3</v>
      </c>
      <c r="K10" s="3">
        <v>926540131</v>
      </c>
      <c r="L10" s="4">
        <v>3.9</v>
      </c>
      <c r="M10" s="4">
        <v>49.1</v>
      </c>
      <c r="N10" s="4">
        <v>9</v>
      </c>
      <c r="O10" s="3">
        <v>1049</v>
      </c>
      <c r="P10" s="4">
        <v>3</v>
      </c>
      <c r="Q10" s="4">
        <v>8.9</v>
      </c>
      <c r="R10" s="4">
        <v>5.0999999999999996</v>
      </c>
    </row>
    <row r="11" spans="1:18">
      <c r="B11" s="5" t="s">
        <v>106</v>
      </c>
      <c r="C11" s="3">
        <v>650</v>
      </c>
      <c r="D11" s="4">
        <v>7.6</v>
      </c>
      <c r="E11" s="4">
        <v>36.799999999999997</v>
      </c>
      <c r="F11" s="4">
        <v>15.9</v>
      </c>
      <c r="G11" s="3">
        <v>842</v>
      </c>
      <c r="H11" s="4">
        <v>7.2</v>
      </c>
      <c r="I11" s="4">
        <v>31.9</v>
      </c>
      <c r="J11" s="4">
        <v>13.7</v>
      </c>
      <c r="K11" s="3">
        <v>234992501</v>
      </c>
      <c r="L11" s="4">
        <v>9.4</v>
      </c>
      <c r="M11" s="4">
        <v>25.5</v>
      </c>
      <c r="N11" s="4">
        <v>17.8</v>
      </c>
      <c r="O11" s="3">
        <v>279</v>
      </c>
      <c r="P11" s="4">
        <v>6.8</v>
      </c>
      <c r="Q11" s="4">
        <v>-4.9000000000000004</v>
      </c>
      <c r="R11" s="4">
        <v>9.8000000000000007</v>
      </c>
    </row>
    <row r="12" spans="1:18">
      <c r="B12" s="5" t="s">
        <v>107</v>
      </c>
      <c r="C12" s="3">
        <v>64</v>
      </c>
      <c r="D12" s="4">
        <v>3.8</v>
      </c>
      <c r="E12" s="4">
        <v>8.4</v>
      </c>
      <c r="F12" s="4">
        <v>6</v>
      </c>
      <c r="G12" s="3">
        <v>115</v>
      </c>
      <c r="H12" s="4">
        <v>3.7</v>
      </c>
      <c r="I12" s="4">
        <v>34.200000000000003</v>
      </c>
      <c r="J12" s="4">
        <v>6.2</v>
      </c>
      <c r="K12" s="3">
        <v>224030733</v>
      </c>
      <c r="L12" s="4">
        <v>3.7</v>
      </c>
      <c r="M12" s="4">
        <v>40.5</v>
      </c>
      <c r="N12" s="4">
        <v>6.4</v>
      </c>
      <c r="O12" s="3">
        <v>1944</v>
      </c>
      <c r="P12" s="4">
        <v>0.7</v>
      </c>
      <c r="Q12" s="4">
        <v>4.7</v>
      </c>
      <c r="R12" s="4">
        <v>0.8</v>
      </c>
    </row>
    <row r="13" spans="1:18">
      <c r="B13" s="5" t="s">
        <v>108</v>
      </c>
      <c r="C13" s="3">
        <v>15</v>
      </c>
      <c r="D13" s="4">
        <v>24.7</v>
      </c>
      <c r="E13" s="4">
        <v>0</v>
      </c>
      <c r="F13" s="4">
        <v>34.9</v>
      </c>
      <c r="G13" s="3">
        <v>32</v>
      </c>
      <c r="H13" s="4">
        <v>14</v>
      </c>
      <c r="I13" s="4">
        <v>20.9</v>
      </c>
      <c r="J13" s="4">
        <v>22.1</v>
      </c>
      <c r="K13" s="3">
        <v>19284890</v>
      </c>
      <c r="L13" s="4">
        <v>14.3</v>
      </c>
      <c r="M13" s="4">
        <v>31.9</v>
      </c>
      <c r="N13" s="4">
        <v>26.7</v>
      </c>
      <c r="O13" s="3">
        <v>604</v>
      </c>
      <c r="P13" s="4">
        <v>4</v>
      </c>
      <c r="Q13" s="4">
        <v>9.1</v>
      </c>
      <c r="R13" s="4">
        <v>7.6</v>
      </c>
    </row>
    <row r="14" spans="1:18" ht="13">
      <c r="A14" s="8"/>
      <c r="B14" s="2" t="s">
        <v>109</v>
      </c>
      <c r="C14" s="6">
        <v>534</v>
      </c>
      <c r="D14" s="7">
        <v>5.9</v>
      </c>
      <c r="E14" s="7">
        <v>39.799999999999997</v>
      </c>
      <c r="F14" s="7">
        <v>12.9</v>
      </c>
      <c r="G14" s="6">
        <v>720</v>
      </c>
      <c r="H14" s="7">
        <v>3.2</v>
      </c>
      <c r="I14" s="7">
        <v>36.1</v>
      </c>
      <c r="J14" s="7">
        <v>6.6</v>
      </c>
      <c r="K14" s="6">
        <v>1405484916</v>
      </c>
      <c r="L14" s="7">
        <v>3.3</v>
      </c>
      <c r="M14" s="7">
        <v>43</v>
      </c>
      <c r="N14" s="7">
        <v>6.8</v>
      </c>
      <c r="O14" s="6">
        <v>1953</v>
      </c>
      <c r="P14" s="7">
        <v>0.6</v>
      </c>
      <c r="Q14" s="7">
        <v>5.0999999999999996</v>
      </c>
      <c r="R14" s="7">
        <v>0.7</v>
      </c>
    </row>
    <row r="15" spans="1:18">
      <c r="B15" s="5" t="s">
        <v>110</v>
      </c>
      <c r="C15" s="3">
        <v>16</v>
      </c>
      <c r="D15" s="4">
        <v>8</v>
      </c>
      <c r="E15" s="4">
        <v>29.8</v>
      </c>
      <c r="F15" s="4">
        <v>15.3</v>
      </c>
      <c r="G15" s="3">
        <v>75</v>
      </c>
      <c r="H15" s="4">
        <v>9.1999999999999993</v>
      </c>
      <c r="I15" s="4">
        <v>24.9</v>
      </c>
      <c r="J15" s="4">
        <v>16.2</v>
      </c>
      <c r="K15" s="3">
        <v>143237547</v>
      </c>
      <c r="L15" s="4">
        <v>9.1999999999999993</v>
      </c>
      <c r="M15" s="4">
        <v>35</v>
      </c>
      <c r="N15" s="4">
        <v>17.7</v>
      </c>
      <c r="O15" s="3">
        <v>1915</v>
      </c>
      <c r="P15" s="4">
        <v>0.6</v>
      </c>
      <c r="Q15" s="4">
        <v>8.1</v>
      </c>
      <c r="R15" s="4">
        <v>1.1000000000000001</v>
      </c>
    </row>
    <row r="16" spans="1:18">
      <c r="B16" s="5" t="s">
        <v>111</v>
      </c>
      <c r="C16" s="3">
        <v>66</v>
      </c>
      <c r="D16" s="4">
        <v>134.6</v>
      </c>
      <c r="E16" s="4">
        <v>65</v>
      </c>
      <c r="F16" s="4">
        <v>256.39999999999998</v>
      </c>
      <c r="G16" s="3">
        <v>466</v>
      </c>
      <c r="H16" s="4">
        <v>43.9</v>
      </c>
      <c r="I16" s="4">
        <v>307.7</v>
      </c>
      <c r="J16" s="4">
        <v>284.39999999999998</v>
      </c>
      <c r="K16" s="3">
        <v>15197900</v>
      </c>
      <c r="L16" s="4">
        <v>46.5</v>
      </c>
      <c r="M16" s="4">
        <v>254.7</v>
      </c>
      <c r="N16" s="4">
        <v>275</v>
      </c>
      <c r="O16" s="3">
        <v>33</v>
      </c>
      <c r="P16" s="4">
        <v>24.8</v>
      </c>
      <c r="Q16" s="4">
        <v>-13</v>
      </c>
      <c r="R16" s="4">
        <v>27.6</v>
      </c>
    </row>
    <row r="17" spans="1:18">
      <c r="B17" s="5" t="s">
        <v>112</v>
      </c>
      <c r="C17" s="3">
        <v>45</v>
      </c>
      <c r="D17" s="4">
        <v>67.8</v>
      </c>
      <c r="E17" s="4">
        <v>12.5</v>
      </c>
      <c r="F17" s="4">
        <v>87.6</v>
      </c>
      <c r="G17" s="3">
        <v>474</v>
      </c>
      <c r="H17" s="4">
        <v>28.1</v>
      </c>
      <c r="I17" s="4">
        <v>5.6</v>
      </c>
      <c r="J17" s="4">
        <v>44.1</v>
      </c>
      <c r="K17" s="3">
        <v>53549626</v>
      </c>
      <c r="L17" s="4">
        <v>27.4</v>
      </c>
      <c r="M17" s="4">
        <v>25.7</v>
      </c>
      <c r="N17" s="4">
        <v>53.4</v>
      </c>
      <c r="O17" s="3">
        <v>113</v>
      </c>
      <c r="P17" s="4">
        <v>10.3</v>
      </c>
      <c r="Q17" s="4">
        <v>19</v>
      </c>
      <c r="R17" s="4">
        <v>21.3</v>
      </c>
    </row>
    <row r="18" spans="1:18">
      <c r="A18" s="49" t="s">
        <v>113</v>
      </c>
      <c r="B18" s="43"/>
    </row>
    <row r="19" spans="1:18">
      <c r="B19" s="5" t="s">
        <v>114</v>
      </c>
      <c r="C19" s="3">
        <v>10</v>
      </c>
      <c r="D19" s="4">
        <v>22.2</v>
      </c>
      <c r="E19" s="4">
        <v>-20</v>
      </c>
      <c r="F19" s="4">
        <v>33.5</v>
      </c>
      <c r="G19" s="3">
        <v>114</v>
      </c>
      <c r="H19" s="4">
        <v>19.899999999999999</v>
      </c>
      <c r="I19" s="4">
        <v>-27.1</v>
      </c>
      <c r="J19" s="4">
        <v>24.3</v>
      </c>
      <c r="K19" s="3">
        <v>45626341</v>
      </c>
      <c r="L19" s="4">
        <v>19.8</v>
      </c>
      <c r="M19" s="4">
        <v>-6.5</v>
      </c>
      <c r="N19" s="4">
        <v>31.8</v>
      </c>
      <c r="O19" s="3">
        <v>401</v>
      </c>
      <c r="P19" s="4">
        <v>5.6</v>
      </c>
      <c r="Q19" s="4">
        <v>28.2</v>
      </c>
      <c r="R19" s="4">
        <v>9.8000000000000007</v>
      </c>
    </row>
    <row r="20" spans="1:18">
      <c r="B20" s="5" t="s">
        <v>115</v>
      </c>
      <c r="C20" s="3">
        <v>1410</v>
      </c>
      <c r="D20" s="4">
        <v>16.3</v>
      </c>
      <c r="E20" s="4">
        <v>33</v>
      </c>
      <c r="F20" s="4">
        <v>27.4</v>
      </c>
      <c r="G20" s="3">
        <v>2044</v>
      </c>
      <c r="H20" s="4">
        <v>11.7</v>
      </c>
      <c r="I20" s="4">
        <v>15.7</v>
      </c>
      <c r="J20" s="4">
        <v>21.7</v>
      </c>
      <c r="K20" s="3">
        <v>274612189</v>
      </c>
      <c r="L20" s="4">
        <v>17.2</v>
      </c>
      <c r="M20" s="4">
        <v>6.7</v>
      </c>
      <c r="N20" s="4">
        <v>26.9</v>
      </c>
      <c r="O20" s="3">
        <v>134</v>
      </c>
      <c r="P20" s="4">
        <v>12.2</v>
      </c>
      <c r="Q20" s="4">
        <v>-7.8</v>
      </c>
      <c r="R20" s="4">
        <v>15.5</v>
      </c>
    </row>
    <row r="21" spans="1:18">
      <c r="B21" s="5" t="s">
        <v>116</v>
      </c>
      <c r="C21" s="3">
        <v>1395</v>
      </c>
      <c r="D21" s="4">
        <v>36.5</v>
      </c>
      <c r="E21" s="4">
        <v>83.6</v>
      </c>
      <c r="F21" s="4">
        <v>91.7</v>
      </c>
      <c r="G21" s="3">
        <v>2792</v>
      </c>
      <c r="H21" s="4">
        <v>25.1</v>
      </c>
      <c r="I21" s="4">
        <v>13.8</v>
      </c>
      <c r="J21" s="4">
        <v>45.9</v>
      </c>
      <c r="K21" s="3">
        <v>133373040</v>
      </c>
      <c r="L21" s="4">
        <v>33.4</v>
      </c>
      <c r="M21" s="4">
        <v>-6.7</v>
      </c>
      <c r="N21" s="4">
        <v>47.3</v>
      </c>
      <c r="O21" s="3">
        <v>48</v>
      </c>
      <c r="P21" s="4">
        <v>19.399999999999999</v>
      </c>
      <c r="Q21" s="4">
        <v>-18</v>
      </c>
      <c r="R21" s="4">
        <v>24.4</v>
      </c>
    </row>
    <row r="22" spans="1:18">
      <c r="B22" s="5" t="s">
        <v>117</v>
      </c>
      <c r="C22" s="3">
        <v>104</v>
      </c>
      <c r="D22" s="4">
        <v>26</v>
      </c>
      <c r="E22" s="4">
        <v>-34.6</v>
      </c>
      <c r="F22" s="4">
        <v>30</v>
      </c>
      <c r="G22" s="3">
        <v>580</v>
      </c>
      <c r="H22" s="4">
        <v>21.4</v>
      </c>
      <c r="I22" s="4">
        <v>-17.3</v>
      </c>
      <c r="J22" s="4">
        <v>25.2</v>
      </c>
      <c r="K22" s="3">
        <v>116097012</v>
      </c>
      <c r="L22" s="4">
        <v>21.4</v>
      </c>
      <c r="M22" s="4">
        <v>-4</v>
      </c>
      <c r="N22" s="4">
        <v>31.5</v>
      </c>
      <c r="O22" s="3">
        <v>200</v>
      </c>
      <c r="P22" s="4">
        <v>9.4</v>
      </c>
      <c r="Q22" s="4">
        <v>16.2</v>
      </c>
      <c r="R22" s="4">
        <v>17.5</v>
      </c>
    </row>
    <row r="23" spans="1:18">
      <c r="A23" s="8"/>
      <c r="B23" s="2" t="s">
        <v>118</v>
      </c>
      <c r="C23" s="6">
        <v>65</v>
      </c>
      <c r="D23" s="7">
        <v>34.200000000000003</v>
      </c>
      <c r="E23" s="7">
        <v>-58.9</v>
      </c>
      <c r="F23" s="7">
        <v>18.899999999999999</v>
      </c>
      <c r="G23" s="6">
        <v>953</v>
      </c>
      <c r="H23" s="7">
        <v>14.1</v>
      </c>
      <c r="I23" s="7">
        <v>-14.5</v>
      </c>
      <c r="J23" s="7">
        <v>17.5</v>
      </c>
      <c r="K23" s="6">
        <v>569708581</v>
      </c>
      <c r="L23" s="7">
        <v>15.2</v>
      </c>
      <c r="M23" s="7">
        <v>0</v>
      </c>
      <c r="N23" s="7">
        <v>23.1</v>
      </c>
      <c r="O23" s="6">
        <v>598</v>
      </c>
      <c r="P23" s="7">
        <v>4.8</v>
      </c>
      <c r="Q23" s="7">
        <v>16.899999999999999</v>
      </c>
      <c r="R23" s="7">
        <v>7.7</v>
      </c>
    </row>
    <row r="24" spans="1:18">
      <c r="B24" s="5" t="s">
        <v>119</v>
      </c>
      <c r="C24" s="3">
        <v>50</v>
      </c>
      <c r="D24" s="4">
        <v>21.2</v>
      </c>
      <c r="E24" s="4">
        <v>-27.5</v>
      </c>
      <c r="F24" s="4">
        <v>32.4</v>
      </c>
      <c r="G24" s="3">
        <v>256</v>
      </c>
      <c r="H24" s="4">
        <v>26.8</v>
      </c>
      <c r="I24" s="4">
        <v>-7.2</v>
      </c>
      <c r="J24" s="4">
        <v>32.9</v>
      </c>
      <c r="K24" s="3">
        <v>54651003</v>
      </c>
      <c r="L24" s="4">
        <v>27.9</v>
      </c>
      <c r="M24" s="4">
        <v>24.5</v>
      </c>
      <c r="N24" s="4">
        <v>45.1</v>
      </c>
      <c r="O24" s="3">
        <v>213</v>
      </c>
      <c r="P24" s="4">
        <v>9.1</v>
      </c>
      <c r="Q24" s="4">
        <v>34.1</v>
      </c>
      <c r="R24" s="4">
        <v>18.100000000000001</v>
      </c>
    </row>
    <row r="25" spans="1:18">
      <c r="B25" s="5" t="s">
        <v>120</v>
      </c>
      <c r="C25" s="3">
        <v>52</v>
      </c>
      <c r="D25" s="4">
        <v>4.9000000000000004</v>
      </c>
      <c r="E25" s="4">
        <v>15.6</v>
      </c>
      <c r="F25" s="4">
        <v>8.5</v>
      </c>
      <c r="G25" s="3">
        <v>97</v>
      </c>
      <c r="H25" s="4">
        <v>5.0999999999999996</v>
      </c>
      <c r="I25" s="4">
        <v>17</v>
      </c>
      <c r="J25" s="4">
        <v>9.3000000000000007</v>
      </c>
      <c r="K25" s="3">
        <v>135736049</v>
      </c>
      <c r="L25" s="4">
        <v>5.3</v>
      </c>
      <c r="M25" s="4">
        <v>27.7</v>
      </c>
      <c r="N25" s="4">
        <v>10.1</v>
      </c>
      <c r="O25" s="3">
        <v>1404</v>
      </c>
      <c r="P25" s="4">
        <v>1.6</v>
      </c>
      <c r="Q25" s="4">
        <v>9.1</v>
      </c>
      <c r="R25" s="4">
        <v>2.6</v>
      </c>
    </row>
    <row r="26" spans="1:18">
      <c r="B26" s="5" t="s">
        <v>121</v>
      </c>
      <c r="C26" s="3">
        <v>6</v>
      </c>
      <c r="D26" s="4">
        <v>18</v>
      </c>
      <c r="E26" s="4">
        <v>-50</v>
      </c>
      <c r="F26" s="4">
        <v>26.3</v>
      </c>
      <c r="G26" s="3">
        <v>74</v>
      </c>
      <c r="H26" s="4">
        <v>33.200000000000003</v>
      </c>
      <c r="I26" s="4">
        <v>-26.1</v>
      </c>
      <c r="J26" s="4">
        <v>29.8</v>
      </c>
      <c r="K26" s="3">
        <v>19821159</v>
      </c>
      <c r="L26" s="4">
        <v>32.5</v>
      </c>
      <c r="M26" s="4">
        <v>-10.6</v>
      </c>
      <c r="N26" s="4">
        <v>35.299999999999997</v>
      </c>
      <c r="O26" s="3">
        <v>269</v>
      </c>
      <c r="P26" s="4">
        <v>8.1999999999999993</v>
      </c>
      <c r="Q26" s="4">
        <v>21</v>
      </c>
      <c r="R26" s="4">
        <v>14.1</v>
      </c>
    </row>
    <row r="27" spans="1:18">
      <c r="A27" s="8"/>
      <c r="B27" s="2" t="s">
        <v>122</v>
      </c>
      <c r="C27" s="6">
        <v>90</v>
      </c>
      <c r="D27" s="7">
        <v>6.2</v>
      </c>
      <c r="E27" s="7">
        <v>12.7</v>
      </c>
      <c r="F27" s="7">
        <v>10.9</v>
      </c>
      <c r="G27" s="6">
        <v>507</v>
      </c>
      <c r="H27" s="7">
        <v>9.4</v>
      </c>
      <c r="I27" s="7">
        <v>2.8</v>
      </c>
      <c r="J27" s="7">
        <v>15.6</v>
      </c>
      <c r="K27" s="6">
        <v>991901865</v>
      </c>
      <c r="L27" s="7">
        <v>9.5</v>
      </c>
      <c r="M27" s="7">
        <v>9.6999999999999993</v>
      </c>
      <c r="N27" s="7">
        <v>16.7</v>
      </c>
      <c r="O27" s="6">
        <v>1958</v>
      </c>
      <c r="P27" s="7">
        <v>0.4</v>
      </c>
      <c r="Q27" s="7">
        <v>6.6</v>
      </c>
      <c r="R27" s="7">
        <v>0.7</v>
      </c>
    </row>
    <row r="28" spans="1:18">
      <c r="A28" s="49" t="s">
        <v>123</v>
      </c>
      <c r="B28" s="50"/>
      <c r="C28" s="6">
        <v>755</v>
      </c>
      <c r="D28" s="7">
        <v>4.5999999999999996</v>
      </c>
      <c r="E28" s="7">
        <v>29.6</v>
      </c>
      <c r="F28" s="7">
        <v>8.4</v>
      </c>
      <c r="G28" s="6">
        <v>1207</v>
      </c>
      <c r="H28" s="7">
        <v>4.7</v>
      </c>
      <c r="I28" s="7">
        <v>19.600000000000001</v>
      </c>
      <c r="J28" s="7">
        <v>8.3000000000000007</v>
      </c>
      <c r="K28" s="6">
        <v>2397386781</v>
      </c>
      <c r="L28" s="7">
        <v>4.8</v>
      </c>
      <c r="M28" s="7">
        <v>27</v>
      </c>
      <c r="N28" s="7">
        <v>8.8000000000000007</v>
      </c>
      <c r="O28" s="6">
        <v>1985</v>
      </c>
      <c r="P28" s="7">
        <v>0.3</v>
      </c>
      <c r="Q28" s="7">
        <v>6.2</v>
      </c>
      <c r="R28" s="7">
        <v>0.3</v>
      </c>
    </row>
    <row r="29" spans="1:18">
      <c r="A29" s="49" t="s">
        <v>124</v>
      </c>
      <c r="B29" s="43"/>
    </row>
    <row r="30" spans="1:18">
      <c r="B30" s="5" t="s">
        <v>125</v>
      </c>
      <c r="C30" s="3">
        <v>312</v>
      </c>
      <c r="D30" s="4">
        <v>5.9</v>
      </c>
      <c r="E30" s="4">
        <v>20.100000000000001</v>
      </c>
      <c r="F30" s="4">
        <v>8.9</v>
      </c>
      <c r="G30" s="3">
        <v>360</v>
      </c>
      <c r="H30" s="4">
        <v>3.9</v>
      </c>
      <c r="I30" s="4">
        <v>18.100000000000001</v>
      </c>
      <c r="J30" s="4">
        <v>7</v>
      </c>
      <c r="K30" s="3">
        <v>215921683</v>
      </c>
      <c r="L30" s="4">
        <v>6.4</v>
      </c>
      <c r="M30" s="4">
        <v>20.8</v>
      </c>
      <c r="N30" s="4">
        <v>11</v>
      </c>
      <c r="O30" s="3">
        <v>600</v>
      </c>
      <c r="P30" s="4">
        <v>4.5999999999999996</v>
      </c>
      <c r="Q30" s="4">
        <v>2.2000000000000002</v>
      </c>
      <c r="R30" s="4">
        <v>7</v>
      </c>
    </row>
    <row r="31" spans="1:18">
      <c r="B31" s="5" t="s">
        <v>126</v>
      </c>
      <c r="C31" s="3">
        <v>347</v>
      </c>
      <c r="D31" s="4">
        <v>14.2</v>
      </c>
      <c r="E31" s="4">
        <v>33</v>
      </c>
      <c r="F31" s="4">
        <v>32.9</v>
      </c>
      <c r="G31" s="3">
        <v>502</v>
      </c>
      <c r="H31" s="4">
        <v>11.7</v>
      </c>
      <c r="I31" s="4">
        <v>29.7</v>
      </c>
      <c r="J31" s="4">
        <v>20</v>
      </c>
      <c r="K31" s="3">
        <v>78381931</v>
      </c>
      <c r="L31" s="4">
        <v>14.8</v>
      </c>
      <c r="M31" s="4">
        <v>23.4</v>
      </c>
      <c r="N31" s="4">
        <v>22.3</v>
      </c>
      <c r="O31" s="3">
        <v>156</v>
      </c>
      <c r="P31" s="4">
        <v>9.6999999999999993</v>
      </c>
      <c r="Q31" s="4">
        <v>-4.9000000000000004</v>
      </c>
      <c r="R31" s="4">
        <v>13.6</v>
      </c>
    </row>
    <row r="32" spans="1:18">
      <c r="B32" s="5" t="s">
        <v>127</v>
      </c>
      <c r="C32" s="3">
        <v>0</v>
      </c>
      <c r="D32" s="4">
        <v>13.8</v>
      </c>
      <c r="E32" s="4">
        <v>-54.5</v>
      </c>
      <c r="F32" s="4">
        <v>12</v>
      </c>
      <c r="G32" s="3">
        <v>2</v>
      </c>
      <c r="H32" s="4">
        <v>28.9</v>
      </c>
      <c r="I32" s="4">
        <v>-44.9</v>
      </c>
      <c r="J32" s="4">
        <v>34</v>
      </c>
      <c r="K32" s="3">
        <v>924023</v>
      </c>
      <c r="L32" s="4">
        <v>29.4</v>
      </c>
      <c r="M32" s="4">
        <v>-10.199999999999999</v>
      </c>
      <c r="N32" s="4">
        <v>53.7</v>
      </c>
      <c r="O32" s="3">
        <v>386</v>
      </c>
      <c r="P32" s="4">
        <v>5.5</v>
      </c>
      <c r="Q32" s="4">
        <v>63.1</v>
      </c>
      <c r="R32" s="4">
        <v>18.100000000000001</v>
      </c>
    </row>
    <row r="33" spans="1:18">
      <c r="B33" s="5" t="s">
        <v>128</v>
      </c>
      <c r="C33" s="3">
        <v>20</v>
      </c>
      <c r="D33" s="4">
        <v>8</v>
      </c>
      <c r="E33" s="4">
        <v>11.1</v>
      </c>
      <c r="F33" s="4">
        <v>15.1</v>
      </c>
      <c r="G33" s="3">
        <v>34</v>
      </c>
      <c r="H33" s="4">
        <v>8.3000000000000007</v>
      </c>
      <c r="I33" s="4">
        <v>21</v>
      </c>
      <c r="J33" s="4">
        <v>13</v>
      </c>
      <c r="K33" s="3">
        <v>13719538</v>
      </c>
      <c r="L33" s="4">
        <v>9.1999999999999993</v>
      </c>
      <c r="M33" s="4">
        <v>19.899999999999999</v>
      </c>
      <c r="N33" s="4">
        <v>15.3</v>
      </c>
      <c r="O33" s="3">
        <v>403</v>
      </c>
      <c r="P33" s="4">
        <v>5.7</v>
      </c>
      <c r="Q33" s="4">
        <v>-1</v>
      </c>
      <c r="R33" s="4">
        <v>7.9</v>
      </c>
    </row>
    <row r="34" spans="1:18" ht="13">
      <c r="B34" s="5" t="s">
        <v>129</v>
      </c>
      <c r="C34" s="3">
        <v>4</v>
      </c>
      <c r="D34" s="4">
        <v>6.2</v>
      </c>
      <c r="E34" s="4">
        <v>-6</v>
      </c>
      <c r="F34" s="4">
        <v>10</v>
      </c>
      <c r="G34" s="3">
        <v>18</v>
      </c>
      <c r="H34" s="4">
        <v>14.1</v>
      </c>
      <c r="I34" s="4">
        <v>18.100000000000001</v>
      </c>
      <c r="J34" s="4">
        <v>22.1</v>
      </c>
      <c r="K34" s="3">
        <v>20941815</v>
      </c>
      <c r="L34" s="4">
        <v>14.2</v>
      </c>
      <c r="M34" s="4">
        <v>23.1</v>
      </c>
      <c r="N34" s="4">
        <v>23.1</v>
      </c>
      <c r="O34" s="3">
        <v>1187</v>
      </c>
      <c r="P34" s="4">
        <v>2.6</v>
      </c>
      <c r="Q34" s="4">
        <v>4.2</v>
      </c>
      <c r="R34" s="4">
        <v>4.2</v>
      </c>
    </row>
    <row r="35" spans="1:18">
      <c r="A35" s="49" t="s">
        <v>130</v>
      </c>
      <c r="B35" s="50"/>
      <c r="C35" s="6">
        <v>43</v>
      </c>
      <c r="D35" s="7">
        <v>15.9</v>
      </c>
      <c r="E35" s="7">
        <v>-11.5</v>
      </c>
      <c r="F35" s="7">
        <v>18.600000000000001</v>
      </c>
      <c r="G35" s="6">
        <v>216</v>
      </c>
      <c r="H35" s="7">
        <v>5.8</v>
      </c>
      <c r="I35" s="7">
        <v>13.6</v>
      </c>
      <c r="J35" s="7">
        <v>8.8000000000000007</v>
      </c>
      <c r="K35" s="6">
        <v>329888989</v>
      </c>
      <c r="L35" s="7">
        <v>5.9</v>
      </c>
      <c r="M35" s="7">
        <v>21.4</v>
      </c>
      <c r="N35" s="7">
        <v>9.5</v>
      </c>
      <c r="O35" s="6">
        <v>1530</v>
      </c>
      <c r="P35" s="7">
        <v>1.7</v>
      </c>
      <c r="Q35" s="7">
        <v>6.8</v>
      </c>
      <c r="R35" s="7">
        <v>3.1</v>
      </c>
    </row>
    <row r="36" spans="1:18">
      <c r="A36" s="49" t="s">
        <v>131</v>
      </c>
      <c r="B36" s="50"/>
      <c r="C36" s="6">
        <v>529</v>
      </c>
      <c r="D36" s="7">
        <v>6.2</v>
      </c>
      <c r="E36" s="7">
        <v>32.5</v>
      </c>
      <c r="F36" s="7">
        <v>11.4</v>
      </c>
      <c r="G36" s="6">
        <v>1041</v>
      </c>
      <c r="H36" s="7">
        <v>5.3</v>
      </c>
      <c r="I36" s="7">
        <v>20.5</v>
      </c>
      <c r="J36" s="7">
        <v>9.6</v>
      </c>
      <c r="K36" s="6">
        <v>2067497792</v>
      </c>
      <c r="L36" s="7">
        <v>5.3</v>
      </c>
      <c r="M36" s="7">
        <v>28</v>
      </c>
      <c r="N36" s="7">
        <v>10.199999999999999</v>
      </c>
      <c r="O36" s="6">
        <v>1986</v>
      </c>
      <c r="P36" s="7">
        <v>0.3</v>
      </c>
      <c r="Q36" s="7">
        <v>6.2</v>
      </c>
      <c r="R36" s="7">
        <v>0.3</v>
      </c>
    </row>
    <row r="37" spans="1:18">
      <c r="A37" s="51" t="s">
        <v>132</v>
      </c>
      <c r="B37" s="52"/>
      <c r="C37" s="10"/>
      <c r="D37" s="10"/>
      <c r="E37" s="10"/>
      <c r="F37" s="10"/>
      <c r="G37" s="10"/>
      <c r="H37" s="10"/>
      <c r="I37" s="10"/>
      <c r="J37" s="10"/>
      <c r="K37" s="10"/>
      <c r="L37" s="10"/>
      <c r="M37" s="10"/>
      <c r="N37" s="10"/>
      <c r="O37" s="10"/>
      <c r="P37" s="10"/>
      <c r="Q37" s="10"/>
      <c r="R37" s="10"/>
    </row>
    <row r="38" spans="1:18" ht="13">
      <c r="B38" s="5" t="s">
        <v>133</v>
      </c>
      <c r="C38" s="3">
        <v>800</v>
      </c>
      <c r="D38" s="4">
        <v>3</v>
      </c>
      <c r="E38" s="4">
        <v>39.1</v>
      </c>
      <c r="F38" s="4">
        <v>7.3</v>
      </c>
      <c r="G38" s="3">
        <v>958</v>
      </c>
      <c r="H38" s="4">
        <v>3.4</v>
      </c>
      <c r="I38" s="4">
        <v>31.8</v>
      </c>
      <c r="J38" s="4">
        <v>6.9</v>
      </c>
      <c r="K38" s="3">
        <v>1093100452</v>
      </c>
      <c r="L38" s="4">
        <v>4.5</v>
      </c>
      <c r="M38" s="4">
        <v>39.4</v>
      </c>
      <c r="N38" s="4">
        <v>8.6999999999999993</v>
      </c>
      <c r="O38" s="3">
        <v>1141</v>
      </c>
      <c r="P38" s="4">
        <v>2.8</v>
      </c>
      <c r="Q38" s="4">
        <v>5.8</v>
      </c>
      <c r="R38" s="4">
        <v>4.2</v>
      </c>
    </row>
    <row r="39" spans="1:18" ht="13">
      <c r="B39" s="5" t="s">
        <v>134</v>
      </c>
      <c r="C39" s="3">
        <v>745</v>
      </c>
      <c r="D39" s="4">
        <v>5.3</v>
      </c>
      <c r="E39" s="4">
        <v>40.6</v>
      </c>
      <c r="F39" s="4">
        <v>15.1</v>
      </c>
      <c r="G39" s="3">
        <v>1093</v>
      </c>
      <c r="H39" s="4">
        <v>8</v>
      </c>
      <c r="I39" s="4">
        <v>23.1</v>
      </c>
      <c r="J39" s="4">
        <v>16.5</v>
      </c>
      <c r="K39" s="3">
        <v>366163882</v>
      </c>
      <c r="L39" s="4">
        <v>10.6</v>
      </c>
      <c r="M39" s="4">
        <v>21</v>
      </c>
      <c r="N39" s="4">
        <v>18.8</v>
      </c>
      <c r="O39" s="3">
        <v>335</v>
      </c>
      <c r="P39" s="4">
        <v>6.3</v>
      </c>
      <c r="Q39" s="4">
        <v>-1.7</v>
      </c>
      <c r="R39" s="4">
        <v>8.8000000000000007</v>
      </c>
    </row>
    <row r="40" spans="1:18" ht="13">
      <c r="B40" s="5" t="s">
        <v>135</v>
      </c>
      <c r="C40" s="3">
        <v>314</v>
      </c>
      <c r="D40" s="4">
        <v>6</v>
      </c>
      <c r="E40" s="4">
        <v>20.6</v>
      </c>
      <c r="F40" s="4">
        <v>9.1</v>
      </c>
      <c r="G40" s="3">
        <v>370</v>
      </c>
      <c r="H40" s="4">
        <v>4.2</v>
      </c>
      <c r="I40" s="4">
        <v>16.8</v>
      </c>
      <c r="J40" s="4">
        <v>7.9</v>
      </c>
      <c r="K40" s="3">
        <v>227623714</v>
      </c>
      <c r="L40" s="4">
        <v>6.2</v>
      </c>
      <c r="M40" s="4">
        <v>19.100000000000001</v>
      </c>
      <c r="N40" s="4">
        <v>10.9</v>
      </c>
      <c r="O40" s="3">
        <v>616</v>
      </c>
      <c r="P40" s="4">
        <v>4.4000000000000004</v>
      </c>
      <c r="Q40" s="4">
        <v>1.9</v>
      </c>
      <c r="R40" s="4">
        <v>6.6</v>
      </c>
    </row>
    <row r="41" spans="1:18" ht="13">
      <c r="B41" s="5" t="s">
        <v>136</v>
      </c>
      <c r="C41" s="3">
        <v>353</v>
      </c>
      <c r="D41" s="4">
        <v>16.100000000000001</v>
      </c>
      <c r="E41" s="4">
        <v>26.7</v>
      </c>
      <c r="F41" s="4">
        <v>32.200000000000003</v>
      </c>
      <c r="G41" s="3">
        <v>542</v>
      </c>
      <c r="H41" s="4">
        <v>10.6</v>
      </c>
      <c r="I41" s="4">
        <v>27.4</v>
      </c>
      <c r="J41" s="4">
        <v>19.8</v>
      </c>
      <c r="K41" s="3">
        <v>94601699</v>
      </c>
      <c r="L41" s="4">
        <v>13.9</v>
      </c>
      <c r="M41" s="4">
        <v>20.6</v>
      </c>
      <c r="N41" s="4">
        <v>21.6</v>
      </c>
      <c r="O41" s="3">
        <v>175</v>
      </c>
      <c r="P41" s="4">
        <v>9.1</v>
      </c>
      <c r="Q41" s="4">
        <v>-5.3</v>
      </c>
      <c r="R41" s="4">
        <v>11.9</v>
      </c>
    </row>
    <row r="42" spans="1:18">
      <c r="A42" s="49" t="s">
        <v>137</v>
      </c>
      <c r="B42" s="43"/>
    </row>
    <row r="43" spans="1:18">
      <c r="B43" s="5" t="s">
        <v>138</v>
      </c>
      <c r="C43" s="3">
        <v>2</v>
      </c>
      <c r="D43" s="4">
        <v>39.5</v>
      </c>
      <c r="E43" s="9" t="s">
        <v>139</v>
      </c>
      <c r="F43" s="9" t="s">
        <v>139</v>
      </c>
      <c r="G43" s="3">
        <v>11</v>
      </c>
      <c r="H43" s="4">
        <v>80.8</v>
      </c>
      <c r="I43" s="9" t="s">
        <v>139</v>
      </c>
      <c r="J43" s="9" t="s">
        <v>139</v>
      </c>
      <c r="K43" s="3">
        <v>768268</v>
      </c>
      <c r="L43" s="4">
        <v>81</v>
      </c>
      <c r="M43" s="9" t="s">
        <v>139</v>
      </c>
      <c r="N43" s="9" t="s">
        <v>139</v>
      </c>
      <c r="O43" s="3">
        <v>67</v>
      </c>
      <c r="P43" s="4">
        <v>18</v>
      </c>
      <c r="Q43" s="9" t="s">
        <v>139</v>
      </c>
      <c r="R43" s="9" t="s">
        <v>139</v>
      </c>
    </row>
    <row r="44" spans="1:18" ht="13">
      <c r="A44" s="48" t="s">
        <v>140</v>
      </c>
      <c r="B44" s="48"/>
      <c r="C44" s="48"/>
      <c r="D44" s="48"/>
      <c r="E44" s="48"/>
      <c r="F44" s="48"/>
      <c r="G44" s="48"/>
      <c r="H44" s="48"/>
      <c r="I44" s="48"/>
      <c r="J44" s="48"/>
      <c r="K44" s="48"/>
      <c r="L44" s="48"/>
      <c r="M44" s="48"/>
      <c r="N44" s="48"/>
      <c r="O44" s="48"/>
      <c r="P44" s="48"/>
      <c r="Q44" s="48"/>
      <c r="R44" s="48"/>
    </row>
    <row r="45" spans="1:18">
      <c r="A45" s="49" t="s">
        <v>104</v>
      </c>
      <c r="B45" s="43"/>
    </row>
    <row r="46" spans="1:18">
      <c r="B46" s="5" t="s">
        <v>105</v>
      </c>
      <c r="C46" s="3">
        <v>550</v>
      </c>
      <c r="D46" s="4">
        <v>2.7</v>
      </c>
      <c r="E46" s="4">
        <v>26.4</v>
      </c>
      <c r="F46" s="4">
        <v>5.5</v>
      </c>
      <c r="G46" s="3">
        <v>645</v>
      </c>
      <c r="H46" s="4">
        <v>2.6</v>
      </c>
      <c r="I46" s="4">
        <v>20.2</v>
      </c>
      <c r="J46" s="4">
        <v>5.3</v>
      </c>
      <c r="K46" s="3">
        <v>621254701</v>
      </c>
      <c r="L46" s="4">
        <v>4.9000000000000004</v>
      </c>
      <c r="M46" s="4">
        <v>27.4</v>
      </c>
      <c r="N46" s="4">
        <v>9.1</v>
      </c>
      <c r="O46" s="3">
        <v>963</v>
      </c>
      <c r="P46" s="4">
        <v>3.8</v>
      </c>
      <c r="Q46" s="4">
        <v>5.9</v>
      </c>
      <c r="R46" s="4">
        <v>5.3</v>
      </c>
    </row>
    <row r="47" spans="1:18">
      <c r="B47" s="5" t="s">
        <v>106</v>
      </c>
      <c r="C47" s="3">
        <v>475</v>
      </c>
      <c r="D47" s="4">
        <v>8.8000000000000007</v>
      </c>
      <c r="E47" s="4">
        <v>31.9</v>
      </c>
      <c r="F47" s="4">
        <v>18.3</v>
      </c>
      <c r="G47" s="3">
        <v>638</v>
      </c>
      <c r="H47" s="4">
        <v>7.8</v>
      </c>
      <c r="I47" s="4">
        <v>28.7</v>
      </c>
      <c r="J47" s="4">
        <v>17.3</v>
      </c>
      <c r="K47" s="3">
        <v>187271974</v>
      </c>
      <c r="L47" s="4">
        <v>10.9</v>
      </c>
      <c r="M47" s="4">
        <v>54.9</v>
      </c>
      <c r="N47" s="4">
        <v>32.200000000000003</v>
      </c>
      <c r="O47" s="3">
        <v>293</v>
      </c>
      <c r="P47" s="4">
        <v>7.4</v>
      </c>
      <c r="Q47" s="4">
        <v>20.3</v>
      </c>
      <c r="R47" s="4">
        <v>17</v>
      </c>
    </row>
    <row r="48" spans="1:18">
      <c r="B48" s="5" t="s">
        <v>107</v>
      </c>
      <c r="C48" s="3">
        <v>59</v>
      </c>
      <c r="D48" s="4">
        <v>4</v>
      </c>
      <c r="E48" s="4">
        <v>-8.5</v>
      </c>
      <c r="F48" s="4">
        <v>5</v>
      </c>
      <c r="G48" s="3">
        <v>86</v>
      </c>
      <c r="H48" s="4">
        <v>3.2</v>
      </c>
      <c r="I48" s="4">
        <v>-1.9</v>
      </c>
      <c r="J48" s="4">
        <v>4.4000000000000004</v>
      </c>
      <c r="K48" s="3">
        <v>159456153</v>
      </c>
      <c r="L48" s="4">
        <v>3.2</v>
      </c>
      <c r="M48" s="4">
        <v>4</v>
      </c>
      <c r="N48" s="4">
        <v>4.7</v>
      </c>
      <c r="O48" s="3">
        <v>1856</v>
      </c>
      <c r="P48" s="4">
        <v>0.3</v>
      </c>
      <c r="Q48" s="4">
        <v>6</v>
      </c>
      <c r="R48" s="4">
        <v>0.5</v>
      </c>
    </row>
    <row r="49" spans="1:18">
      <c r="B49" s="5" t="s">
        <v>108</v>
      </c>
      <c r="C49" s="3">
        <v>15</v>
      </c>
      <c r="D49" s="4">
        <v>24.7</v>
      </c>
      <c r="E49" s="4">
        <v>20</v>
      </c>
      <c r="F49" s="4">
        <v>46.3</v>
      </c>
      <c r="G49" s="3">
        <v>26</v>
      </c>
      <c r="H49" s="4">
        <v>11.4</v>
      </c>
      <c r="I49" s="4">
        <v>-1.4</v>
      </c>
      <c r="J49" s="4">
        <v>20.7</v>
      </c>
      <c r="K49" s="3">
        <v>14622175</v>
      </c>
      <c r="L49" s="4">
        <v>12.8</v>
      </c>
      <c r="M49" s="4">
        <v>4.0999999999999996</v>
      </c>
      <c r="N49" s="4">
        <v>23.8</v>
      </c>
      <c r="O49" s="3">
        <v>554</v>
      </c>
      <c r="P49" s="4">
        <v>5.0999999999999996</v>
      </c>
      <c r="Q49" s="4">
        <v>5.5</v>
      </c>
      <c r="R49" s="4">
        <v>7.9</v>
      </c>
    </row>
    <row r="50" spans="1:18" ht="13">
      <c r="A50" s="8"/>
      <c r="B50" s="2" t="s">
        <v>109</v>
      </c>
      <c r="C50" s="6">
        <v>382</v>
      </c>
      <c r="D50" s="7">
        <v>7.1</v>
      </c>
      <c r="E50" s="7">
        <v>28.3</v>
      </c>
      <c r="F50" s="7">
        <v>12.3</v>
      </c>
      <c r="G50" s="6">
        <v>528</v>
      </c>
      <c r="H50" s="7">
        <v>3.8</v>
      </c>
      <c r="I50" s="7">
        <v>19.399999999999999</v>
      </c>
      <c r="J50" s="7">
        <v>6.9</v>
      </c>
      <c r="K50" s="6">
        <v>982605002</v>
      </c>
      <c r="L50" s="7">
        <v>3.8</v>
      </c>
      <c r="M50" s="7">
        <v>26.6</v>
      </c>
      <c r="N50" s="7">
        <v>7.3</v>
      </c>
      <c r="O50" s="6">
        <v>1859</v>
      </c>
      <c r="P50" s="7">
        <v>0.3</v>
      </c>
      <c r="Q50" s="7">
        <v>6</v>
      </c>
      <c r="R50" s="7">
        <v>0.5</v>
      </c>
    </row>
    <row r="51" spans="1:18">
      <c r="B51" s="5" t="s">
        <v>110</v>
      </c>
      <c r="C51" s="3">
        <v>12</v>
      </c>
      <c r="D51" s="4">
        <v>8.6999999999999993</v>
      </c>
      <c r="E51" s="4">
        <v>32.700000000000003</v>
      </c>
      <c r="F51" s="4">
        <v>17.5</v>
      </c>
      <c r="G51" s="3">
        <v>60</v>
      </c>
      <c r="H51" s="4">
        <v>9.1</v>
      </c>
      <c r="I51" s="4">
        <v>-2.8</v>
      </c>
      <c r="J51" s="4">
        <v>18.600000000000001</v>
      </c>
      <c r="K51" s="3">
        <v>106085742</v>
      </c>
      <c r="L51" s="4">
        <v>9.1999999999999993</v>
      </c>
      <c r="M51" s="4">
        <v>1.8</v>
      </c>
      <c r="N51" s="4">
        <v>19.5</v>
      </c>
      <c r="O51" s="3">
        <v>1772</v>
      </c>
      <c r="P51" s="4">
        <v>0.9</v>
      </c>
      <c r="Q51" s="4">
        <v>4.8</v>
      </c>
      <c r="R51" s="4">
        <v>1.3</v>
      </c>
    </row>
    <row r="52" spans="1:18">
      <c r="B52" s="5" t="s">
        <v>111</v>
      </c>
      <c r="C52" s="3">
        <v>40</v>
      </c>
      <c r="D52" s="4">
        <v>77.599999999999994</v>
      </c>
      <c r="E52" s="4">
        <v>233.3</v>
      </c>
      <c r="F52" s="4">
        <v>387.1</v>
      </c>
      <c r="G52" s="3">
        <v>114</v>
      </c>
      <c r="H52" s="4">
        <v>52.6</v>
      </c>
      <c r="I52" s="4">
        <v>-21.3</v>
      </c>
      <c r="J52" s="4">
        <v>66</v>
      </c>
      <c r="K52" s="3">
        <v>4285096</v>
      </c>
      <c r="L52" s="4">
        <v>56.3</v>
      </c>
      <c r="M52" s="4">
        <v>-14.5</v>
      </c>
      <c r="N52" s="4">
        <v>77.8</v>
      </c>
      <c r="O52" s="3">
        <v>37</v>
      </c>
      <c r="P52" s="4">
        <v>23.5</v>
      </c>
      <c r="Q52" s="4">
        <v>8.6</v>
      </c>
      <c r="R52" s="4">
        <v>34.5</v>
      </c>
    </row>
    <row r="53" spans="1:18">
      <c r="B53" s="5" t="s">
        <v>112</v>
      </c>
      <c r="C53" s="3">
        <v>40</v>
      </c>
      <c r="D53" s="4">
        <v>38.299999999999997</v>
      </c>
      <c r="E53" s="4">
        <v>-20</v>
      </c>
      <c r="F53" s="4">
        <v>42.3</v>
      </c>
      <c r="G53" s="3">
        <v>449</v>
      </c>
      <c r="H53" s="4">
        <v>35.700000000000003</v>
      </c>
      <c r="I53" s="4">
        <v>7.2</v>
      </c>
      <c r="J53" s="4">
        <v>53</v>
      </c>
      <c r="K53" s="3">
        <v>42617536</v>
      </c>
      <c r="L53" s="4">
        <v>37.799999999999997</v>
      </c>
      <c r="M53" s="4">
        <v>-11.8</v>
      </c>
      <c r="N53" s="4">
        <v>47.9</v>
      </c>
      <c r="O53" s="3">
        <v>95</v>
      </c>
      <c r="P53" s="4">
        <v>14.2</v>
      </c>
      <c r="Q53" s="4">
        <v>-17.8</v>
      </c>
      <c r="R53" s="4">
        <v>18.3</v>
      </c>
    </row>
    <row r="54" spans="1:18">
      <c r="A54" s="49" t="s">
        <v>113</v>
      </c>
      <c r="B54" s="43"/>
    </row>
    <row r="55" spans="1:18">
      <c r="B55" s="5" t="s">
        <v>114</v>
      </c>
      <c r="C55" s="3">
        <v>12</v>
      </c>
      <c r="D55" s="4">
        <v>35.6</v>
      </c>
      <c r="E55" s="4">
        <v>4.2</v>
      </c>
      <c r="F55" s="4">
        <v>46.9</v>
      </c>
      <c r="G55" s="3">
        <v>156</v>
      </c>
      <c r="H55" s="4">
        <v>27.7</v>
      </c>
      <c r="I55" s="4">
        <v>13.5</v>
      </c>
      <c r="J55" s="4">
        <v>52.2</v>
      </c>
      <c r="K55" s="3">
        <v>48815721</v>
      </c>
      <c r="L55" s="4">
        <v>28.5</v>
      </c>
      <c r="M55" s="4">
        <v>71.400000000000006</v>
      </c>
      <c r="N55" s="4">
        <v>84.8</v>
      </c>
      <c r="O55" s="3">
        <v>313</v>
      </c>
      <c r="P55" s="4">
        <v>6.2</v>
      </c>
      <c r="Q55" s="4">
        <v>51</v>
      </c>
      <c r="R55" s="4">
        <v>16.7</v>
      </c>
    </row>
    <row r="56" spans="1:18">
      <c r="B56" s="5" t="s">
        <v>115</v>
      </c>
      <c r="C56" s="3">
        <v>1060</v>
      </c>
      <c r="D56" s="4">
        <v>12.6</v>
      </c>
      <c r="E56" s="4">
        <v>45.6</v>
      </c>
      <c r="F56" s="4">
        <v>33.200000000000003</v>
      </c>
      <c r="G56" s="3">
        <v>1766</v>
      </c>
      <c r="H56" s="4">
        <v>14.4</v>
      </c>
      <c r="I56" s="4">
        <v>38.700000000000003</v>
      </c>
      <c r="J56" s="4">
        <v>29.6</v>
      </c>
      <c r="K56" s="3">
        <v>257298713</v>
      </c>
      <c r="L56" s="4">
        <v>17.399999999999999</v>
      </c>
      <c r="M56" s="4">
        <v>12.2</v>
      </c>
      <c r="N56" s="4">
        <v>32.6</v>
      </c>
      <c r="O56" s="3">
        <v>146</v>
      </c>
      <c r="P56" s="4">
        <v>13.3</v>
      </c>
      <c r="Q56" s="4">
        <v>-19.100000000000001</v>
      </c>
      <c r="R56" s="4">
        <v>16.100000000000001</v>
      </c>
    </row>
    <row r="57" spans="1:18">
      <c r="B57" s="5" t="s">
        <v>116</v>
      </c>
      <c r="C57" s="3">
        <v>760</v>
      </c>
      <c r="D57" s="4">
        <v>34.1</v>
      </c>
      <c r="E57" s="4">
        <v>5.6</v>
      </c>
      <c r="F57" s="4">
        <v>56.4</v>
      </c>
      <c r="G57" s="3">
        <v>2454</v>
      </c>
      <c r="H57" s="4">
        <v>30.4</v>
      </c>
      <c r="I57" s="4">
        <v>49.2</v>
      </c>
      <c r="J57" s="4">
        <v>69.400000000000006</v>
      </c>
      <c r="K57" s="3">
        <v>142889727</v>
      </c>
      <c r="L57" s="4">
        <v>33.6</v>
      </c>
      <c r="M57" s="4">
        <v>20.6</v>
      </c>
      <c r="N57" s="4">
        <v>62.1</v>
      </c>
      <c r="O57" s="3">
        <v>58</v>
      </c>
      <c r="P57" s="4">
        <v>19.8</v>
      </c>
      <c r="Q57" s="4">
        <v>-19.2</v>
      </c>
      <c r="R57" s="4">
        <v>23.2</v>
      </c>
    </row>
    <row r="58" spans="1:18">
      <c r="B58" s="5" t="s">
        <v>117</v>
      </c>
      <c r="C58" s="3">
        <v>159</v>
      </c>
      <c r="D58" s="4">
        <v>37.799999999999997</v>
      </c>
      <c r="E58" s="4">
        <v>6</v>
      </c>
      <c r="F58" s="4">
        <v>57.5</v>
      </c>
      <c r="G58" s="3">
        <v>702</v>
      </c>
      <c r="H58" s="4">
        <v>19.2</v>
      </c>
      <c r="I58" s="4">
        <v>-6.1</v>
      </c>
      <c r="J58" s="4">
        <v>32.4</v>
      </c>
      <c r="K58" s="3">
        <v>120890613</v>
      </c>
      <c r="L58" s="4">
        <v>24.5</v>
      </c>
      <c r="M58" s="4">
        <v>3</v>
      </c>
      <c r="N58" s="4">
        <v>40.6</v>
      </c>
      <c r="O58" s="3">
        <v>172</v>
      </c>
      <c r="P58" s="4">
        <v>11.5</v>
      </c>
      <c r="Q58" s="4">
        <v>9.6999999999999993</v>
      </c>
      <c r="R58" s="4">
        <v>16.600000000000001</v>
      </c>
    </row>
    <row r="59" spans="1:18">
      <c r="A59" s="8"/>
      <c r="B59" s="2" t="s">
        <v>118</v>
      </c>
      <c r="C59" s="6">
        <v>158</v>
      </c>
      <c r="D59" s="7">
        <v>30.6</v>
      </c>
      <c r="E59" s="7">
        <v>-42.1</v>
      </c>
      <c r="F59" s="7">
        <v>20.6</v>
      </c>
      <c r="G59" s="6">
        <v>1115</v>
      </c>
      <c r="H59" s="7">
        <v>12.7</v>
      </c>
      <c r="I59" s="7">
        <v>-1</v>
      </c>
      <c r="J59" s="7">
        <v>24.6</v>
      </c>
      <c r="K59" s="6">
        <v>569894774</v>
      </c>
      <c r="L59" s="7">
        <v>14</v>
      </c>
      <c r="M59" s="7">
        <v>15.4</v>
      </c>
      <c r="N59" s="7">
        <v>30.8</v>
      </c>
      <c r="O59" s="6">
        <v>511</v>
      </c>
      <c r="P59" s="7">
        <v>4.9000000000000004</v>
      </c>
      <c r="Q59" s="7">
        <v>16.600000000000001</v>
      </c>
      <c r="R59" s="7">
        <v>9.6</v>
      </c>
    </row>
    <row r="60" spans="1:18">
      <c r="B60" s="5" t="s">
        <v>119</v>
      </c>
      <c r="C60" s="3">
        <v>69</v>
      </c>
      <c r="D60" s="4">
        <v>39.4</v>
      </c>
      <c r="E60" s="4">
        <v>11.3</v>
      </c>
      <c r="F60" s="4">
        <v>63.6</v>
      </c>
      <c r="G60" s="3">
        <v>276</v>
      </c>
      <c r="H60" s="4">
        <v>22.7</v>
      </c>
      <c r="I60" s="4">
        <v>24.8</v>
      </c>
      <c r="J60" s="4">
        <v>43.5</v>
      </c>
      <c r="K60" s="3">
        <v>43888177</v>
      </c>
      <c r="L60" s="4">
        <v>22.8</v>
      </c>
      <c r="M60" s="4">
        <v>55.9</v>
      </c>
      <c r="N60" s="4">
        <v>61.3</v>
      </c>
      <c r="O60" s="3">
        <v>159</v>
      </c>
      <c r="P60" s="4">
        <v>11.1</v>
      </c>
      <c r="Q60" s="4">
        <v>25</v>
      </c>
      <c r="R60" s="4">
        <v>23.2</v>
      </c>
    </row>
    <row r="61" spans="1:18" ht="13">
      <c r="B61" s="5" t="s">
        <v>141</v>
      </c>
      <c r="C61" s="3">
        <v>40</v>
      </c>
      <c r="D61" s="4">
        <v>24.7</v>
      </c>
      <c r="E61" s="4">
        <v>0</v>
      </c>
      <c r="F61" s="4">
        <v>34.9</v>
      </c>
      <c r="G61" s="3">
        <v>81</v>
      </c>
      <c r="H61" s="4">
        <v>18.2</v>
      </c>
      <c r="I61" s="4">
        <v>1.3</v>
      </c>
      <c r="J61" s="4">
        <v>33.9</v>
      </c>
      <c r="K61" s="3">
        <v>9179505</v>
      </c>
      <c r="L61" s="4">
        <v>19.899999999999999</v>
      </c>
      <c r="M61" s="4">
        <v>3.8</v>
      </c>
      <c r="N61" s="4">
        <v>42</v>
      </c>
      <c r="O61" s="3">
        <v>113</v>
      </c>
      <c r="P61" s="4">
        <v>12.7</v>
      </c>
      <c r="Q61" s="4">
        <v>2.5</v>
      </c>
      <c r="R61" s="4">
        <v>19.3</v>
      </c>
    </row>
    <row r="62" spans="1:18">
      <c r="B62" s="5" t="s">
        <v>120</v>
      </c>
      <c r="C62" s="3">
        <v>45</v>
      </c>
      <c r="D62" s="4">
        <v>5.5</v>
      </c>
      <c r="E62" s="4">
        <v>47.5</v>
      </c>
      <c r="F62" s="4">
        <v>11.3</v>
      </c>
      <c r="G62" s="3">
        <v>83</v>
      </c>
      <c r="H62" s="4">
        <v>6.4</v>
      </c>
      <c r="I62" s="4">
        <v>23.9</v>
      </c>
      <c r="J62" s="4">
        <v>13.9</v>
      </c>
      <c r="K62" s="3">
        <v>106318089</v>
      </c>
      <c r="L62" s="4">
        <v>6.3</v>
      </c>
      <c r="M62" s="4">
        <v>40.5</v>
      </c>
      <c r="N62" s="4">
        <v>16.3</v>
      </c>
      <c r="O62" s="3">
        <v>1287</v>
      </c>
      <c r="P62" s="4">
        <v>2</v>
      </c>
      <c r="Q62" s="4">
        <v>13.5</v>
      </c>
      <c r="R62" s="4">
        <v>3.8</v>
      </c>
    </row>
    <row r="63" spans="1:18">
      <c r="B63" s="5" t="s">
        <v>121</v>
      </c>
      <c r="C63" s="3">
        <v>11</v>
      </c>
      <c r="D63" s="4">
        <v>49.4</v>
      </c>
      <c r="E63" s="4">
        <v>-21.4</v>
      </c>
      <c r="F63" s="4">
        <v>47.7</v>
      </c>
      <c r="G63" s="3">
        <v>100</v>
      </c>
      <c r="H63" s="4">
        <v>19.8</v>
      </c>
      <c r="I63" s="4">
        <v>-31.2</v>
      </c>
      <c r="J63" s="4">
        <v>24.1</v>
      </c>
      <c r="K63" s="3">
        <v>22173459</v>
      </c>
      <c r="L63" s="4">
        <v>19.899999999999999</v>
      </c>
      <c r="M63" s="4">
        <v>-23.7</v>
      </c>
      <c r="N63" s="4">
        <v>26.1</v>
      </c>
      <c r="O63" s="3">
        <v>222</v>
      </c>
      <c r="P63" s="4">
        <v>8.4</v>
      </c>
      <c r="Q63" s="4">
        <v>10.9</v>
      </c>
      <c r="R63" s="4">
        <v>15.6</v>
      </c>
    </row>
    <row r="64" spans="1:18">
      <c r="A64" s="8"/>
      <c r="B64" s="2" t="s">
        <v>122</v>
      </c>
      <c r="C64" s="6">
        <v>80</v>
      </c>
      <c r="D64" s="7">
        <v>7.4</v>
      </c>
      <c r="E64" s="7">
        <v>36.299999999999997</v>
      </c>
      <c r="F64" s="7">
        <v>14.6</v>
      </c>
      <c r="G64" s="6">
        <v>493</v>
      </c>
      <c r="H64" s="7">
        <v>10</v>
      </c>
      <c r="I64" s="7">
        <v>7.6</v>
      </c>
      <c r="J64" s="7">
        <v>20</v>
      </c>
      <c r="K64" s="6">
        <v>904442379</v>
      </c>
      <c r="L64" s="7">
        <v>10</v>
      </c>
      <c r="M64" s="7">
        <v>14.1</v>
      </c>
      <c r="N64" s="7">
        <v>21.2</v>
      </c>
      <c r="O64" s="6">
        <v>1836</v>
      </c>
      <c r="P64" s="7">
        <v>0.5</v>
      </c>
      <c r="Q64" s="7">
        <v>6</v>
      </c>
      <c r="R64" s="7">
        <v>0.7</v>
      </c>
    </row>
    <row r="65" spans="1:18">
      <c r="A65" s="49" t="s">
        <v>123</v>
      </c>
      <c r="B65" s="50"/>
      <c r="C65" s="6">
        <v>582</v>
      </c>
      <c r="D65" s="7">
        <v>4.5999999999999996</v>
      </c>
      <c r="E65" s="7">
        <v>20</v>
      </c>
      <c r="F65" s="7">
        <v>8.5</v>
      </c>
      <c r="G65" s="6">
        <v>1009</v>
      </c>
      <c r="H65" s="7">
        <v>4.7</v>
      </c>
      <c r="I65" s="7">
        <v>13.4</v>
      </c>
      <c r="J65" s="7">
        <v>10.1</v>
      </c>
      <c r="K65" s="6">
        <v>1887047381</v>
      </c>
      <c r="L65" s="7">
        <v>4.7</v>
      </c>
      <c r="M65" s="7">
        <v>20.3</v>
      </c>
      <c r="N65" s="7">
        <v>10.7</v>
      </c>
      <c r="O65" s="6">
        <v>1870</v>
      </c>
      <c r="P65" s="7">
        <v>0.1</v>
      </c>
      <c r="Q65" s="7">
        <v>6.1</v>
      </c>
      <c r="R65" s="7">
        <v>0.2</v>
      </c>
    </row>
    <row r="66" spans="1:18">
      <c r="A66" s="49" t="s">
        <v>124</v>
      </c>
      <c r="B66" s="43"/>
    </row>
    <row r="67" spans="1:18">
      <c r="B67" s="5" t="s">
        <v>125</v>
      </c>
      <c r="C67" s="3">
        <v>260</v>
      </c>
      <c r="D67" s="4">
        <v>4.5</v>
      </c>
      <c r="E67" s="4">
        <v>27.4</v>
      </c>
      <c r="F67" s="4">
        <v>10.4</v>
      </c>
      <c r="G67" s="3">
        <v>304</v>
      </c>
      <c r="H67" s="4">
        <v>4.4000000000000004</v>
      </c>
      <c r="I67" s="4">
        <v>23.8</v>
      </c>
      <c r="J67" s="4">
        <v>10</v>
      </c>
      <c r="K67" s="3">
        <v>178792792</v>
      </c>
      <c r="L67" s="4">
        <v>6.6</v>
      </c>
      <c r="M67" s="4">
        <v>29.9</v>
      </c>
      <c r="N67" s="4">
        <v>14.4</v>
      </c>
      <c r="O67" s="3">
        <v>587</v>
      </c>
      <c r="P67" s="4">
        <v>4.7</v>
      </c>
      <c r="Q67" s="4">
        <v>4.9000000000000004</v>
      </c>
      <c r="R67" s="4">
        <v>7.9</v>
      </c>
    </row>
    <row r="68" spans="1:18">
      <c r="B68" s="5" t="s">
        <v>126</v>
      </c>
      <c r="C68" s="3">
        <v>261</v>
      </c>
      <c r="D68" s="4">
        <v>20.2</v>
      </c>
      <c r="E68" s="4">
        <v>1.6</v>
      </c>
      <c r="F68" s="4">
        <v>25.8</v>
      </c>
      <c r="G68" s="3">
        <v>387</v>
      </c>
      <c r="H68" s="4">
        <v>11.5</v>
      </c>
      <c r="I68" s="4">
        <v>10</v>
      </c>
      <c r="J68" s="4">
        <v>20.2</v>
      </c>
      <c r="K68" s="3">
        <v>63519058</v>
      </c>
      <c r="L68" s="4">
        <v>14.2</v>
      </c>
      <c r="M68" s="4">
        <v>43.1</v>
      </c>
      <c r="N68" s="4">
        <v>39.700000000000003</v>
      </c>
      <c r="O68" s="3">
        <v>164</v>
      </c>
      <c r="P68" s="4">
        <v>9.6999999999999993</v>
      </c>
      <c r="Q68" s="4">
        <v>30</v>
      </c>
      <c r="R68" s="4">
        <v>24.2</v>
      </c>
    </row>
    <row r="69" spans="1:18">
      <c r="B69" s="5" t="s">
        <v>127</v>
      </c>
      <c r="C69" s="3">
        <v>1</v>
      </c>
      <c r="D69" s="4">
        <v>22.4</v>
      </c>
      <c r="E69" s="4">
        <v>-35.299999999999997</v>
      </c>
      <c r="F69" s="4">
        <v>18.399999999999999</v>
      </c>
      <c r="G69" s="3">
        <v>4</v>
      </c>
      <c r="H69" s="4">
        <v>46.6</v>
      </c>
      <c r="I69" s="4">
        <v>30.9</v>
      </c>
      <c r="J69" s="4">
        <v>59.6</v>
      </c>
      <c r="K69" s="3">
        <v>1028514</v>
      </c>
      <c r="L69" s="4">
        <v>46.1</v>
      </c>
      <c r="M69" s="4">
        <v>24</v>
      </c>
      <c r="N69" s="4">
        <v>56.8</v>
      </c>
      <c r="O69" s="3">
        <v>237</v>
      </c>
      <c r="P69" s="4">
        <v>9.9</v>
      </c>
      <c r="Q69" s="4">
        <v>-5.3</v>
      </c>
      <c r="R69" s="4">
        <v>13</v>
      </c>
    </row>
    <row r="70" spans="1:18">
      <c r="B70" s="5" t="s">
        <v>128</v>
      </c>
      <c r="C70" s="3">
        <v>18</v>
      </c>
      <c r="D70" s="4">
        <v>11</v>
      </c>
      <c r="E70" s="4">
        <v>0</v>
      </c>
      <c r="F70" s="4">
        <v>17.5</v>
      </c>
      <c r="G70" s="3">
        <v>28</v>
      </c>
      <c r="H70" s="4">
        <v>7</v>
      </c>
      <c r="I70" s="4">
        <v>2.1</v>
      </c>
      <c r="J70" s="4">
        <v>12.4</v>
      </c>
      <c r="K70" s="3">
        <v>11444172</v>
      </c>
      <c r="L70" s="4">
        <v>7.7</v>
      </c>
      <c r="M70" s="4">
        <v>3.5</v>
      </c>
      <c r="N70" s="4">
        <v>12.9</v>
      </c>
      <c r="O70" s="3">
        <v>407</v>
      </c>
      <c r="P70" s="4">
        <v>4.4000000000000004</v>
      </c>
      <c r="Q70" s="4">
        <v>1.3</v>
      </c>
      <c r="R70" s="4">
        <v>7</v>
      </c>
    </row>
    <row r="71" spans="1:18" ht="13">
      <c r="B71" s="5" t="s">
        <v>129</v>
      </c>
      <c r="C71" s="3">
        <v>4</v>
      </c>
      <c r="D71" s="4">
        <v>8.6999999999999993</v>
      </c>
      <c r="E71" s="4">
        <v>-5.4</v>
      </c>
      <c r="F71" s="4">
        <v>13.2</v>
      </c>
      <c r="G71" s="3">
        <v>15</v>
      </c>
      <c r="H71" s="4">
        <v>15.3</v>
      </c>
      <c r="I71" s="4">
        <v>-2.5</v>
      </c>
      <c r="J71" s="4">
        <v>23.6</v>
      </c>
      <c r="K71" s="3">
        <v>17014385</v>
      </c>
      <c r="L71" s="4">
        <v>15.3</v>
      </c>
      <c r="M71" s="4">
        <v>2.5</v>
      </c>
      <c r="N71" s="4">
        <v>25.6</v>
      </c>
      <c r="O71" s="3">
        <v>1139</v>
      </c>
      <c r="P71" s="4">
        <v>3</v>
      </c>
      <c r="Q71" s="4">
        <v>5.0999999999999996</v>
      </c>
      <c r="R71" s="4">
        <v>4.0999999999999996</v>
      </c>
    </row>
    <row r="72" spans="1:18">
      <c r="A72" s="49" t="s">
        <v>130</v>
      </c>
      <c r="B72" s="50"/>
      <c r="C72" s="6">
        <v>49</v>
      </c>
      <c r="D72" s="7">
        <v>13.8</v>
      </c>
      <c r="E72" s="7">
        <v>18.399999999999999</v>
      </c>
      <c r="F72" s="7">
        <v>24.6</v>
      </c>
      <c r="G72" s="6">
        <v>190</v>
      </c>
      <c r="H72" s="7">
        <v>5.6</v>
      </c>
      <c r="I72" s="7">
        <v>21.4</v>
      </c>
      <c r="J72" s="7">
        <v>12.3</v>
      </c>
      <c r="K72" s="6">
        <v>271798922</v>
      </c>
      <c r="L72" s="7">
        <v>5.8</v>
      </c>
      <c r="M72" s="7">
        <v>29.1</v>
      </c>
      <c r="N72" s="7">
        <v>13.6</v>
      </c>
      <c r="O72" s="6">
        <v>1432</v>
      </c>
      <c r="P72" s="7">
        <v>2</v>
      </c>
      <c r="Q72" s="7">
        <v>6.4</v>
      </c>
      <c r="R72" s="7">
        <v>3</v>
      </c>
    </row>
    <row r="73" spans="1:18">
      <c r="A73" s="49" t="s">
        <v>131</v>
      </c>
      <c r="B73" s="50"/>
      <c r="C73" s="6">
        <v>399</v>
      </c>
      <c r="D73" s="7">
        <v>5.9</v>
      </c>
      <c r="E73" s="7">
        <v>21.7</v>
      </c>
      <c r="F73" s="7">
        <v>11.8</v>
      </c>
      <c r="G73" s="6">
        <v>864</v>
      </c>
      <c r="H73" s="7">
        <v>5.5</v>
      </c>
      <c r="I73" s="7">
        <v>12.1</v>
      </c>
      <c r="J73" s="7">
        <v>11.7</v>
      </c>
      <c r="K73" s="6">
        <v>1615248459</v>
      </c>
      <c r="L73" s="7">
        <v>5.5</v>
      </c>
      <c r="M73" s="7">
        <v>18.899999999999999</v>
      </c>
      <c r="N73" s="7">
        <v>12.4</v>
      </c>
      <c r="O73" s="6">
        <v>1870</v>
      </c>
      <c r="P73" s="7">
        <v>0.1</v>
      </c>
      <c r="Q73" s="7">
        <v>6</v>
      </c>
      <c r="R73" s="7">
        <v>0.1</v>
      </c>
    </row>
    <row r="74" spans="1:18">
      <c r="A74" s="51" t="s">
        <v>132</v>
      </c>
      <c r="B74" s="52"/>
      <c r="C74" s="10"/>
      <c r="D74" s="10"/>
      <c r="E74" s="10"/>
      <c r="F74" s="10"/>
      <c r="G74" s="10"/>
      <c r="H74" s="10"/>
      <c r="I74" s="10"/>
      <c r="J74" s="10"/>
      <c r="K74" s="10"/>
      <c r="L74" s="10"/>
      <c r="M74" s="10"/>
      <c r="N74" s="10"/>
      <c r="O74" s="10"/>
      <c r="P74" s="10"/>
      <c r="Q74" s="10"/>
      <c r="R74" s="10"/>
    </row>
    <row r="75" spans="1:18" ht="13">
      <c r="B75" s="5" t="s">
        <v>133</v>
      </c>
      <c r="C75" s="3">
        <v>575</v>
      </c>
      <c r="D75" s="4">
        <v>4.3</v>
      </c>
      <c r="E75" s="4">
        <v>22.3</v>
      </c>
      <c r="F75" s="4">
        <v>6.9</v>
      </c>
      <c r="G75" s="3">
        <v>727</v>
      </c>
      <c r="H75" s="4">
        <v>3.6</v>
      </c>
      <c r="I75" s="4">
        <v>17.600000000000001</v>
      </c>
      <c r="J75" s="4">
        <v>7.1</v>
      </c>
      <c r="K75" s="3">
        <v>784329519</v>
      </c>
      <c r="L75" s="4">
        <v>4.8</v>
      </c>
      <c r="M75" s="4">
        <v>20.399999999999999</v>
      </c>
      <c r="N75" s="4">
        <v>9.1</v>
      </c>
      <c r="O75" s="3">
        <v>1078</v>
      </c>
      <c r="P75" s="4">
        <v>3.2</v>
      </c>
      <c r="Q75" s="4">
        <v>2.4</v>
      </c>
      <c r="R75" s="4">
        <v>4.4000000000000004</v>
      </c>
    </row>
    <row r="76" spans="1:18" ht="13">
      <c r="B76" s="5" t="s">
        <v>134</v>
      </c>
      <c r="C76" s="3">
        <v>530</v>
      </c>
      <c r="D76" s="4">
        <v>9.3000000000000007</v>
      </c>
      <c r="E76" s="4">
        <v>23.3</v>
      </c>
      <c r="F76" s="4">
        <v>16.100000000000001</v>
      </c>
      <c r="G76" s="3">
        <v>888</v>
      </c>
      <c r="H76" s="4">
        <v>10.8</v>
      </c>
      <c r="I76" s="4">
        <v>25.4</v>
      </c>
      <c r="J76" s="4">
        <v>21.7</v>
      </c>
      <c r="K76" s="3">
        <v>302568482</v>
      </c>
      <c r="L76" s="4">
        <v>12.7</v>
      </c>
      <c r="M76" s="4">
        <v>39.9</v>
      </c>
      <c r="N76" s="4">
        <v>28.9</v>
      </c>
      <c r="O76" s="3">
        <v>341</v>
      </c>
      <c r="P76" s="4">
        <v>6.8</v>
      </c>
      <c r="Q76" s="4">
        <v>11.6</v>
      </c>
      <c r="R76" s="4">
        <v>12.7</v>
      </c>
    </row>
    <row r="77" spans="1:18" ht="13">
      <c r="B77" s="5" t="s">
        <v>135</v>
      </c>
      <c r="C77" s="3">
        <v>260</v>
      </c>
      <c r="D77" s="4">
        <v>4.5999999999999996</v>
      </c>
      <c r="E77" s="4">
        <v>25.9</v>
      </c>
      <c r="F77" s="4">
        <v>9.5</v>
      </c>
      <c r="G77" s="3">
        <v>317</v>
      </c>
      <c r="H77" s="4">
        <v>5.3</v>
      </c>
      <c r="I77" s="4">
        <v>22.7</v>
      </c>
      <c r="J77" s="4">
        <v>11.6</v>
      </c>
      <c r="K77" s="3">
        <v>191198393</v>
      </c>
      <c r="L77" s="4">
        <v>6.8</v>
      </c>
      <c r="M77" s="4">
        <v>28.2</v>
      </c>
      <c r="N77" s="4">
        <v>14.5</v>
      </c>
      <c r="O77" s="3">
        <v>604</v>
      </c>
      <c r="P77" s="4">
        <v>4.5</v>
      </c>
      <c r="Q77" s="4">
        <v>4.5</v>
      </c>
      <c r="R77" s="4">
        <v>7.3</v>
      </c>
    </row>
    <row r="78" spans="1:18" ht="13">
      <c r="B78" s="5" t="s">
        <v>136</v>
      </c>
      <c r="C78" s="3">
        <v>279</v>
      </c>
      <c r="D78" s="4">
        <v>19.600000000000001</v>
      </c>
      <c r="E78" s="4">
        <v>1.5</v>
      </c>
      <c r="F78" s="4">
        <v>22.5</v>
      </c>
      <c r="G78" s="3">
        <v>425</v>
      </c>
      <c r="H78" s="4">
        <v>12.6</v>
      </c>
      <c r="I78" s="4">
        <v>9.3000000000000007</v>
      </c>
      <c r="J78" s="4">
        <v>21.9</v>
      </c>
      <c r="K78" s="3">
        <v>78441831</v>
      </c>
      <c r="L78" s="4">
        <v>15</v>
      </c>
      <c r="M78" s="4">
        <v>36.9</v>
      </c>
      <c r="N78" s="4">
        <v>37.5</v>
      </c>
      <c r="O78" s="3">
        <v>184</v>
      </c>
      <c r="P78" s="4">
        <v>8.9</v>
      </c>
      <c r="Q78" s="4">
        <v>25.2</v>
      </c>
      <c r="R78" s="4">
        <v>21.2</v>
      </c>
    </row>
    <row r="79" spans="1:18">
      <c r="A79" s="49" t="s">
        <v>137</v>
      </c>
      <c r="B79" s="43"/>
    </row>
    <row r="80" spans="1:18">
      <c r="B80" s="5" t="s">
        <v>138</v>
      </c>
      <c r="C80" s="9" t="s">
        <v>139</v>
      </c>
      <c r="D80" s="9" t="s">
        <v>139</v>
      </c>
      <c r="E80" s="9" t="s">
        <v>139</v>
      </c>
      <c r="F80" s="9" t="s">
        <v>139</v>
      </c>
      <c r="G80" s="9" t="s">
        <v>139</v>
      </c>
      <c r="H80" s="9" t="s">
        <v>139</v>
      </c>
      <c r="I80" s="9" t="s">
        <v>139</v>
      </c>
      <c r="J80" s="9" t="s">
        <v>139</v>
      </c>
      <c r="K80" s="9" t="s">
        <v>139</v>
      </c>
      <c r="L80" s="9" t="s">
        <v>139</v>
      </c>
      <c r="M80" s="9" t="s">
        <v>139</v>
      </c>
      <c r="N80" s="9" t="s">
        <v>139</v>
      </c>
      <c r="O80" s="9" t="s">
        <v>139</v>
      </c>
      <c r="P80" s="9" t="s">
        <v>139</v>
      </c>
      <c r="Q80" s="9" t="s">
        <v>139</v>
      </c>
      <c r="R80" s="9" t="s">
        <v>139</v>
      </c>
    </row>
    <row r="81" spans="1:18">
      <c r="A81" s="48" t="s">
        <v>142</v>
      </c>
      <c r="B81" s="48"/>
      <c r="C81" s="48"/>
      <c r="D81" s="48"/>
      <c r="E81" s="48"/>
      <c r="F81" s="48"/>
      <c r="G81" s="48"/>
      <c r="H81" s="48"/>
      <c r="I81" s="48"/>
      <c r="J81" s="48"/>
      <c r="K81" s="48"/>
      <c r="L81" s="48"/>
      <c r="M81" s="48"/>
      <c r="N81" s="48"/>
      <c r="O81" s="48"/>
      <c r="P81" s="48"/>
      <c r="Q81" s="48"/>
      <c r="R81" s="48"/>
    </row>
    <row r="82" spans="1:18">
      <c r="A82" s="49" t="s">
        <v>104</v>
      </c>
      <c r="B82" s="43"/>
    </row>
    <row r="83" spans="1:18">
      <c r="B83" s="5" t="s">
        <v>105</v>
      </c>
      <c r="C83" s="3">
        <v>435</v>
      </c>
      <c r="D83" s="4">
        <v>3.4</v>
      </c>
      <c r="E83" s="4">
        <v>24.3</v>
      </c>
      <c r="F83" s="4">
        <v>5.8</v>
      </c>
      <c r="G83" s="3">
        <v>537</v>
      </c>
      <c r="H83" s="4">
        <v>3.7</v>
      </c>
      <c r="I83" s="4">
        <v>29.3</v>
      </c>
      <c r="J83" s="4">
        <v>6.8</v>
      </c>
      <c r="K83" s="3">
        <v>487791936</v>
      </c>
      <c r="L83" s="4">
        <v>5</v>
      </c>
      <c r="M83" s="4">
        <v>36.1</v>
      </c>
      <c r="N83" s="4">
        <v>9.1999999999999993</v>
      </c>
      <c r="O83" s="3">
        <v>909</v>
      </c>
      <c r="P83" s="4">
        <v>3.5</v>
      </c>
      <c r="Q83" s="4">
        <v>5.2</v>
      </c>
      <c r="R83" s="4">
        <v>4.5999999999999996</v>
      </c>
    </row>
    <row r="84" spans="1:18">
      <c r="B84" s="5" t="s">
        <v>106</v>
      </c>
      <c r="C84" s="3">
        <v>360</v>
      </c>
      <c r="D84" s="4">
        <v>10.7</v>
      </c>
      <c r="E84" s="4">
        <v>26.3</v>
      </c>
      <c r="F84" s="4">
        <v>17.100000000000001</v>
      </c>
      <c r="G84" s="3">
        <v>496</v>
      </c>
      <c r="H84" s="4">
        <v>10.4</v>
      </c>
      <c r="I84" s="4">
        <v>19.600000000000001</v>
      </c>
      <c r="J84" s="4">
        <v>22.1</v>
      </c>
      <c r="K84" s="3">
        <v>120934854</v>
      </c>
      <c r="L84" s="4">
        <v>15.4</v>
      </c>
      <c r="M84" s="4">
        <v>24.8</v>
      </c>
      <c r="N84" s="4">
        <v>28.2</v>
      </c>
      <c r="O84" s="3">
        <v>244</v>
      </c>
      <c r="P84" s="4">
        <v>10.9</v>
      </c>
      <c r="Q84" s="4">
        <v>4.4000000000000004</v>
      </c>
      <c r="R84" s="4">
        <v>14.5</v>
      </c>
    </row>
    <row r="85" spans="1:18">
      <c r="B85" s="5" t="s">
        <v>107</v>
      </c>
      <c r="C85" s="3">
        <v>65</v>
      </c>
      <c r="D85" s="4">
        <v>3.8</v>
      </c>
      <c r="E85" s="4">
        <v>-5.8</v>
      </c>
      <c r="F85" s="4">
        <v>6.1</v>
      </c>
      <c r="G85" s="3">
        <v>88</v>
      </c>
      <c r="H85" s="4">
        <v>2.7</v>
      </c>
      <c r="I85" s="4">
        <v>1.6</v>
      </c>
      <c r="J85" s="4">
        <v>4.2</v>
      </c>
      <c r="K85" s="3">
        <v>153385277</v>
      </c>
      <c r="L85" s="4">
        <v>2.8</v>
      </c>
      <c r="M85" s="4">
        <v>6.5</v>
      </c>
      <c r="N85" s="4">
        <v>4.5</v>
      </c>
      <c r="O85" s="3">
        <v>1751</v>
      </c>
      <c r="P85" s="4">
        <v>0.3</v>
      </c>
      <c r="Q85" s="4">
        <v>4.7</v>
      </c>
      <c r="R85" s="4">
        <v>0.5</v>
      </c>
    </row>
    <row r="86" spans="1:18">
      <c r="B86" s="5" t="s">
        <v>108</v>
      </c>
      <c r="C86" s="3">
        <v>12</v>
      </c>
      <c r="D86" s="4">
        <v>29.6</v>
      </c>
      <c r="E86" s="4">
        <v>66.7</v>
      </c>
      <c r="F86" s="4">
        <v>73.8</v>
      </c>
      <c r="G86" s="3">
        <v>27</v>
      </c>
      <c r="H86" s="4">
        <v>17.3</v>
      </c>
      <c r="I86" s="4">
        <v>21.3</v>
      </c>
      <c r="J86" s="4">
        <v>30.1</v>
      </c>
      <c r="K86" s="3">
        <v>14052922</v>
      </c>
      <c r="L86" s="4">
        <v>17.7</v>
      </c>
      <c r="M86" s="4">
        <v>46.2</v>
      </c>
      <c r="N86" s="4">
        <v>38.5</v>
      </c>
      <c r="O86" s="3">
        <v>525</v>
      </c>
      <c r="P86" s="4">
        <v>5.5</v>
      </c>
      <c r="Q86" s="4">
        <v>20.5</v>
      </c>
      <c r="R86" s="4">
        <v>10.1</v>
      </c>
    </row>
    <row r="87" spans="1:18" ht="13">
      <c r="A87" s="8"/>
      <c r="B87" s="2" t="s">
        <v>109</v>
      </c>
      <c r="C87" s="6">
        <v>298</v>
      </c>
      <c r="D87" s="7">
        <v>6.5</v>
      </c>
      <c r="E87" s="7">
        <v>13.9</v>
      </c>
      <c r="F87" s="7">
        <v>9.5</v>
      </c>
      <c r="G87" s="6">
        <v>443</v>
      </c>
      <c r="H87" s="7">
        <v>4.2</v>
      </c>
      <c r="I87" s="7">
        <v>21.8</v>
      </c>
      <c r="J87" s="7">
        <v>7.6</v>
      </c>
      <c r="K87" s="6">
        <v>776165304</v>
      </c>
      <c r="L87" s="7">
        <v>4.2</v>
      </c>
      <c r="M87" s="7">
        <v>27.4</v>
      </c>
      <c r="N87" s="7">
        <v>8</v>
      </c>
      <c r="O87" s="6">
        <v>1754</v>
      </c>
      <c r="P87" s="7">
        <v>0.3</v>
      </c>
      <c r="Q87" s="7">
        <v>4.7</v>
      </c>
      <c r="R87" s="7">
        <v>0.3</v>
      </c>
    </row>
    <row r="88" spans="1:18">
      <c r="B88" s="5" t="s">
        <v>110</v>
      </c>
      <c r="C88" s="3">
        <v>9</v>
      </c>
      <c r="D88" s="4">
        <v>9.9</v>
      </c>
      <c r="E88" s="4">
        <v>-28</v>
      </c>
      <c r="F88" s="4">
        <v>12.5</v>
      </c>
      <c r="G88" s="3">
        <v>62</v>
      </c>
      <c r="H88" s="4">
        <v>16.2</v>
      </c>
      <c r="I88" s="4">
        <v>-18</v>
      </c>
      <c r="J88" s="4">
        <v>16.5</v>
      </c>
      <c r="K88" s="3">
        <v>104202817</v>
      </c>
      <c r="L88" s="4">
        <v>16.2</v>
      </c>
      <c r="M88" s="4">
        <v>29.6</v>
      </c>
      <c r="N88" s="4">
        <v>26.6</v>
      </c>
      <c r="O88" s="3">
        <v>1691</v>
      </c>
      <c r="P88" s="4">
        <v>0.6</v>
      </c>
      <c r="Q88" s="4">
        <v>58.1</v>
      </c>
      <c r="R88" s="4">
        <v>5.7</v>
      </c>
    </row>
    <row r="89" spans="1:18">
      <c r="B89" s="5" t="s">
        <v>111</v>
      </c>
      <c r="C89" s="3">
        <v>12</v>
      </c>
      <c r="D89" s="4">
        <v>86.4</v>
      </c>
      <c r="E89" s="4">
        <v>-60</v>
      </c>
      <c r="F89" s="4">
        <v>42.3</v>
      </c>
      <c r="G89" s="3">
        <v>145</v>
      </c>
      <c r="H89" s="4">
        <v>60.9</v>
      </c>
      <c r="I89" s="4">
        <v>-11</v>
      </c>
      <c r="J89" s="4">
        <v>68.400000000000006</v>
      </c>
      <c r="K89" s="3">
        <v>5012181</v>
      </c>
      <c r="L89" s="4">
        <v>64.5</v>
      </c>
      <c r="M89" s="4">
        <v>-57.1</v>
      </c>
      <c r="N89" s="4">
        <v>34.5</v>
      </c>
      <c r="O89" s="3">
        <v>35</v>
      </c>
      <c r="P89" s="4">
        <v>24.5</v>
      </c>
      <c r="Q89" s="4">
        <v>-51.8</v>
      </c>
      <c r="R89" s="4">
        <v>15.5</v>
      </c>
    </row>
    <row r="90" spans="1:18">
      <c r="B90" s="5" t="s">
        <v>112</v>
      </c>
      <c r="C90" s="3">
        <v>50</v>
      </c>
      <c r="D90" s="4">
        <v>36.6</v>
      </c>
      <c r="E90" s="4">
        <v>108.3</v>
      </c>
      <c r="F90" s="4">
        <v>94.5</v>
      </c>
      <c r="G90" s="3">
        <v>419</v>
      </c>
      <c r="H90" s="4">
        <v>29.8</v>
      </c>
      <c r="I90" s="4">
        <v>16.8</v>
      </c>
      <c r="J90" s="4">
        <v>60.2</v>
      </c>
      <c r="K90" s="3">
        <v>48339866</v>
      </c>
      <c r="L90" s="4">
        <v>33</v>
      </c>
      <c r="M90" s="4">
        <v>-8.8000000000000007</v>
      </c>
      <c r="N90" s="4">
        <v>47.8</v>
      </c>
      <c r="O90" s="3">
        <v>115</v>
      </c>
      <c r="P90" s="4">
        <v>16.899999999999999</v>
      </c>
      <c r="Q90" s="4">
        <v>-21.9</v>
      </c>
      <c r="R90" s="4">
        <v>15.4</v>
      </c>
    </row>
    <row r="91" spans="1:18">
      <c r="A91" s="49" t="s">
        <v>113</v>
      </c>
      <c r="B91" s="43"/>
    </row>
    <row r="92" spans="1:18">
      <c r="B92" s="5" t="s">
        <v>114</v>
      </c>
      <c r="C92" s="3">
        <v>12</v>
      </c>
      <c r="D92" s="4">
        <v>27.6</v>
      </c>
      <c r="E92" s="4">
        <v>-13.6</v>
      </c>
      <c r="F92" s="4">
        <v>30.9</v>
      </c>
      <c r="G92" s="3">
        <v>137</v>
      </c>
      <c r="H92" s="4">
        <v>32</v>
      </c>
      <c r="I92" s="4">
        <v>-4.3</v>
      </c>
      <c r="J92" s="4">
        <v>68</v>
      </c>
      <c r="K92" s="3">
        <v>28483563</v>
      </c>
      <c r="L92" s="4">
        <v>33.799999999999997</v>
      </c>
      <c r="M92" s="4">
        <v>-9.9</v>
      </c>
      <c r="N92" s="4">
        <v>66.900000000000006</v>
      </c>
      <c r="O92" s="3">
        <v>207</v>
      </c>
      <c r="P92" s="4">
        <v>8.5</v>
      </c>
      <c r="Q92" s="4">
        <v>-5.8</v>
      </c>
      <c r="R92" s="4">
        <v>13.5</v>
      </c>
    </row>
    <row r="93" spans="1:18">
      <c r="B93" s="5" t="s">
        <v>115</v>
      </c>
      <c r="C93" s="3">
        <v>728</v>
      </c>
      <c r="D93" s="4">
        <v>19</v>
      </c>
      <c r="E93" s="4">
        <v>42.7</v>
      </c>
      <c r="F93" s="4">
        <v>32.9</v>
      </c>
      <c r="G93" s="3">
        <v>1273</v>
      </c>
      <c r="H93" s="4">
        <v>15.8</v>
      </c>
      <c r="I93" s="4">
        <v>63.2</v>
      </c>
      <c r="J93" s="4">
        <v>29.9</v>
      </c>
      <c r="K93" s="3">
        <v>229324784</v>
      </c>
      <c r="L93" s="4">
        <v>23.5</v>
      </c>
      <c r="M93" s="4">
        <v>98.3</v>
      </c>
      <c r="N93" s="4">
        <v>60.1</v>
      </c>
      <c r="O93" s="3">
        <v>180</v>
      </c>
      <c r="P93" s="4">
        <v>14.1</v>
      </c>
      <c r="Q93" s="4">
        <v>21.5</v>
      </c>
      <c r="R93" s="4">
        <v>24.4</v>
      </c>
    </row>
    <row r="94" spans="1:18">
      <c r="B94" s="5" t="s">
        <v>116</v>
      </c>
      <c r="C94" s="3">
        <v>720</v>
      </c>
      <c r="D94" s="4">
        <v>41.2</v>
      </c>
      <c r="E94" s="4">
        <v>44</v>
      </c>
      <c r="F94" s="4">
        <v>76.900000000000006</v>
      </c>
      <c r="G94" s="3">
        <v>1645</v>
      </c>
      <c r="H94" s="4">
        <v>30.4</v>
      </c>
      <c r="I94" s="4">
        <v>-7.7</v>
      </c>
      <c r="J94" s="4">
        <v>46.7</v>
      </c>
      <c r="K94" s="3">
        <v>118518997</v>
      </c>
      <c r="L94" s="4">
        <v>34.799999999999997</v>
      </c>
      <c r="M94" s="4">
        <v>9.1999999999999993</v>
      </c>
      <c r="N94" s="4">
        <v>65.2</v>
      </c>
      <c r="O94" s="3">
        <v>72</v>
      </c>
      <c r="P94" s="4">
        <v>19.7</v>
      </c>
      <c r="Q94" s="4">
        <v>18.3</v>
      </c>
      <c r="R94" s="4">
        <v>33.1</v>
      </c>
    </row>
    <row r="95" spans="1:18">
      <c r="B95" s="5" t="s">
        <v>117</v>
      </c>
      <c r="C95" s="3">
        <v>150</v>
      </c>
      <c r="D95" s="4">
        <v>39</v>
      </c>
      <c r="E95" s="4">
        <v>111.3</v>
      </c>
      <c r="F95" s="4">
        <v>105.6</v>
      </c>
      <c r="G95" s="3">
        <v>747</v>
      </c>
      <c r="H95" s="4">
        <v>27.6</v>
      </c>
      <c r="I95" s="4">
        <v>25.5</v>
      </c>
      <c r="J95" s="4">
        <v>67.400000000000006</v>
      </c>
      <c r="K95" s="3">
        <v>117325058</v>
      </c>
      <c r="L95" s="4">
        <v>29.9</v>
      </c>
      <c r="M95" s="4">
        <v>17.600000000000001</v>
      </c>
      <c r="N95" s="4">
        <v>65.5</v>
      </c>
      <c r="O95" s="3">
        <v>157</v>
      </c>
      <c r="P95" s="4">
        <v>12.7</v>
      </c>
      <c r="Q95" s="4">
        <v>-6.3</v>
      </c>
      <c r="R95" s="4">
        <v>15.6</v>
      </c>
    </row>
    <row r="96" spans="1:18">
      <c r="A96" s="8"/>
      <c r="B96" s="2" t="s">
        <v>118</v>
      </c>
      <c r="C96" s="6">
        <v>273</v>
      </c>
      <c r="D96" s="7">
        <v>18.3</v>
      </c>
      <c r="E96" s="7">
        <v>60.6</v>
      </c>
      <c r="F96" s="7">
        <v>53.2</v>
      </c>
      <c r="G96" s="6">
        <v>1126</v>
      </c>
      <c r="H96" s="7">
        <v>19.399999999999999</v>
      </c>
      <c r="I96" s="7">
        <v>38.5</v>
      </c>
      <c r="J96" s="7">
        <v>36.799999999999997</v>
      </c>
      <c r="K96" s="6">
        <v>493652402</v>
      </c>
      <c r="L96" s="7">
        <v>21.1</v>
      </c>
      <c r="M96" s="7">
        <v>38.799999999999997</v>
      </c>
      <c r="N96" s="7">
        <v>41</v>
      </c>
      <c r="O96" s="6">
        <v>438</v>
      </c>
      <c r="P96" s="7">
        <v>6.4</v>
      </c>
      <c r="Q96" s="7">
        <v>0.2</v>
      </c>
      <c r="R96" s="7">
        <v>9</v>
      </c>
    </row>
    <row r="97" spans="1:18">
      <c r="B97" s="5" t="s">
        <v>119</v>
      </c>
      <c r="C97" s="3">
        <v>62</v>
      </c>
      <c r="D97" s="4">
        <v>41.4</v>
      </c>
      <c r="E97" s="4">
        <v>12.7</v>
      </c>
      <c r="F97" s="4">
        <v>65.2</v>
      </c>
      <c r="G97" s="3">
        <v>221</v>
      </c>
      <c r="H97" s="4">
        <v>23.2</v>
      </c>
      <c r="I97" s="4">
        <v>66.5</v>
      </c>
      <c r="J97" s="4">
        <v>49.4</v>
      </c>
      <c r="K97" s="3">
        <v>28144116</v>
      </c>
      <c r="L97" s="4">
        <v>27.7</v>
      </c>
      <c r="M97" s="4">
        <v>434.9</v>
      </c>
      <c r="N97" s="4">
        <v>197</v>
      </c>
      <c r="O97" s="3">
        <v>127</v>
      </c>
      <c r="P97" s="4">
        <v>14.1</v>
      </c>
      <c r="Q97" s="4">
        <v>221.2</v>
      </c>
      <c r="R97" s="4">
        <v>84.3</v>
      </c>
    </row>
    <row r="98" spans="1:18" ht="13">
      <c r="B98" s="5" t="s">
        <v>141</v>
      </c>
      <c r="C98" s="3">
        <v>40</v>
      </c>
      <c r="D98" s="4">
        <v>24.7</v>
      </c>
      <c r="E98" s="4">
        <v>60</v>
      </c>
      <c r="F98" s="4">
        <v>57</v>
      </c>
      <c r="G98" s="3">
        <v>80</v>
      </c>
      <c r="H98" s="4">
        <v>27.3</v>
      </c>
      <c r="I98" s="4">
        <v>29.7</v>
      </c>
      <c r="J98" s="4">
        <v>50</v>
      </c>
      <c r="K98" s="3">
        <v>8841804</v>
      </c>
      <c r="L98" s="4">
        <v>35.200000000000003</v>
      </c>
      <c r="M98" s="4">
        <v>56.6</v>
      </c>
      <c r="N98" s="4">
        <v>72.5</v>
      </c>
      <c r="O98" s="3">
        <v>110</v>
      </c>
      <c r="P98" s="4">
        <v>14.1</v>
      </c>
      <c r="Q98" s="4">
        <v>20.7</v>
      </c>
      <c r="R98" s="4">
        <v>23.6</v>
      </c>
    </row>
    <row r="99" spans="1:18">
      <c r="B99" s="5" t="s">
        <v>120</v>
      </c>
      <c r="C99" s="3">
        <v>30</v>
      </c>
      <c r="D99" s="4">
        <v>5.3</v>
      </c>
      <c r="E99" s="4">
        <v>51.7</v>
      </c>
      <c r="F99" s="4">
        <v>11.5</v>
      </c>
      <c r="G99" s="3">
        <v>67</v>
      </c>
      <c r="H99" s="4">
        <v>8.5</v>
      </c>
      <c r="I99" s="4">
        <v>28.8</v>
      </c>
      <c r="J99" s="4">
        <v>14.6</v>
      </c>
      <c r="K99" s="3">
        <v>75645769</v>
      </c>
      <c r="L99" s="4">
        <v>9.1999999999999993</v>
      </c>
      <c r="M99" s="4">
        <v>34.299999999999997</v>
      </c>
      <c r="N99" s="4">
        <v>16.8</v>
      </c>
      <c r="O99" s="3">
        <v>1134</v>
      </c>
      <c r="P99" s="4">
        <v>2.7</v>
      </c>
      <c r="Q99" s="4">
        <v>4.3</v>
      </c>
      <c r="R99" s="4">
        <v>3.7</v>
      </c>
    </row>
    <row r="100" spans="1:18">
      <c r="B100" s="5" t="s">
        <v>121</v>
      </c>
      <c r="C100" s="3">
        <v>14</v>
      </c>
      <c r="D100" s="4">
        <v>35.299999999999997</v>
      </c>
      <c r="E100" s="4">
        <v>-6.7</v>
      </c>
      <c r="F100" s="4">
        <v>40.200000000000003</v>
      </c>
      <c r="G100" s="3">
        <v>145</v>
      </c>
      <c r="H100" s="4">
        <v>27.1</v>
      </c>
      <c r="I100" s="4">
        <v>71.099999999999994</v>
      </c>
      <c r="J100" s="4">
        <v>76.599999999999994</v>
      </c>
      <c r="K100" s="3">
        <v>29068377</v>
      </c>
      <c r="L100" s="4">
        <v>26.1</v>
      </c>
      <c r="M100" s="4">
        <v>101.7</v>
      </c>
      <c r="N100" s="4">
        <v>93.2</v>
      </c>
      <c r="O100" s="3">
        <v>200</v>
      </c>
      <c r="P100" s="4">
        <v>10</v>
      </c>
      <c r="Q100" s="4">
        <v>17.899999999999999</v>
      </c>
      <c r="R100" s="4">
        <v>17.600000000000001</v>
      </c>
    </row>
    <row r="101" spans="1:18">
      <c r="A101" s="8"/>
      <c r="B101" s="2" t="s">
        <v>122</v>
      </c>
      <c r="C101" s="6">
        <v>59</v>
      </c>
      <c r="D101" s="7">
        <v>7.8</v>
      </c>
      <c r="E101" s="7">
        <v>18.7</v>
      </c>
      <c r="F101" s="7">
        <v>13.2</v>
      </c>
      <c r="G101" s="6">
        <v>458</v>
      </c>
      <c r="H101" s="7">
        <v>14.1</v>
      </c>
      <c r="I101" s="7">
        <v>18</v>
      </c>
      <c r="J101" s="7">
        <v>21.7</v>
      </c>
      <c r="K101" s="6">
        <v>792907333</v>
      </c>
      <c r="L101" s="7">
        <v>14.2</v>
      </c>
      <c r="M101" s="7">
        <v>36.200000000000003</v>
      </c>
      <c r="N101" s="7">
        <v>25.1</v>
      </c>
      <c r="O101" s="6">
        <v>1733</v>
      </c>
      <c r="P101" s="7">
        <v>0.4</v>
      </c>
      <c r="Q101" s="7">
        <v>15.4</v>
      </c>
      <c r="R101" s="7">
        <v>1.3</v>
      </c>
    </row>
    <row r="102" spans="1:18">
      <c r="A102" s="49" t="s">
        <v>123</v>
      </c>
      <c r="B102" s="50"/>
      <c r="C102" s="6">
        <v>486</v>
      </c>
      <c r="D102" s="7">
        <v>5.4</v>
      </c>
      <c r="E102" s="7">
        <v>23.1</v>
      </c>
      <c r="F102" s="7">
        <v>8.1999999999999993</v>
      </c>
      <c r="G102" s="6">
        <v>890</v>
      </c>
      <c r="H102" s="7">
        <v>7.2</v>
      </c>
      <c r="I102" s="7">
        <v>25.3</v>
      </c>
      <c r="J102" s="7">
        <v>11.2</v>
      </c>
      <c r="K102" s="6">
        <v>1569072637</v>
      </c>
      <c r="L102" s="7">
        <v>7.2</v>
      </c>
      <c r="M102" s="7">
        <v>31.7</v>
      </c>
      <c r="N102" s="7">
        <v>11.8</v>
      </c>
      <c r="O102" s="6">
        <v>1762</v>
      </c>
      <c r="P102" s="7">
        <v>0.1</v>
      </c>
      <c r="Q102" s="7">
        <v>5.0999999999999996</v>
      </c>
      <c r="R102" s="7">
        <v>0.2</v>
      </c>
    </row>
    <row r="103" spans="1:18">
      <c r="A103" s="49" t="s">
        <v>124</v>
      </c>
      <c r="B103" s="43"/>
    </row>
    <row r="104" spans="1:18">
      <c r="B104" s="5" t="s">
        <v>125</v>
      </c>
      <c r="C104" s="3">
        <v>204</v>
      </c>
      <c r="D104" s="4">
        <v>6.8</v>
      </c>
      <c r="E104" s="4">
        <v>17.899999999999999</v>
      </c>
      <c r="F104" s="4">
        <v>10.4</v>
      </c>
      <c r="G104" s="3">
        <v>246</v>
      </c>
      <c r="H104" s="4">
        <v>6.3</v>
      </c>
      <c r="I104" s="4">
        <v>24.2</v>
      </c>
      <c r="J104" s="4">
        <v>10.6</v>
      </c>
      <c r="K104" s="3">
        <v>137652978</v>
      </c>
      <c r="L104" s="4">
        <v>8.4</v>
      </c>
      <c r="M104" s="4">
        <v>44.1</v>
      </c>
      <c r="N104" s="4">
        <v>16.7</v>
      </c>
      <c r="O104" s="3">
        <v>560</v>
      </c>
      <c r="P104" s="4">
        <v>5.4</v>
      </c>
      <c r="Q104" s="4">
        <v>16.100000000000001</v>
      </c>
      <c r="R104" s="4">
        <v>8.5</v>
      </c>
    </row>
    <row r="105" spans="1:18">
      <c r="B105" s="5" t="s">
        <v>126</v>
      </c>
      <c r="C105" s="3">
        <v>257</v>
      </c>
      <c r="D105" s="4">
        <v>15.4</v>
      </c>
      <c r="E105" s="4">
        <v>53.2</v>
      </c>
      <c r="F105" s="4">
        <v>30.8</v>
      </c>
      <c r="G105" s="3">
        <v>351</v>
      </c>
      <c r="H105" s="4">
        <v>16.7</v>
      </c>
      <c r="I105" s="4">
        <v>38</v>
      </c>
      <c r="J105" s="4">
        <v>28.7</v>
      </c>
      <c r="K105" s="3">
        <v>44388840</v>
      </c>
      <c r="L105" s="4">
        <v>22.6</v>
      </c>
      <c r="M105" s="4">
        <v>26.9</v>
      </c>
      <c r="N105" s="4">
        <v>37.200000000000003</v>
      </c>
      <c r="O105" s="3">
        <v>126</v>
      </c>
      <c r="P105" s="4">
        <v>14.7</v>
      </c>
      <c r="Q105" s="4">
        <v>-8</v>
      </c>
      <c r="R105" s="4">
        <v>18.3</v>
      </c>
    </row>
    <row r="106" spans="1:18">
      <c r="B106" s="5" t="s">
        <v>127</v>
      </c>
      <c r="C106" s="3">
        <v>2</v>
      </c>
      <c r="D106" s="4">
        <v>17.399999999999999</v>
      </c>
      <c r="E106" s="4">
        <v>-15</v>
      </c>
      <c r="F106" s="4">
        <v>19.2</v>
      </c>
      <c r="G106" s="3">
        <v>3</v>
      </c>
      <c r="H106" s="4">
        <v>13.6</v>
      </c>
      <c r="I106" s="4">
        <v>-28.3</v>
      </c>
      <c r="J106" s="4">
        <v>27.5</v>
      </c>
      <c r="K106" s="3">
        <v>829688</v>
      </c>
      <c r="L106" s="4">
        <v>15.1</v>
      </c>
      <c r="M106" s="4">
        <v>24.8</v>
      </c>
      <c r="N106" s="4">
        <v>54.7</v>
      </c>
      <c r="O106" s="3">
        <v>250</v>
      </c>
      <c r="P106" s="4">
        <v>8.6</v>
      </c>
      <c r="Q106" s="4">
        <v>74.2</v>
      </c>
      <c r="R106" s="4">
        <v>24.8</v>
      </c>
    </row>
    <row r="107" spans="1:18">
      <c r="B107" s="5" t="s">
        <v>128</v>
      </c>
      <c r="C107" s="3">
        <v>18</v>
      </c>
      <c r="D107" s="4">
        <v>13.6</v>
      </c>
      <c r="E107" s="4">
        <v>5.9</v>
      </c>
      <c r="F107" s="4">
        <v>17.100000000000001</v>
      </c>
      <c r="G107" s="3">
        <v>28</v>
      </c>
      <c r="H107" s="4">
        <v>9.4</v>
      </c>
      <c r="I107" s="4">
        <v>9.5</v>
      </c>
      <c r="J107" s="4">
        <v>15</v>
      </c>
      <c r="K107" s="3">
        <v>11060776</v>
      </c>
      <c r="L107" s="4">
        <v>9.8000000000000007</v>
      </c>
      <c r="M107" s="4">
        <v>30.9</v>
      </c>
      <c r="N107" s="4">
        <v>20.100000000000001</v>
      </c>
      <c r="O107" s="3">
        <v>402</v>
      </c>
      <c r="P107" s="4">
        <v>5.4</v>
      </c>
      <c r="Q107" s="4">
        <v>19.5</v>
      </c>
      <c r="R107" s="4">
        <v>9.4</v>
      </c>
    </row>
    <row r="108" spans="1:18" ht="13">
      <c r="B108" s="5" t="s">
        <v>129</v>
      </c>
      <c r="C108" s="3">
        <v>4</v>
      </c>
      <c r="D108" s="4">
        <v>11</v>
      </c>
      <c r="E108" s="4">
        <v>12.5</v>
      </c>
      <c r="F108" s="4">
        <v>14.2</v>
      </c>
      <c r="G108" s="3">
        <v>15</v>
      </c>
      <c r="H108" s="4">
        <v>17</v>
      </c>
      <c r="I108" s="4">
        <v>17.399999999999999</v>
      </c>
      <c r="J108" s="4">
        <v>35.5</v>
      </c>
      <c r="K108" s="3">
        <v>16605396</v>
      </c>
      <c r="L108" s="4">
        <v>17.2</v>
      </c>
      <c r="M108" s="4">
        <v>70</v>
      </c>
      <c r="N108" s="4">
        <v>53</v>
      </c>
      <c r="O108" s="3">
        <v>1084</v>
      </c>
      <c r="P108" s="4">
        <v>2.4</v>
      </c>
      <c r="Q108" s="4">
        <v>44.7</v>
      </c>
      <c r="R108" s="4">
        <v>7.5</v>
      </c>
    </row>
    <row r="109" spans="1:18">
      <c r="A109" s="49" t="s">
        <v>130</v>
      </c>
      <c r="B109" s="50"/>
      <c r="C109" s="6">
        <v>41</v>
      </c>
      <c r="D109" s="7">
        <v>15.6</v>
      </c>
      <c r="E109" s="7">
        <v>-18.7</v>
      </c>
      <c r="F109" s="7">
        <v>15.3</v>
      </c>
      <c r="G109" s="6">
        <v>156</v>
      </c>
      <c r="H109" s="7">
        <v>8</v>
      </c>
      <c r="I109" s="7">
        <v>16.2</v>
      </c>
      <c r="J109" s="7">
        <v>11.8</v>
      </c>
      <c r="K109" s="6">
        <v>210537677</v>
      </c>
      <c r="L109" s="7">
        <v>8.3000000000000007</v>
      </c>
      <c r="M109" s="7">
        <v>41</v>
      </c>
      <c r="N109" s="7">
        <v>16</v>
      </c>
      <c r="O109" s="6">
        <v>1347</v>
      </c>
      <c r="P109" s="7">
        <v>1.7</v>
      </c>
      <c r="Q109" s="7">
        <v>21.3</v>
      </c>
      <c r="R109" s="7">
        <v>3.4</v>
      </c>
    </row>
    <row r="110" spans="1:18">
      <c r="A110" s="49" t="s">
        <v>131</v>
      </c>
      <c r="B110" s="50"/>
      <c r="C110" s="6">
        <v>328</v>
      </c>
      <c r="D110" s="7">
        <v>7.7</v>
      </c>
      <c r="E110" s="7">
        <v>14.6</v>
      </c>
      <c r="F110" s="7">
        <v>10.9</v>
      </c>
      <c r="G110" s="6">
        <v>771</v>
      </c>
      <c r="H110" s="7">
        <v>8.3000000000000007</v>
      </c>
      <c r="I110" s="7">
        <v>24</v>
      </c>
      <c r="J110" s="7">
        <v>12.8</v>
      </c>
      <c r="K110" s="6">
        <v>1358534960</v>
      </c>
      <c r="L110" s="7">
        <v>8.3000000000000007</v>
      </c>
      <c r="M110" s="7">
        <v>30.4</v>
      </c>
      <c r="N110" s="7">
        <v>13.5</v>
      </c>
      <c r="O110" s="6">
        <v>1763</v>
      </c>
      <c r="P110" s="7">
        <v>0.1</v>
      </c>
      <c r="Q110" s="7">
        <v>5.2</v>
      </c>
      <c r="R110" s="7">
        <v>0.2</v>
      </c>
    </row>
    <row r="111" spans="1:18">
      <c r="A111" s="51" t="s">
        <v>132</v>
      </c>
      <c r="B111" s="52"/>
      <c r="C111" s="10"/>
      <c r="D111" s="10"/>
      <c r="E111" s="10"/>
      <c r="F111" s="10"/>
      <c r="G111" s="10"/>
      <c r="H111" s="10"/>
      <c r="I111" s="10"/>
      <c r="J111" s="10"/>
      <c r="K111" s="10"/>
      <c r="L111" s="10"/>
      <c r="M111" s="10"/>
      <c r="N111" s="10"/>
      <c r="O111" s="10"/>
      <c r="P111" s="10"/>
      <c r="Q111" s="10"/>
      <c r="R111" s="10"/>
    </row>
    <row r="112" spans="1:18" ht="13">
      <c r="B112" s="5" t="s">
        <v>133</v>
      </c>
      <c r="C112" s="3">
        <v>470</v>
      </c>
      <c r="D112" s="4">
        <v>3.7</v>
      </c>
      <c r="E112" s="4">
        <v>27</v>
      </c>
      <c r="F112" s="4">
        <v>6.3</v>
      </c>
      <c r="G112" s="3">
        <v>618</v>
      </c>
      <c r="H112" s="4">
        <v>5.0999999999999996</v>
      </c>
      <c r="I112" s="4">
        <v>35.299999999999997</v>
      </c>
      <c r="J112" s="4">
        <v>9.1</v>
      </c>
      <c r="K112" s="3">
        <v>651240279</v>
      </c>
      <c r="L112" s="4">
        <v>6</v>
      </c>
      <c r="M112" s="4">
        <v>45.2</v>
      </c>
      <c r="N112" s="4">
        <v>10.6</v>
      </c>
      <c r="O112" s="3">
        <v>1053</v>
      </c>
      <c r="P112" s="4">
        <v>2.9</v>
      </c>
      <c r="Q112" s="4">
        <v>7.4</v>
      </c>
      <c r="R112" s="4">
        <v>3.6</v>
      </c>
    </row>
    <row r="113" spans="1:18" ht="13">
      <c r="B113" s="5" t="s">
        <v>134</v>
      </c>
      <c r="C113" s="3">
        <v>430</v>
      </c>
      <c r="D113" s="4">
        <v>9.1999999999999993</v>
      </c>
      <c r="E113" s="4">
        <v>30.3</v>
      </c>
      <c r="F113" s="4">
        <v>15.6</v>
      </c>
      <c r="G113" s="3">
        <v>708</v>
      </c>
      <c r="H113" s="4">
        <v>13.1</v>
      </c>
      <c r="I113" s="4">
        <v>35.6</v>
      </c>
      <c r="J113" s="4">
        <v>27.6</v>
      </c>
      <c r="K113" s="3">
        <v>216255277</v>
      </c>
      <c r="L113" s="4">
        <v>16.2</v>
      </c>
      <c r="M113" s="4">
        <v>51.3</v>
      </c>
      <c r="N113" s="4">
        <v>32.4</v>
      </c>
      <c r="O113" s="3">
        <v>305</v>
      </c>
      <c r="P113" s="4">
        <v>9.1</v>
      </c>
      <c r="Q113" s="4">
        <v>11.6</v>
      </c>
      <c r="R113" s="4">
        <v>13</v>
      </c>
    </row>
    <row r="114" spans="1:18" ht="13">
      <c r="B114" s="5" t="s">
        <v>135</v>
      </c>
      <c r="C114" s="3">
        <v>206</v>
      </c>
      <c r="D114" s="4">
        <v>6</v>
      </c>
      <c r="E114" s="4">
        <v>17.3</v>
      </c>
      <c r="F114" s="4">
        <v>9.9</v>
      </c>
      <c r="G114" s="3">
        <v>258</v>
      </c>
      <c r="H114" s="4">
        <v>7.4</v>
      </c>
      <c r="I114" s="4">
        <v>21</v>
      </c>
      <c r="J114" s="4">
        <v>15.4</v>
      </c>
      <c r="K114" s="3">
        <v>149191432</v>
      </c>
      <c r="L114" s="4">
        <v>8.8000000000000007</v>
      </c>
      <c r="M114" s="4">
        <v>39.299999999999997</v>
      </c>
      <c r="N114" s="4">
        <v>20.8</v>
      </c>
      <c r="O114" s="3">
        <v>578</v>
      </c>
      <c r="P114" s="4">
        <v>5.0999999999999996</v>
      </c>
      <c r="Q114" s="4">
        <v>15.1</v>
      </c>
      <c r="R114" s="4">
        <v>7.8</v>
      </c>
    </row>
    <row r="115" spans="1:18" ht="13">
      <c r="B115" s="5" t="s">
        <v>136</v>
      </c>
      <c r="C115" s="3">
        <v>275</v>
      </c>
      <c r="D115" s="4">
        <v>10.199999999999999</v>
      </c>
      <c r="E115" s="4">
        <v>52.8</v>
      </c>
      <c r="F115" s="4">
        <v>26.6</v>
      </c>
      <c r="G115" s="3">
        <v>389</v>
      </c>
      <c r="H115" s="4">
        <v>17.2</v>
      </c>
      <c r="I115" s="4">
        <v>39.700000000000003</v>
      </c>
      <c r="J115" s="4">
        <v>31.8</v>
      </c>
      <c r="K115" s="3">
        <v>57318247</v>
      </c>
      <c r="L115" s="4">
        <v>22.6</v>
      </c>
      <c r="M115" s="4">
        <v>35.700000000000003</v>
      </c>
      <c r="N115" s="4">
        <v>38.700000000000003</v>
      </c>
      <c r="O115" s="3">
        <v>147</v>
      </c>
      <c r="P115" s="4">
        <v>13.8</v>
      </c>
      <c r="Q115" s="4">
        <v>-2.9</v>
      </c>
      <c r="R115" s="4">
        <v>17.600000000000001</v>
      </c>
    </row>
    <row r="116" spans="1:18">
      <c r="A116" s="49" t="s">
        <v>137</v>
      </c>
      <c r="B116" s="43"/>
    </row>
    <row r="117" spans="1:18">
      <c r="B117" s="5" t="s">
        <v>138</v>
      </c>
      <c r="C117" s="9" t="s">
        <v>139</v>
      </c>
      <c r="D117" s="9" t="s">
        <v>139</v>
      </c>
      <c r="E117" s="9" t="s">
        <v>139</v>
      </c>
      <c r="F117" s="9" t="s">
        <v>139</v>
      </c>
      <c r="G117" s="9" t="s">
        <v>139</v>
      </c>
      <c r="H117" s="9" t="s">
        <v>139</v>
      </c>
      <c r="I117" s="9" t="s">
        <v>139</v>
      </c>
      <c r="J117" s="9" t="s">
        <v>139</v>
      </c>
      <c r="K117" s="9" t="s">
        <v>139</v>
      </c>
      <c r="L117" s="9" t="s">
        <v>139</v>
      </c>
      <c r="M117" s="9" t="s">
        <v>139</v>
      </c>
      <c r="N117" s="9" t="s">
        <v>139</v>
      </c>
      <c r="O117" s="9" t="s">
        <v>139</v>
      </c>
      <c r="P117" s="9" t="s">
        <v>139</v>
      </c>
      <c r="Q117" s="9" t="s">
        <v>139</v>
      </c>
      <c r="R117" s="9" t="s">
        <v>139</v>
      </c>
    </row>
    <row r="118" spans="1:18">
      <c r="A118" s="48" t="s">
        <v>143</v>
      </c>
      <c r="B118" s="48"/>
      <c r="C118" s="48"/>
      <c r="D118" s="48"/>
      <c r="E118" s="48"/>
      <c r="F118" s="48"/>
      <c r="G118" s="48"/>
      <c r="H118" s="48"/>
      <c r="I118" s="48"/>
      <c r="J118" s="48"/>
      <c r="K118" s="48"/>
      <c r="L118" s="48"/>
      <c r="M118" s="48"/>
      <c r="N118" s="48"/>
      <c r="O118" s="48"/>
      <c r="P118" s="48"/>
      <c r="Q118" s="48"/>
      <c r="R118" s="48"/>
    </row>
    <row r="119" spans="1:18">
      <c r="A119" s="49" t="s">
        <v>104</v>
      </c>
      <c r="B119" s="43"/>
    </row>
    <row r="120" spans="1:18">
      <c r="B120" s="5" t="s">
        <v>105</v>
      </c>
      <c r="C120" s="3">
        <v>350</v>
      </c>
      <c r="D120" s="4">
        <v>3.2</v>
      </c>
      <c r="E120" s="9" t="s">
        <v>139</v>
      </c>
      <c r="F120" s="9" t="s">
        <v>139</v>
      </c>
      <c r="G120" s="3">
        <v>415</v>
      </c>
      <c r="H120" s="4">
        <v>3.6</v>
      </c>
      <c r="I120" s="9" t="s">
        <v>139</v>
      </c>
      <c r="J120" s="9" t="s">
        <v>139</v>
      </c>
      <c r="K120" s="3">
        <v>358448554</v>
      </c>
      <c r="L120" s="4">
        <v>5</v>
      </c>
      <c r="M120" s="9" t="s">
        <v>139</v>
      </c>
      <c r="N120" s="9" t="s">
        <v>139</v>
      </c>
      <c r="O120" s="3">
        <v>863</v>
      </c>
      <c r="P120" s="4">
        <v>3.4</v>
      </c>
      <c r="Q120" s="9" t="s">
        <v>139</v>
      </c>
      <c r="R120" s="9" t="s">
        <v>139</v>
      </c>
    </row>
    <row r="121" spans="1:18">
      <c r="B121" s="5" t="s">
        <v>106</v>
      </c>
      <c r="C121" s="3">
        <v>285</v>
      </c>
      <c r="D121" s="4">
        <v>8.1999999999999993</v>
      </c>
      <c r="E121" s="9" t="s">
        <v>139</v>
      </c>
      <c r="F121" s="9" t="s">
        <v>139</v>
      </c>
      <c r="G121" s="3">
        <v>415</v>
      </c>
      <c r="H121" s="4">
        <v>13.3</v>
      </c>
      <c r="I121" s="9" t="s">
        <v>139</v>
      </c>
      <c r="J121" s="9" t="s">
        <v>139</v>
      </c>
      <c r="K121" s="3">
        <v>96905901</v>
      </c>
      <c r="L121" s="4">
        <v>16</v>
      </c>
      <c r="M121" s="9" t="s">
        <v>139</v>
      </c>
      <c r="N121" s="9" t="s">
        <v>139</v>
      </c>
      <c r="O121" s="3">
        <v>234</v>
      </c>
      <c r="P121" s="4">
        <v>8.1</v>
      </c>
      <c r="Q121" s="9" t="s">
        <v>139</v>
      </c>
      <c r="R121" s="9" t="s">
        <v>139</v>
      </c>
    </row>
    <row r="122" spans="1:18">
      <c r="B122" s="5" t="s">
        <v>107</v>
      </c>
      <c r="C122" s="3">
        <v>69</v>
      </c>
      <c r="D122" s="4">
        <v>5.2</v>
      </c>
      <c r="E122" s="9" t="s">
        <v>139</v>
      </c>
      <c r="F122" s="9" t="s">
        <v>139</v>
      </c>
      <c r="G122" s="3">
        <v>86</v>
      </c>
      <c r="H122" s="4">
        <v>3.4</v>
      </c>
      <c r="I122" s="9" t="s">
        <v>139</v>
      </c>
      <c r="J122" s="9" t="s">
        <v>139</v>
      </c>
      <c r="K122" s="3">
        <v>144063926</v>
      </c>
      <c r="L122" s="4">
        <v>3.4</v>
      </c>
      <c r="M122" s="9" t="s">
        <v>139</v>
      </c>
      <c r="N122" s="9" t="s">
        <v>139</v>
      </c>
      <c r="O122" s="3">
        <v>1672</v>
      </c>
      <c r="P122" s="4">
        <v>0.5</v>
      </c>
      <c r="Q122" s="9" t="s">
        <v>139</v>
      </c>
      <c r="R122" s="9" t="s">
        <v>139</v>
      </c>
    </row>
    <row r="123" spans="1:18">
      <c r="B123" s="5" t="s">
        <v>108</v>
      </c>
      <c r="C123" s="3">
        <v>8</v>
      </c>
      <c r="D123" s="4">
        <v>32.9</v>
      </c>
      <c r="E123" s="9" t="s">
        <v>139</v>
      </c>
      <c r="F123" s="9" t="s">
        <v>139</v>
      </c>
      <c r="G123" s="3">
        <v>22</v>
      </c>
      <c r="H123" s="4">
        <v>15.9</v>
      </c>
      <c r="I123" s="9" t="s">
        <v>139</v>
      </c>
      <c r="J123" s="9" t="s">
        <v>139</v>
      </c>
      <c r="K123" s="3">
        <v>9611686</v>
      </c>
      <c r="L123" s="4">
        <v>17.100000000000001</v>
      </c>
      <c r="M123" s="9" t="s">
        <v>139</v>
      </c>
      <c r="N123" s="9" t="s">
        <v>139</v>
      </c>
      <c r="O123" s="3">
        <v>435</v>
      </c>
      <c r="P123" s="4">
        <v>6.4</v>
      </c>
      <c r="Q123" s="9" t="s">
        <v>139</v>
      </c>
      <c r="R123" s="9" t="s">
        <v>139</v>
      </c>
    </row>
    <row r="124" spans="1:18" ht="13">
      <c r="A124" s="8"/>
      <c r="B124" s="2" t="s">
        <v>109</v>
      </c>
      <c r="C124" s="6">
        <v>261</v>
      </c>
      <c r="D124" s="7">
        <v>5.2</v>
      </c>
      <c r="E124" s="11" t="s">
        <v>139</v>
      </c>
      <c r="F124" s="11" t="s">
        <v>139</v>
      </c>
      <c r="G124" s="6">
        <v>363</v>
      </c>
      <c r="H124" s="7">
        <v>4.5</v>
      </c>
      <c r="I124" s="11" t="s">
        <v>139</v>
      </c>
      <c r="J124" s="11" t="s">
        <v>139</v>
      </c>
      <c r="K124" s="6">
        <v>609030067</v>
      </c>
      <c r="L124" s="7">
        <v>4.5</v>
      </c>
      <c r="M124" s="11" t="s">
        <v>139</v>
      </c>
      <c r="N124" s="11" t="s">
        <v>139</v>
      </c>
      <c r="O124" s="6">
        <v>1676</v>
      </c>
      <c r="P124" s="7">
        <v>0.2</v>
      </c>
      <c r="Q124" s="11" t="s">
        <v>139</v>
      </c>
      <c r="R124" s="11" t="s">
        <v>139</v>
      </c>
    </row>
    <row r="125" spans="1:18">
      <c r="B125" s="5" t="s">
        <v>110</v>
      </c>
      <c r="C125" s="3">
        <v>12</v>
      </c>
      <c r="D125" s="4">
        <v>14.2</v>
      </c>
      <c r="E125" s="9" t="s">
        <v>139</v>
      </c>
      <c r="F125" s="9" t="s">
        <v>139</v>
      </c>
      <c r="G125" s="3">
        <v>75</v>
      </c>
      <c r="H125" s="4">
        <v>12</v>
      </c>
      <c r="I125" s="9" t="s">
        <v>139</v>
      </c>
      <c r="J125" s="9" t="s">
        <v>139</v>
      </c>
      <c r="K125" s="3">
        <v>80404349</v>
      </c>
      <c r="L125" s="4">
        <v>12.4</v>
      </c>
      <c r="M125" s="9" t="s">
        <v>139</v>
      </c>
      <c r="N125" s="9" t="s">
        <v>139</v>
      </c>
      <c r="O125" s="3">
        <v>1070</v>
      </c>
      <c r="P125" s="4">
        <v>3.5</v>
      </c>
      <c r="Q125" s="9" t="s">
        <v>139</v>
      </c>
      <c r="R125" s="9" t="s">
        <v>139</v>
      </c>
    </row>
    <row r="126" spans="1:18">
      <c r="B126" s="5" t="s">
        <v>111</v>
      </c>
      <c r="C126" s="3">
        <v>30</v>
      </c>
      <c r="D126" s="4">
        <v>60.9</v>
      </c>
      <c r="E126" s="9" t="s">
        <v>139</v>
      </c>
      <c r="F126" s="9" t="s">
        <v>139</v>
      </c>
      <c r="G126" s="3">
        <v>163</v>
      </c>
      <c r="H126" s="4">
        <v>40</v>
      </c>
      <c r="I126" s="9" t="s">
        <v>139</v>
      </c>
      <c r="J126" s="9" t="s">
        <v>139</v>
      </c>
      <c r="K126" s="3">
        <v>11684762</v>
      </c>
      <c r="L126" s="4">
        <v>42.8</v>
      </c>
      <c r="M126" s="9" t="s">
        <v>139</v>
      </c>
      <c r="N126" s="9" t="s">
        <v>139</v>
      </c>
      <c r="O126" s="3">
        <v>72</v>
      </c>
      <c r="P126" s="4">
        <v>17.2</v>
      </c>
      <c r="Q126" s="9" t="s">
        <v>139</v>
      </c>
      <c r="R126" s="9" t="s">
        <v>139</v>
      </c>
    </row>
    <row r="127" spans="1:18">
      <c r="B127" s="5" t="s">
        <v>112</v>
      </c>
      <c r="C127" s="3">
        <v>24</v>
      </c>
      <c r="D127" s="4">
        <v>26.9</v>
      </c>
      <c r="E127" s="9" t="s">
        <v>139</v>
      </c>
      <c r="F127" s="9" t="s">
        <v>139</v>
      </c>
      <c r="G127" s="3">
        <v>358</v>
      </c>
      <c r="H127" s="4">
        <v>35.4</v>
      </c>
      <c r="I127" s="9" t="s">
        <v>139</v>
      </c>
      <c r="J127" s="9" t="s">
        <v>139</v>
      </c>
      <c r="K127" s="3">
        <v>52991142</v>
      </c>
      <c r="L127" s="4">
        <v>36.6</v>
      </c>
      <c r="M127" s="9" t="s">
        <v>139</v>
      </c>
      <c r="N127" s="9" t="s">
        <v>139</v>
      </c>
      <c r="O127" s="3">
        <v>148</v>
      </c>
      <c r="P127" s="4">
        <v>11.6</v>
      </c>
      <c r="Q127" s="9" t="s">
        <v>139</v>
      </c>
      <c r="R127" s="9" t="s">
        <v>139</v>
      </c>
    </row>
    <row r="128" spans="1:18">
      <c r="A128" s="49" t="s">
        <v>113</v>
      </c>
      <c r="B128" s="43"/>
    </row>
    <row r="129" spans="1:18">
      <c r="B129" s="5" t="s">
        <v>114</v>
      </c>
      <c r="C129" s="3">
        <v>14</v>
      </c>
      <c r="D129" s="4">
        <v>22.7</v>
      </c>
      <c r="E129" s="9" t="s">
        <v>139</v>
      </c>
      <c r="F129" s="9" t="s">
        <v>139</v>
      </c>
      <c r="G129" s="3">
        <v>144</v>
      </c>
      <c r="H129" s="4">
        <v>51.9</v>
      </c>
      <c r="I129" s="9" t="s">
        <v>139</v>
      </c>
      <c r="J129" s="9" t="s">
        <v>139</v>
      </c>
      <c r="K129" s="3">
        <v>31606614</v>
      </c>
      <c r="L129" s="4">
        <v>53.2</v>
      </c>
      <c r="M129" s="9" t="s">
        <v>139</v>
      </c>
      <c r="N129" s="9" t="s">
        <v>139</v>
      </c>
      <c r="O129" s="3">
        <v>220</v>
      </c>
      <c r="P129" s="4">
        <v>11</v>
      </c>
      <c r="Q129" s="9" t="s">
        <v>139</v>
      </c>
      <c r="R129" s="9" t="s">
        <v>139</v>
      </c>
    </row>
    <row r="130" spans="1:18">
      <c r="B130" s="5" t="s">
        <v>115</v>
      </c>
      <c r="C130" s="3">
        <v>510</v>
      </c>
      <c r="D130" s="4">
        <v>13.1</v>
      </c>
      <c r="E130" s="9" t="s">
        <v>139</v>
      </c>
      <c r="F130" s="9" t="s">
        <v>139</v>
      </c>
      <c r="G130" s="3">
        <v>780</v>
      </c>
      <c r="H130" s="4">
        <v>13.9</v>
      </c>
      <c r="I130" s="9" t="s">
        <v>139</v>
      </c>
      <c r="J130" s="9" t="s">
        <v>139</v>
      </c>
      <c r="K130" s="3">
        <v>115661034</v>
      </c>
      <c r="L130" s="4">
        <v>19.7</v>
      </c>
      <c r="M130" s="9" t="s">
        <v>139</v>
      </c>
      <c r="N130" s="9" t="s">
        <v>139</v>
      </c>
      <c r="O130" s="3">
        <v>148</v>
      </c>
      <c r="P130" s="4">
        <v>12.4</v>
      </c>
      <c r="Q130" s="9" t="s">
        <v>139</v>
      </c>
      <c r="R130" s="9" t="s">
        <v>139</v>
      </c>
    </row>
    <row r="131" spans="1:18">
      <c r="B131" s="5" t="s">
        <v>116</v>
      </c>
      <c r="C131" s="3">
        <v>500</v>
      </c>
      <c r="D131" s="4">
        <v>34.1</v>
      </c>
      <c r="E131" s="9" t="s">
        <v>139</v>
      </c>
      <c r="F131" s="9" t="s">
        <v>139</v>
      </c>
      <c r="G131" s="3">
        <v>1782</v>
      </c>
      <c r="H131" s="4">
        <v>38.200000000000003</v>
      </c>
      <c r="I131" s="9" t="s">
        <v>139</v>
      </c>
      <c r="J131" s="9" t="s">
        <v>139</v>
      </c>
      <c r="K131" s="3">
        <v>108536066</v>
      </c>
      <c r="L131" s="4">
        <v>45.6</v>
      </c>
      <c r="M131" s="9" t="s">
        <v>139</v>
      </c>
      <c r="N131" s="9" t="s">
        <v>139</v>
      </c>
      <c r="O131" s="3">
        <v>61</v>
      </c>
      <c r="P131" s="4">
        <v>18.899999999999999</v>
      </c>
      <c r="Q131" s="9" t="s">
        <v>139</v>
      </c>
      <c r="R131" s="9" t="s">
        <v>139</v>
      </c>
    </row>
    <row r="132" spans="1:18">
      <c r="B132" s="5" t="s">
        <v>117</v>
      </c>
      <c r="C132" s="3">
        <v>71</v>
      </c>
      <c r="D132" s="4">
        <v>31.3</v>
      </c>
      <c r="E132" s="9" t="s">
        <v>139</v>
      </c>
      <c r="F132" s="9" t="s">
        <v>139</v>
      </c>
      <c r="G132" s="3">
        <v>595</v>
      </c>
      <c r="H132" s="4">
        <v>40.4</v>
      </c>
      <c r="I132" s="9" t="s">
        <v>139</v>
      </c>
      <c r="J132" s="9" t="s">
        <v>139</v>
      </c>
      <c r="K132" s="3">
        <v>99805694</v>
      </c>
      <c r="L132" s="4">
        <v>42.1</v>
      </c>
      <c r="M132" s="9" t="s">
        <v>139</v>
      </c>
      <c r="N132" s="9" t="s">
        <v>139</v>
      </c>
      <c r="O132" s="3">
        <v>168</v>
      </c>
      <c r="P132" s="4">
        <v>11.5</v>
      </c>
      <c r="Q132" s="9" t="s">
        <v>139</v>
      </c>
      <c r="R132" s="9" t="s">
        <v>139</v>
      </c>
    </row>
    <row r="133" spans="1:18">
      <c r="A133" s="8"/>
      <c r="B133" s="2" t="s">
        <v>118</v>
      </c>
      <c r="C133" s="6">
        <v>170</v>
      </c>
      <c r="D133" s="7">
        <v>27.6</v>
      </c>
      <c r="E133" s="11" t="s">
        <v>139</v>
      </c>
      <c r="F133" s="11" t="s">
        <v>139</v>
      </c>
      <c r="G133" s="6">
        <v>813</v>
      </c>
      <c r="H133" s="7">
        <v>18.899999999999999</v>
      </c>
      <c r="I133" s="11" t="s">
        <v>139</v>
      </c>
      <c r="J133" s="11" t="s">
        <v>139</v>
      </c>
      <c r="K133" s="6">
        <v>355609408</v>
      </c>
      <c r="L133" s="7">
        <v>21.2</v>
      </c>
      <c r="M133" s="11" t="s">
        <v>139</v>
      </c>
      <c r="N133" s="11" t="s">
        <v>139</v>
      </c>
      <c r="O133" s="6">
        <v>437</v>
      </c>
      <c r="P133" s="7">
        <v>6.5</v>
      </c>
      <c r="Q133" s="11" t="s">
        <v>139</v>
      </c>
      <c r="R133" s="11" t="s">
        <v>139</v>
      </c>
    </row>
    <row r="134" spans="1:18">
      <c r="B134" s="5" t="s">
        <v>119</v>
      </c>
      <c r="C134" s="3">
        <v>55</v>
      </c>
      <c r="D134" s="4">
        <v>40.4</v>
      </c>
      <c r="E134" s="9" t="s">
        <v>139</v>
      </c>
      <c r="F134" s="9" t="s">
        <v>139</v>
      </c>
      <c r="G134" s="3">
        <v>133</v>
      </c>
      <c r="H134" s="4">
        <v>28.4</v>
      </c>
      <c r="I134" s="9" t="s">
        <v>139</v>
      </c>
      <c r="J134" s="9" t="s">
        <v>139</v>
      </c>
      <c r="K134" s="3">
        <v>5261370</v>
      </c>
      <c r="L134" s="4">
        <v>30.5</v>
      </c>
      <c r="M134" s="9" t="s">
        <v>139</v>
      </c>
      <c r="N134" s="9" t="s">
        <v>139</v>
      </c>
      <c r="O134" s="3">
        <v>40</v>
      </c>
      <c r="P134" s="4">
        <v>21</v>
      </c>
      <c r="Q134" s="9" t="s">
        <v>139</v>
      </c>
      <c r="R134" s="9" t="s">
        <v>139</v>
      </c>
    </row>
    <row r="135" spans="1:18" ht="13">
      <c r="B135" s="5" t="s">
        <v>141</v>
      </c>
      <c r="C135" s="3">
        <v>25</v>
      </c>
      <c r="D135" s="4">
        <v>25.7</v>
      </c>
      <c r="E135" s="9" t="s">
        <v>139</v>
      </c>
      <c r="F135" s="9" t="s">
        <v>139</v>
      </c>
      <c r="G135" s="3">
        <v>62</v>
      </c>
      <c r="H135" s="4">
        <v>28.9</v>
      </c>
      <c r="I135" s="9" t="s">
        <v>139</v>
      </c>
      <c r="J135" s="9" t="s">
        <v>139</v>
      </c>
      <c r="K135" s="3">
        <v>5647633</v>
      </c>
      <c r="L135" s="4">
        <v>31.7</v>
      </c>
      <c r="M135" s="9" t="s">
        <v>139</v>
      </c>
      <c r="N135" s="9" t="s">
        <v>139</v>
      </c>
      <c r="O135" s="3">
        <v>91</v>
      </c>
      <c r="P135" s="4">
        <v>13.5</v>
      </c>
      <c r="Q135" s="9" t="s">
        <v>139</v>
      </c>
      <c r="R135" s="9" t="s">
        <v>139</v>
      </c>
    </row>
    <row r="136" spans="1:18">
      <c r="B136" s="5" t="s">
        <v>120</v>
      </c>
      <c r="C136" s="3">
        <v>20</v>
      </c>
      <c r="D136" s="4">
        <v>5.4</v>
      </c>
      <c r="E136" s="9" t="s">
        <v>139</v>
      </c>
      <c r="F136" s="9" t="s">
        <v>139</v>
      </c>
      <c r="G136" s="3">
        <v>52</v>
      </c>
      <c r="H136" s="4">
        <v>7.1</v>
      </c>
      <c r="I136" s="9" t="s">
        <v>139</v>
      </c>
      <c r="J136" s="9" t="s">
        <v>139</v>
      </c>
      <c r="K136" s="3">
        <v>56322650</v>
      </c>
      <c r="L136" s="4">
        <v>7.6</v>
      </c>
      <c r="M136" s="9" t="s">
        <v>139</v>
      </c>
      <c r="N136" s="9" t="s">
        <v>139</v>
      </c>
      <c r="O136" s="3">
        <v>1088</v>
      </c>
      <c r="P136" s="4">
        <v>2.2000000000000002</v>
      </c>
      <c r="Q136" s="9" t="s">
        <v>139</v>
      </c>
      <c r="R136" s="9" t="s">
        <v>139</v>
      </c>
    </row>
    <row r="137" spans="1:18">
      <c r="B137" s="5" t="s">
        <v>121</v>
      </c>
      <c r="C137" s="3">
        <v>15</v>
      </c>
      <c r="D137" s="4">
        <v>24.7</v>
      </c>
      <c r="E137" s="9" t="s">
        <v>139</v>
      </c>
      <c r="F137" s="9" t="s">
        <v>139</v>
      </c>
      <c r="G137" s="3">
        <v>85</v>
      </c>
      <c r="H137" s="4">
        <v>32</v>
      </c>
      <c r="I137" s="9" t="s">
        <v>139</v>
      </c>
      <c r="J137" s="9" t="s">
        <v>139</v>
      </c>
      <c r="K137" s="3">
        <v>14408946</v>
      </c>
      <c r="L137" s="4">
        <v>34.1</v>
      </c>
      <c r="M137" s="9" t="s">
        <v>139</v>
      </c>
      <c r="N137" s="9" t="s">
        <v>139</v>
      </c>
      <c r="O137" s="3">
        <v>170</v>
      </c>
      <c r="P137" s="4">
        <v>10</v>
      </c>
      <c r="Q137" s="9" t="s">
        <v>139</v>
      </c>
      <c r="R137" s="9" t="s">
        <v>139</v>
      </c>
    </row>
    <row r="138" spans="1:18">
      <c r="A138" s="8"/>
      <c r="B138" s="2" t="s">
        <v>122</v>
      </c>
      <c r="C138" s="6">
        <v>49</v>
      </c>
      <c r="D138" s="7">
        <v>7.9</v>
      </c>
      <c r="E138" s="11" t="s">
        <v>139</v>
      </c>
      <c r="F138" s="11" t="s">
        <v>139</v>
      </c>
      <c r="G138" s="6">
        <v>388</v>
      </c>
      <c r="H138" s="7">
        <v>13.7</v>
      </c>
      <c r="I138" s="11" t="s">
        <v>139</v>
      </c>
      <c r="J138" s="11" t="s">
        <v>139</v>
      </c>
      <c r="K138" s="6">
        <v>582330260</v>
      </c>
      <c r="L138" s="7">
        <v>13.8</v>
      </c>
      <c r="M138" s="11" t="s">
        <v>139</v>
      </c>
      <c r="N138" s="11" t="s">
        <v>139</v>
      </c>
      <c r="O138" s="6">
        <v>1501</v>
      </c>
      <c r="P138" s="7">
        <v>1.1000000000000001</v>
      </c>
      <c r="Q138" s="11" t="s">
        <v>139</v>
      </c>
      <c r="R138" s="11" t="s">
        <v>139</v>
      </c>
    </row>
    <row r="139" spans="1:18">
      <c r="A139" s="49" t="s">
        <v>123</v>
      </c>
      <c r="B139" s="50"/>
      <c r="C139" s="6">
        <v>394</v>
      </c>
      <c r="D139" s="7">
        <v>3.9</v>
      </c>
      <c r="E139" s="11" t="s">
        <v>139</v>
      </c>
      <c r="F139" s="11" t="s">
        <v>139</v>
      </c>
      <c r="G139" s="6">
        <v>711</v>
      </c>
      <c r="H139" s="7">
        <v>6.9</v>
      </c>
      <c r="I139" s="11" t="s">
        <v>139</v>
      </c>
      <c r="J139" s="11" t="s">
        <v>139</v>
      </c>
      <c r="K139" s="6">
        <v>1191360327</v>
      </c>
      <c r="L139" s="7">
        <v>6.9</v>
      </c>
      <c r="M139" s="11" t="s">
        <v>139</v>
      </c>
      <c r="N139" s="11" t="s">
        <v>139</v>
      </c>
      <c r="O139" s="6">
        <v>1676</v>
      </c>
      <c r="P139" s="7">
        <v>0.2</v>
      </c>
      <c r="Q139" s="11" t="s">
        <v>139</v>
      </c>
      <c r="R139" s="11" t="s">
        <v>139</v>
      </c>
    </row>
    <row r="140" spans="1:18">
      <c r="A140" s="49" t="s">
        <v>124</v>
      </c>
      <c r="B140" s="43"/>
    </row>
    <row r="141" spans="1:18">
      <c r="B141" s="5" t="s">
        <v>125</v>
      </c>
      <c r="C141" s="3">
        <v>173</v>
      </c>
      <c r="D141" s="4">
        <v>5.6</v>
      </c>
      <c r="E141" s="9" t="s">
        <v>139</v>
      </c>
      <c r="F141" s="9" t="s">
        <v>139</v>
      </c>
      <c r="G141" s="3">
        <v>198</v>
      </c>
      <c r="H141" s="4">
        <v>5.3</v>
      </c>
      <c r="I141" s="9" t="s">
        <v>139</v>
      </c>
      <c r="J141" s="9" t="s">
        <v>139</v>
      </c>
      <c r="K141" s="3">
        <v>95493839</v>
      </c>
      <c r="L141" s="4">
        <v>7.7</v>
      </c>
      <c r="M141" s="9" t="s">
        <v>139</v>
      </c>
      <c r="N141" s="9" t="s">
        <v>139</v>
      </c>
      <c r="O141" s="3">
        <v>482</v>
      </c>
      <c r="P141" s="4">
        <v>5.0999999999999996</v>
      </c>
      <c r="Q141" s="9" t="s">
        <v>139</v>
      </c>
      <c r="R141" s="9" t="s">
        <v>139</v>
      </c>
    </row>
    <row r="142" spans="1:18">
      <c r="B142" s="5" t="s">
        <v>126</v>
      </c>
      <c r="C142" s="3">
        <v>168</v>
      </c>
      <c r="D142" s="4">
        <v>12.9</v>
      </c>
      <c r="E142" s="9" t="s">
        <v>139</v>
      </c>
      <c r="F142" s="9" t="s">
        <v>139</v>
      </c>
      <c r="G142" s="3">
        <v>255</v>
      </c>
      <c r="H142" s="4">
        <v>13.2</v>
      </c>
      <c r="I142" s="9" t="s">
        <v>139</v>
      </c>
      <c r="J142" s="9" t="s">
        <v>139</v>
      </c>
      <c r="K142" s="3">
        <v>34973641</v>
      </c>
      <c r="L142" s="4">
        <v>17.399999999999999</v>
      </c>
      <c r="M142" s="9" t="s">
        <v>139</v>
      </c>
      <c r="N142" s="9" t="s">
        <v>139</v>
      </c>
      <c r="O142" s="3">
        <v>137</v>
      </c>
      <c r="P142" s="4">
        <v>12.1</v>
      </c>
      <c r="Q142" s="9" t="s">
        <v>139</v>
      </c>
      <c r="R142" s="9" t="s">
        <v>139</v>
      </c>
    </row>
    <row r="143" spans="1:18">
      <c r="B143" s="5" t="s">
        <v>127</v>
      </c>
      <c r="C143" s="3">
        <v>2</v>
      </c>
      <c r="D143" s="4">
        <v>14.3</v>
      </c>
      <c r="E143" s="9" t="s">
        <v>139</v>
      </c>
      <c r="F143" s="9" t="s">
        <v>139</v>
      </c>
      <c r="G143" s="3">
        <v>5</v>
      </c>
      <c r="H143" s="4">
        <v>34.4</v>
      </c>
      <c r="I143" s="9" t="s">
        <v>139</v>
      </c>
      <c r="J143" s="9" t="s">
        <v>139</v>
      </c>
      <c r="K143" s="3">
        <v>664602</v>
      </c>
      <c r="L143" s="4">
        <v>42.2</v>
      </c>
      <c r="M143" s="9" t="s">
        <v>139</v>
      </c>
      <c r="N143" s="9" t="s">
        <v>139</v>
      </c>
      <c r="O143" s="3">
        <v>143</v>
      </c>
      <c r="P143" s="4">
        <v>13.1</v>
      </c>
      <c r="Q143" s="9" t="s">
        <v>139</v>
      </c>
      <c r="R143" s="9" t="s">
        <v>139</v>
      </c>
    </row>
    <row r="144" spans="1:18">
      <c r="B144" s="5" t="s">
        <v>128</v>
      </c>
      <c r="C144" s="3">
        <v>17</v>
      </c>
      <c r="D144" s="4">
        <v>8.6999999999999993</v>
      </c>
      <c r="E144" s="9" t="s">
        <v>139</v>
      </c>
      <c r="F144" s="9" t="s">
        <v>139</v>
      </c>
      <c r="G144" s="3">
        <v>25</v>
      </c>
      <c r="H144" s="4">
        <v>12.6</v>
      </c>
      <c r="I144" s="9" t="s">
        <v>139</v>
      </c>
      <c r="J144" s="9" t="s">
        <v>139</v>
      </c>
      <c r="K144" s="3">
        <v>8448561</v>
      </c>
      <c r="L144" s="4">
        <v>12.4</v>
      </c>
      <c r="M144" s="9" t="s">
        <v>139</v>
      </c>
      <c r="N144" s="9" t="s">
        <v>139</v>
      </c>
      <c r="O144" s="3">
        <v>336</v>
      </c>
      <c r="P144" s="4">
        <v>6.3</v>
      </c>
      <c r="Q144" s="9" t="s">
        <v>139</v>
      </c>
      <c r="R144" s="9" t="s">
        <v>139</v>
      </c>
    </row>
    <row r="145" spans="1:18" ht="13">
      <c r="B145" s="5" t="s">
        <v>129</v>
      </c>
      <c r="C145" s="3">
        <v>4</v>
      </c>
      <c r="D145" s="4">
        <v>6.2</v>
      </c>
      <c r="E145" s="9" t="s">
        <v>139</v>
      </c>
      <c r="F145" s="9" t="s">
        <v>139</v>
      </c>
      <c r="G145" s="3">
        <v>13</v>
      </c>
      <c r="H145" s="4">
        <v>23.6</v>
      </c>
      <c r="I145" s="9" t="s">
        <v>139</v>
      </c>
      <c r="J145" s="9" t="s">
        <v>139</v>
      </c>
      <c r="K145" s="3">
        <v>9770230</v>
      </c>
      <c r="L145" s="4">
        <v>23.6</v>
      </c>
      <c r="M145" s="9" t="s">
        <v>139</v>
      </c>
      <c r="N145" s="9" t="s">
        <v>139</v>
      </c>
      <c r="O145" s="3">
        <v>749</v>
      </c>
      <c r="P145" s="4">
        <v>4.5999999999999996</v>
      </c>
      <c r="Q145" s="9" t="s">
        <v>139</v>
      </c>
      <c r="R145" s="9" t="s">
        <v>139</v>
      </c>
    </row>
    <row r="146" spans="1:18">
      <c r="A146" s="49" t="s">
        <v>130</v>
      </c>
      <c r="B146" s="50"/>
      <c r="C146" s="6">
        <v>51</v>
      </c>
      <c r="D146" s="7">
        <v>10.7</v>
      </c>
      <c r="E146" s="11" t="s">
        <v>139</v>
      </c>
      <c r="F146" s="11" t="s">
        <v>139</v>
      </c>
      <c r="G146" s="6">
        <v>135</v>
      </c>
      <c r="H146" s="7">
        <v>6.2</v>
      </c>
      <c r="I146" s="11" t="s">
        <v>139</v>
      </c>
      <c r="J146" s="11" t="s">
        <v>139</v>
      </c>
      <c r="K146" s="6">
        <v>149350873</v>
      </c>
      <c r="L146" s="7">
        <v>6.8</v>
      </c>
      <c r="M146" s="11" t="s">
        <v>139</v>
      </c>
      <c r="N146" s="11" t="s">
        <v>139</v>
      </c>
      <c r="O146" s="6">
        <v>1110</v>
      </c>
      <c r="P146" s="7">
        <v>2.5</v>
      </c>
      <c r="Q146" s="11" t="s">
        <v>139</v>
      </c>
      <c r="R146" s="11" t="s">
        <v>139</v>
      </c>
    </row>
    <row r="147" spans="1:18">
      <c r="A147" s="49" t="s">
        <v>131</v>
      </c>
      <c r="B147" s="50"/>
      <c r="C147" s="6">
        <v>286</v>
      </c>
      <c r="D147" s="7">
        <v>5.6</v>
      </c>
      <c r="E147" s="11" t="s">
        <v>139</v>
      </c>
      <c r="F147" s="11" t="s">
        <v>139</v>
      </c>
      <c r="G147" s="6">
        <v>622</v>
      </c>
      <c r="H147" s="7">
        <v>7.7</v>
      </c>
      <c r="I147" s="11" t="s">
        <v>139</v>
      </c>
      <c r="J147" s="11" t="s">
        <v>139</v>
      </c>
      <c r="K147" s="6">
        <v>1042009454</v>
      </c>
      <c r="L147" s="7">
        <v>7.7</v>
      </c>
      <c r="M147" s="11" t="s">
        <v>139</v>
      </c>
      <c r="N147" s="11" t="s">
        <v>139</v>
      </c>
      <c r="O147" s="6">
        <v>1677</v>
      </c>
      <c r="P147" s="7">
        <v>0.2</v>
      </c>
      <c r="Q147" s="11" t="s">
        <v>139</v>
      </c>
      <c r="R147" s="11" t="s">
        <v>139</v>
      </c>
    </row>
    <row r="148" spans="1:18">
      <c r="A148" s="51" t="s">
        <v>132</v>
      </c>
      <c r="B148" s="52"/>
      <c r="C148" s="10"/>
      <c r="D148" s="10"/>
      <c r="E148" s="10"/>
      <c r="F148" s="10"/>
      <c r="G148" s="10"/>
      <c r="H148" s="10"/>
      <c r="I148" s="10"/>
      <c r="J148" s="10"/>
      <c r="K148" s="10"/>
      <c r="L148" s="10"/>
      <c r="M148" s="10"/>
      <c r="N148" s="10"/>
      <c r="O148" s="10"/>
      <c r="P148" s="10"/>
      <c r="Q148" s="10"/>
      <c r="R148" s="10"/>
    </row>
    <row r="149" spans="1:18" ht="13">
      <c r="B149" s="5" t="s">
        <v>133</v>
      </c>
      <c r="C149" s="3">
        <v>370</v>
      </c>
      <c r="D149" s="4">
        <v>3.3</v>
      </c>
      <c r="E149" s="9" t="s">
        <v>139</v>
      </c>
      <c r="F149" s="9" t="s">
        <v>139</v>
      </c>
      <c r="G149" s="3">
        <v>457</v>
      </c>
      <c r="H149" s="4">
        <v>5.2</v>
      </c>
      <c r="I149" s="9" t="s">
        <v>139</v>
      </c>
      <c r="J149" s="9" t="s">
        <v>139</v>
      </c>
      <c r="K149" s="3">
        <v>448388907</v>
      </c>
      <c r="L149" s="4">
        <v>5.8</v>
      </c>
      <c r="M149" s="9" t="s">
        <v>139</v>
      </c>
      <c r="N149" s="9" t="s">
        <v>139</v>
      </c>
      <c r="O149" s="3">
        <v>981</v>
      </c>
      <c r="P149" s="4">
        <v>2.8</v>
      </c>
      <c r="Q149" s="9" t="s">
        <v>139</v>
      </c>
      <c r="R149" s="9" t="s">
        <v>139</v>
      </c>
    </row>
    <row r="150" spans="1:18" ht="13">
      <c r="B150" s="5" t="s">
        <v>134</v>
      </c>
      <c r="C150" s="3">
        <v>330</v>
      </c>
      <c r="D150" s="4">
        <v>7.6</v>
      </c>
      <c r="E150" s="9" t="s">
        <v>139</v>
      </c>
      <c r="F150" s="9" t="s">
        <v>139</v>
      </c>
      <c r="G150" s="3">
        <v>522</v>
      </c>
      <c r="H150" s="4">
        <v>13.8</v>
      </c>
      <c r="I150" s="9" t="s">
        <v>139</v>
      </c>
      <c r="J150" s="9" t="s">
        <v>139</v>
      </c>
      <c r="K150" s="3">
        <v>142901111</v>
      </c>
      <c r="L150" s="4">
        <v>15</v>
      </c>
      <c r="M150" s="9" t="s">
        <v>139</v>
      </c>
      <c r="N150" s="9" t="s">
        <v>139</v>
      </c>
      <c r="O150" s="3">
        <v>274</v>
      </c>
      <c r="P150" s="4">
        <v>7.5</v>
      </c>
      <c r="Q150" s="9" t="s">
        <v>139</v>
      </c>
      <c r="R150" s="9" t="s">
        <v>139</v>
      </c>
    </row>
    <row r="151" spans="1:18" ht="13">
      <c r="B151" s="5" t="s">
        <v>135</v>
      </c>
      <c r="C151" s="3">
        <v>176</v>
      </c>
      <c r="D151" s="4">
        <v>6</v>
      </c>
      <c r="E151" s="9" t="s">
        <v>139</v>
      </c>
      <c r="F151" s="9" t="s">
        <v>139</v>
      </c>
      <c r="G151" s="3">
        <v>213</v>
      </c>
      <c r="H151" s="4">
        <v>10</v>
      </c>
      <c r="I151" s="9" t="s">
        <v>139</v>
      </c>
      <c r="J151" s="9" t="s">
        <v>139</v>
      </c>
      <c r="K151" s="3">
        <v>107124540</v>
      </c>
      <c r="L151" s="4">
        <v>11</v>
      </c>
      <c r="M151" s="9" t="s">
        <v>139</v>
      </c>
      <c r="N151" s="9" t="s">
        <v>139</v>
      </c>
      <c r="O151" s="3">
        <v>502</v>
      </c>
      <c r="P151" s="4">
        <v>4.5999999999999996</v>
      </c>
      <c r="Q151" s="9" t="s">
        <v>139</v>
      </c>
      <c r="R151" s="9" t="s">
        <v>139</v>
      </c>
    </row>
    <row r="152" spans="1:18" ht="13">
      <c r="B152" s="5" t="s">
        <v>136</v>
      </c>
      <c r="C152" s="3">
        <v>180</v>
      </c>
      <c r="D152" s="4">
        <v>14.1</v>
      </c>
      <c r="E152" s="9" t="s">
        <v>139</v>
      </c>
      <c r="F152" s="9" t="s">
        <v>139</v>
      </c>
      <c r="G152" s="3">
        <v>278</v>
      </c>
      <c r="H152" s="4">
        <v>15</v>
      </c>
      <c r="I152" s="9" t="s">
        <v>139</v>
      </c>
      <c r="J152" s="9" t="s">
        <v>139</v>
      </c>
      <c r="K152" s="3">
        <v>42235703</v>
      </c>
      <c r="L152" s="4">
        <v>17.5</v>
      </c>
      <c r="M152" s="9" t="s">
        <v>139</v>
      </c>
      <c r="N152" s="9" t="s">
        <v>139</v>
      </c>
      <c r="O152" s="3">
        <v>152</v>
      </c>
      <c r="P152" s="4">
        <v>11.6</v>
      </c>
      <c r="Q152" s="9" t="s">
        <v>139</v>
      </c>
      <c r="R152" s="9" t="s">
        <v>139</v>
      </c>
    </row>
    <row r="153" spans="1:18">
      <c r="A153" s="49" t="s">
        <v>137</v>
      </c>
      <c r="B153" s="43"/>
    </row>
    <row r="154" spans="1:18">
      <c r="A154" s="14"/>
      <c r="B154" s="13" t="s">
        <v>138</v>
      </c>
      <c r="C154" s="12" t="s">
        <v>139</v>
      </c>
      <c r="D154" s="12" t="s">
        <v>139</v>
      </c>
      <c r="E154" s="12" t="s">
        <v>139</v>
      </c>
      <c r="F154" s="12" t="s">
        <v>139</v>
      </c>
      <c r="G154" s="12" t="s">
        <v>139</v>
      </c>
      <c r="H154" s="12" t="s">
        <v>139</v>
      </c>
      <c r="I154" s="12" t="s">
        <v>139</v>
      </c>
      <c r="J154" s="12" t="s">
        <v>139</v>
      </c>
      <c r="K154" s="12" t="s">
        <v>139</v>
      </c>
      <c r="L154" s="12" t="s">
        <v>139</v>
      </c>
      <c r="M154" s="12" t="s">
        <v>139</v>
      </c>
      <c r="N154" s="12" t="s">
        <v>139</v>
      </c>
      <c r="O154" s="12" t="s">
        <v>139</v>
      </c>
      <c r="P154" s="12" t="s">
        <v>139</v>
      </c>
      <c r="Q154" s="12" t="s">
        <v>139</v>
      </c>
      <c r="R154" s="12" t="s">
        <v>139</v>
      </c>
    </row>
    <row r="155" spans="1:18" ht="12.75" customHeight="1">
      <c r="A155" s="53" t="s">
        <v>144</v>
      </c>
      <c r="B155" s="43"/>
      <c r="C155" s="43"/>
      <c r="D155" s="43"/>
      <c r="E155" s="43"/>
      <c r="F155" s="43"/>
      <c r="G155" s="43"/>
      <c r="H155" s="43"/>
      <c r="I155" s="43"/>
      <c r="J155" s="43"/>
      <c r="K155" s="43"/>
      <c r="L155" s="43"/>
      <c r="M155" s="43"/>
      <c r="N155" s="43"/>
      <c r="O155" s="43"/>
      <c r="P155" s="43"/>
      <c r="Q155" s="43"/>
      <c r="R155" s="43"/>
    </row>
    <row r="156" spans="1:18" ht="12.75" customHeight="1">
      <c r="A156" s="54" t="s">
        <v>145</v>
      </c>
      <c r="B156" s="43"/>
      <c r="C156" s="43"/>
      <c r="D156" s="43"/>
      <c r="E156" s="43"/>
      <c r="F156" s="43"/>
      <c r="G156" s="43"/>
      <c r="H156" s="43"/>
      <c r="I156" s="43"/>
      <c r="J156" s="43"/>
      <c r="K156" s="43"/>
      <c r="L156" s="43"/>
      <c r="M156" s="43"/>
      <c r="N156" s="43"/>
      <c r="O156" s="43"/>
      <c r="P156" s="43"/>
      <c r="Q156" s="43"/>
      <c r="R156" s="43"/>
    </row>
    <row r="157" spans="1:18" ht="12.75" customHeight="1">
      <c r="A157" s="54" t="s">
        <v>146</v>
      </c>
      <c r="B157" s="43"/>
      <c r="C157" s="43"/>
      <c r="D157" s="43"/>
      <c r="E157" s="43"/>
      <c r="F157" s="43"/>
      <c r="G157" s="43"/>
      <c r="H157" s="43"/>
      <c r="I157" s="43"/>
      <c r="J157" s="43"/>
      <c r="K157" s="43"/>
      <c r="L157" s="43"/>
      <c r="M157" s="43"/>
      <c r="N157" s="43"/>
      <c r="O157" s="43"/>
      <c r="P157" s="43"/>
      <c r="Q157" s="43"/>
      <c r="R157" s="43"/>
    </row>
    <row r="158" spans="1:18" ht="12.75" customHeight="1">
      <c r="A158" s="54" t="s">
        <v>147</v>
      </c>
      <c r="B158" s="43"/>
      <c r="C158" s="43"/>
      <c r="D158" s="43"/>
      <c r="E158" s="43"/>
      <c r="F158" s="43"/>
      <c r="G158" s="43"/>
      <c r="H158" s="43"/>
      <c r="I158" s="43"/>
      <c r="J158" s="43"/>
      <c r="K158" s="43"/>
      <c r="L158" s="43"/>
      <c r="M158" s="43"/>
      <c r="N158" s="43"/>
      <c r="O158" s="43"/>
      <c r="P158" s="43"/>
      <c r="Q158" s="43"/>
      <c r="R158" s="43"/>
    </row>
    <row r="159" spans="1:18" ht="12.75" customHeight="1">
      <c r="A159" s="54" t="s">
        <v>148</v>
      </c>
      <c r="B159" s="43"/>
      <c r="C159" s="43"/>
      <c r="D159" s="43"/>
      <c r="E159" s="43"/>
      <c r="F159" s="43"/>
      <c r="G159" s="43"/>
      <c r="H159" s="43"/>
      <c r="I159" s="43"/>
      <c r="J159" s="43"/>
      <c r="K159" s="43"/>
      <c r="L159" s="43"/>
      <c r="M159" s="43"/>
      <c r="N159" s="43"/>
      <c r="O159" s="43"/>
      <c r="P159" s="43"/>
      <c r="Q159" s="43"/>
      <c r="R159" s="43"/>
    </row>
    <row r="160" spans="1:18" ht="12.75" customHeight="1">
      <c r="A160" s="54" t="s">
        <v>149</v>
      </c>
      <c r="B160" s="43"/>
      <c r="C160" s="43"/>
      <c r="D160" s="43"/>
      <c r="E160" s="43"/>
      <c r="F160" s="43"/>
      <c r="G160" s="43"/>
      <c r="H160" s="43"/>
      <c r="I160" s="43"/>
      <c r="J160" s="43"/>
      <c r="K160" s="43"/>
      <c r="L160" s="43"/>
      <c r="M160" s="43"/>
      <c r="N160" s="43"/>
      <c r="O160" s="43"/>
      <c r="P160" s="43"/>
      <c r="Q160" s="43"/>
      <c r="R160" s="43"/>
    </row>
    <row r="161" spans="1:18" ht="12.75" customHeight="1">
      <c r="A161" s="54" t="s">
        <v>150</v>
      </c>
      <c r="B161" s="43"/>
      <c r="C161" s="43"/>
      <c r="D161" s="43"/>
      <c r="E161" s="43"/>
      <c r="F161" s="43"/>
      <c r="G161" s="43"/>
      <c r="H161" s="43"/>
      <c r="I161" s="43"/>
      <c r="J161" s="43"/>
      <c r="K161" s="43"/>
      <c r="L161" s="43"/>
      <c r="M161" s="43"/>
      <c r="N161" s="43"/>
      <c r="O161" s="43"/>
      <c r="P161" s="43"/>
      <c r="Q161" s="43"/>
      <c r="R161" s="43"/>
    </row>
    <row r="162" spans="1:18" ht="12.75" customHeight="1">
      <c r="A162" s="54" t="s">
        <v>151</v>
      </c>
      <c r="B162" s="43"/>
      <c r="C162" s="43"/>
      <c r="D162" s="43"/>
      <c r="E162" s="43"/>
      <c r="F162" s="43"/>
      <c r="G162" s="43"/>
      <c r="H162" s="43"/>
      <c r="I162" s="43"/>
      <c r="J162" s="43"/>
      <c r="K162" s="43"/>
      <c r="L162" s="43"/>
      <c r="M162" s="43"/>
      <c r="N162" s="43"/>
      <c r="O162" s="43"/>
      <c r="P162" s="43"/>
      <c r="Q162" s="43"/>
      <c r="R162" s="43"/>
    </row>
    <row r="163" spans="1:18" ht="12.75" customHeight="1">
      <c r="A163" s="49" t="s">
        <v>152</v>
      </c>
      <c r="B163" s="43"/>
      <c r="C163" s="43"/>
      <c r="D163" s="43"/>
      <c r="E163" s="43"/>
      <c r="F163" s="43"/>
      <c r="G163" s="43"/>
      <c r="H163" s="43"/>
      <c r="I163" s="43"/>
      <c r="J163" s="43"/>
      <c r="K163" s="43"/>
      <c r="L163" s="43"/>
      <c r="M163" s="43"/>
      <c r="N163" s="43"/>
      <c r="O163" s="43"/>
      <c r="P163" s="43"/>
      <c r="Q163" s="43"/>
      <c r="R163" s="43"/>
    </row>
    <row r="164" spans="1:18" ht="12.75" customHeight="1">
      <c r="A164" s="54" t="s">
        <v>153</v>
      </c>
      <c r="B164" s="43"/>
      <c r="C164" s="43"/>
      <c r="D164" s="43"/>
      <c r="E164" s="43"/>
      <c r="F164" s="43"/>
      <c r="G164" s="43"/>
      <c r="H164" s="43"/>
      <c r="I164" s="43"/>
      <c r="J164" s="43"/>
      <c r="K164" s="43"/>
      <c r="L164" s="43"/>
      <c r="M164" s="43"/>
      <c r="N164" s="43"/>
      <c r="O164" s="43"/>
      <c r="P164" s="43"/>
      <c r="Q164" s="43"/>
      <c r="R164" s="43"/>
    </row>
    <row r="165" spans="1:18" ht="12.75" customHeight="1">
      <c r="A165" s="54" t="s">
        <v>154</v>
      </c>
      <c r="B165" s="43"/>
      <c r="C165" s="43"/>
      <c r="D165" s="43"/>
      <c r="E165" s="43"/>
      <c r="F165" s="43"/>
      <c r="G165" s="43"/>
      <c r="H165" s="43"/>
      <c r="I165" s="43"/>
      <c r="J165" s="43"/>
      <c r="K165" s="43"/>
      <c r="L165" s="43"/>
      <c r="M165" s="43"/>
      <c r="N165" s="43"/>
      <c r="O165" s="43"/>
      <c r="P165" s="43"/>
      <c r="Q165" s="43"/>
      <c r="R165" s="43"/>
    </row>
    <row r="166" spans="1:18" ht="12.75" customHeight="1">
      <c r="A166" s="53" t="s">
        <v>155</v>
      </c>
      <c r="B166" s="43"/>
      <c r="C166" s="43"/>
      <c r="D166" s="43"/>
      <c r="E166" s="43"/>
      <c r="F166" s="43"/>
      <c r="G166" s="43"/>
      <c r="H166" s="43"/>
      <c r="I166" s="43"/>
      <c r="J166" s="43"/>
      <c r="K166" s="43"/>
      <c r="L166" s="43"/>
      <c r="M166" s="43"/>
      <c r="N166" s="43"/>
      <c r="O166" s="43"/>
      <c r="P166" s="43"/>
      <c r="Q166" s="43"/>
      <c r="R166" s="43"/>
    </row>
    <row r="167" spans="1:18" ht="12.75" customHeight="1">
      <c r="A167" s="49" t="s">
        <v>156</v>
      </c>
      <c r="B167" s="43"/>
      <c r="C167" s="43"/>
      <c r="D167" s="43"/>
      <c r="E167" s="43"/>
      <c r="F167" s="43"/>
      <c r="G167" s="43"/>
      <c r="H167" s="43"/>
      <c r="I167" s="43"/>
      <c r="J167" s="43"/>
      <c r="K167" s="43"/>
      <c r="L167" s="43"/>
      <c r="M167" s="43"/>
      <c r="N167" s="43"/>
      <c r="O167" s="43"/>
      <c r="P167" s="43"/>
      <c r="Q167" s="43"/>
      <c r="R167" s="43"/>
    </row>
  </sheetData>
  <mergeCells count="59">
    <mergeCell ref="A164:R164"/>
    <mergeCell ref="A165:R165"/>
    <mergeCell ref="A166:R166"/>
    <mergeCell ref="A167:R167"/>
    <mergeCell ref="A159:R159"/>
    <mergeCell ref="A160:R160"/>
    <mergeCell ref="A161:R161"/>
    <mergeCell ref="A162:R162"/>
    <mergeCell ref="A163:R163"/>
    <mergeCell ref="A153:B153"/>
    <mergeCell ref="A155:R155"/>
    <mergeCell ref="A156:R156"/>
    <mergeCell ref="A157:R157"/>
    <mergeCell ref="A158:R158"/>
    <mergeCell ref="A139:B139"/>
    <mergeCell ref="A140:B140"/>
    <mergeCell ref="A146:B146"/>
    <mergeCell ref="A147:B147"/>
    <mergeCell ref="A148:B148"/>
    <mergeCell ref="A111:B111"/>
    <mergeCell ref="A116:B116"/>
    <mergeCell ref="A118:R118"/>
    <mergeCell ref="A119:B119"/>
    <mergeCell ref="A128:B128"/>
    <mergeCell ref="A91:B91"/>
    <mergeCell ref="A102:B102"/>
    <mergeCell ref="A103:B103"/>
    <mergeCell ref="A109:B109"/>
    <mergeCell ref="A110:B110"/>
    <mergeCell ref="A73:B73"/>
    <mergeCell ref="A74:B74"/>
    <mergeCell ref="A79:B79"/>
    <mergeCell ref="A81:R81"/>
    <mergeCell ref="A82:B82"/>
    <mergeCell ref="A45:B45"/>
    <mergeCell ref="A54:B54"/>
    <mergeCell ref="A65:B65"/>
    <mergeCell ref="A66:B66"/>
    <mergeCell ref="A72:B72"/>
    <mergeCell ref="A35:B35"/>
    <mergeCell ref="A36:B36"/>
    <mergeCell ref="A37:B37"/>
    <mergeCell ref="A42:B42"/>
    <mergeCell ref="A44:R44"/>
    <mergeCell ref="A8:R8"/>
    <mergeCell ref="A9:B9"/>
    <mergeCell ref="A18:B18"/>
    <mergeCell ref="A28:B28"/>
    <mergeCell ref="A29:B29"/>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R138"/>
  <sheetViews>
    <sheetView workbookViewId="0">
      <pane ySplit="7" topLeftCell="A50" activePane="bottomLeft" state="frozen"/>
      <selection pane="bottomLeft" sqref="A1:R1"/>
    </sheetView>
  </sheetViews>
  <sheetFormatPr baseColWidth="10" defaultColWidth="12" defaultRowHeight="11"/>
  <cols>
    <col min="1" max="1" width="1.75" customWidth="1"/>
    <col min="2" max="2" width="37.5" customWidth="1"/>
    <col min="3" max="10" width="10" customWidth="1"/>
    <col min="11" max="11" width="14.75" customWidth="1"/>
    <col min="12" max="18" width="10" customWidth="1"/>
  </cols>
  <sheetData>
    <row r="1" spans="1:18" ht="12.75" customHeight="1">
      <c r="A1" s="42" t="s">
        <v>4</v>
      </c>
      <c r="B1" s="43"/>
      <c r="C1" s="43"/>
      <c r="D1" s="43"/>
      <c r="E1" s="43"/>
      <c r="F1" s="43"/>
      <c r="G1" s="43"/>
      <c r="H1" s="43"/>
      <c r="I1" s="43"/>
      <c r="J1" s="43"/>
      <c r="K1" s="43"/>
      <c r="L1" s="43"/>
      <c r="M1" s="43"/>
      <c r="N1" s="43"/>
      <c r="O1" s="43"/>
      <c r="P1" s="43"/>
      <c r="Q1" s="43"/>
      <c r="R1" s="43"/>
    </row>
    <row r="2" spans="1:18" ht="12.75" customHeight="1">
      <c r="A2" s="44" t="s">
        <v>87</v>
      </c>
      <c r="B2" s="43"/>
      <c r="C2" s="43"/>
      <c r="D2" s="43"/>
      <c r="E2" s="43"/>
      <c r="F2" s="43"/>
      <c r="G2" s="43"/>
      <c r="H2" s="43"/>
      <c r="I2" s="43"/>
      <c r="J2" s="43"/>
      <c r="K2" s="43"/>
      <c r="L2" s="43"/>
      <c r="M2" s="43"/>
      <c r="N2" s="43"/>
      <c r="O2" s="43"/>
      <c r="P2" s="43"/>
      <c r="Q2" s="43"/>
      <c r="R2" s="43"/>
    </row>
    <row r="3" spans="1:18" ht="12.75" customHeight="1">
      <c r="A3" s="42" t="s">
        <v>157</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158</v>
      </c>
      <c r="B5" s="43"/>
      <c r="C5" s="43"/>
      <c r="D5" s="43"/>
      <c r="E5" s="43"/>
      <c r="F5" s="43"/>
      <c r="G5" s="43"/>
      <c r="H5" s="43"/>
      <c r="I5" s="43"/>
      <c r="J5" s="43"/>
      <c r="K5" s="43"/>
      <c r="L5" s="43"/>
      <c r="M5" s="43"/>
      <c r="N5" s="43"/>
      <c r="O5" s="43"/>
      <c r="P5" s="43"/>
      <c r="Q5" s="43"/>
      <c r="R5" s="43"/>
    </row>
    <row r="6" spans="1:18">
      <c r="A6" s="46" t="s">
        <v>91</v>
      </c>
      <c r="B6" s="46" t="s">
        <v>92</v>
      </c>
      <c r="C6" s="47" t="s">
        <v>93</v>
      </c>
      <c r="D6" s="47" t="s">
        <v>92</v>
      </c>
      <c r="E6" s="47" t="s">
        <v>92</v>
      </c>
      <c r="F6" s="47" t="s">
        <v>92</v>
      </c>
      <c r="G6" s="47" t="s">
        <v>94</v>
      </c>
      <c r="H6" s="47" t="s">
        <v>92</v>
      </c>
      <c r="I6" s="47" t="s">
        <v>92</v>
      </c>
      <c r="J6" s="47" t="s">
        <v>92</v>
      </c>
      <c r="K6" s="47" t="s">
        <v>95</v>
      </c>
      <c r="L6" s="47" t="s">
        <v>92</v>
      </c>
      <c r="M6" s="47" t="s">
        <v>92</v>
      </c>
      <c r="N6" s="47" t="s">
        <v>92</v>
      </c>
      <c r="O6" s="47" t="s">
        <v>159</v>
      </c>
      <c r="P6" s="47"/>
      <c r="Q6" s="47"/>
      <c r="R6" s="47"/>
    </row>
    <row r="7" spans="1:18" ht="48">
      <c r="A7" s="46" t="s">
        <v>92</v>
      </c>
      <c r="B7" s="46" t="s">
        <v>92</v>
      </c>
      <c r="C7" s="1" t="s">
        <v>97</v>
      </c>
      <c r="D7" s="1" t="s">
        <v>98</v>
      </c>
      <c r="E7" s="1" t="s">
        <v>99</v>
      </c>
      <c r="F7" s="1" t="s">
        <v>100</v>
      </c>
      <c r="G7" s="1" t="s">
        <v>97</v>
      </c>
      <c r="H7" s="1" t="s">
        <v>160</v>
      </c>
      <c r="I7" s="1" t="s">
        <v>99</v>
      </c>
      <c r="J7" s="1" t="s">
        <v>100</v>
      </c>
      <c r="K7" s="1" t="s">
        <v>101</v>
      </c>
      <c r="L7" s="1" t="s">
        <v>160</v>
      </c>
      <c r="M7" s="1" t="s">
        <v>99</v>
      </c>
      <c r="N7" s="1" t="s">
        <v>100</v>
      </c>
      <c r="O7" s="1" t="s">
        <v>102</v>
      </c>
      <c r="P7" s="1" t="s">
        <v>160</v>
      </c>
      <c r="Q7" s="1" t="s">
        <v>99</v>
      </c>
      <c r="R7" s="1" t="s">
        <v>100</v>
      </c>
    </row>
    <row r="8" spans="1:18">
      <c r="A8" s="48" t="s">
        <v>103</v>
      </c>
      <c r="B8" s="48"/>
      <c r="C8" s="48"/>
      <c r="D8" s="48"/>
      <c r="E8" s="48"/>
      <c r="F8" s="48"/>
      <c r="G8" s="48"/>
      <c r="H8" s="48"/>
      <c r="I8" s="48"/>
      <c r="J8" s="48"/>
      <c r="K8" s="48"/>
      <c r="L8" s="48"/>
      <c r="M8" s="48"/>
      <c r="N8" s="48"/>
      <c r="O8" s="48"/>
      <c r="P8" s="48"/>
      <c r="Q8" s="48"/>
      <c r="R8" s="48"/>
    </row>
    <row r="9" spans="1:18">
      <c r="A9" s="49" t="s">
        <v>104</v>
      </c>
      <c r="B9" s="43"/>
    </row>
    <row r="10" spans="1:18">
      <c r="B10" s="5" t="s">
        <v>105</v>
      </c>
      <c r="C10" s="3">
        <v>455</v>
      </c>
      <c r="D10" s="4">
        <v>2.2000000000000002</v>
      </c>
      <c r="E10" s="4">
        <v>37.9</v>
      </c>
      <c r="F10" s="4">
        <v>6</v>
      </c>
      <c r="G10" s="3">
        <v>545</v>
      </c>
      <c r="H10" s="4">
        <v>2.7</v>
      </c>
      <c r="I10" s="4">
        <v>37.799999999999997</v>
      </c>
      <c r="J10" s="4">
        <v>5.7</v>
      </c>
      <c r="K10" s="3">
        <v>926540131</v>
      </c>
      <c r="L10" s="4">
        <v>3.9</v>
      </c>
      <c r="M10" s="4">
        <v>49.1</v>
      </c>
      <c r="N10" s="4">
        <v>9</v>
      </c>
      <c r="O10" s="3">
        <v>1699</v>
      </c>
      <c r="P10" s="4">
        <v>3.1</v>
      </c>
      <c r="Q10" s="4">
        <v>8.1999999999999993</v>
      </c>
      <c r="R10" s="4">
        <v>5.5</v>
      </c>
    </row>
    <row r="11" spans="1:18">
      <c r="B11" s="5" t="s">
        <v>106</v>
      </c>
      <c r="C11" s="3">
        <v>450</v>
      </c>
      <c r="D11" s="4">
        <v>6.8</v>
      </c>
      <c r="E11" s="4">
        <v>50</v>
      </c>
      <c r="F11" s="4">
        <v>18</v>
      </c>
      <c r="G11" s="3">
        <v>597</v>
      </c>
      <c r="H11" s="4">
        <v>7.3</v>
      </c>
      <c r="I11" s="4">
        <v>36.4</v>
      </c>
      <c r="J11" s="4">
        <v>14.3</v>
      </c>
      <c r="K11" s="3">
        <v>234992501</v>
      </c>
      <c r="L11" s="4">
        <v>9.4</v>
      </c>
      <c r="M11" s="4">
        <v>25.5</v>
      </c>
      <c r="N11" s="4">
        <v>17.8</v>
      </c>
      <c r="O11" s="3">
        <v>394</v>
      </c>
      <c r="P11" s="4">
        <v>6.5</v>
      </c>
      <c r="Q11" s="4">
        <v>-8</v>
      </c>
      <c r="R11" s="4">
        <v>9.5</v>
      </c>
    </row>
    <row r="12" spans="1:18">
      <c r="B12" s="5" t="s">
        <v>107</v>
      </c>
      <c r="C12" s="3">
        <v>30</v>
      </c>
      <c r="D12" s="4">
        <v>4</v>
      </c>
      <c r="E12" s="4">
        <v>9.9</v>
      </c>
      <c r="F12" s="4">
        <v>6.6</v>
      </c>
      <c r="G12" s="3">
        <v>59</v>
      </c>
      <c r="H12" s="4">
        <v>3.6</v>
      </c>
      <c r="I12" s="4">
        <v>35.5</v>
      </c>
      <c r="J12" s="4">
        <v>6</v>
      </c>
      <c r="K12" s="3">
        <v>224030733</v>
      </c>
      <c r="L12" s="4">
        <v>3.7</v>
      </c>
      <c r="M12" s="4">
        <v>40.5</v>
      </c>
      <c r="N12" s="4">
        <v>6.4</v>
      </c>
      <c r="O12" s="3">
        <v>3796</v>
      </c>
      <c r="P12" s="4">
        <v>1</v>
      </c>
      <c r="Q12" s="4">
        <v>3.7</v>
      </c>
      <c r="R12" s="4">
        <v>1.4</v>
      </c>
    </row>
    <row r="13" spans="1:18">
      <c r="B13" s="5" t="s">
        <v>108</v>
      </c>
      <c r="C13" s="3">
        <v>8</v>
      </c>
      <c r="D13" s="4">
        <v>24.7</v>
      </c>
      <c r="E13" s="4">
        <v>0</v>
      </c>
      <c r="F13" s="4">
        <v>34.9</v>
      </c>
      <c r="G13" s="3">
        <v>23</v>
      </c>
      <c r="H13" s="4">
        <v>13.8</v>
      </c>
      <c r="I13" s="4">
        <v>27.8</v>
      </c>
      <c r="J13" s="4">
        <v>22.7</v>
      </c>
      <c r="K13" s="3">
        <v>19284890</v>
      </c>
      <c r="L13" s="4">
        <v>14.3</v>
      </c>
      <c r="M13" s="4">
        <v>31.9</v>
      </c>
      <c r="N13" s="4">
        <v>26.7</v>
      </c>
      <c r="O13" s="3">
        <v>830</v>
      </c>
      <c r="P13" s="4">
        <v>4.2</v>
      </c>
      <c r="Q13" s="4">
        <v>3.2</v>
      </c>
      <c r="R13" s="4">
        <v>7.9</v>
      </c>
    </row>
    <row r="14" spans="1:18" ht="13">
      <c r="A14" s="8"/>
      <c r="B14" s="2" t="s">
        <v>161</v>
      </c>
      <c r="C14" s="6">
        <v>165</v>
      </c>
      <c r="D14" s="7">
        <v>9.3000000000000007</v>
      </c>
      <c r="E14" s="7">
        <v>51.7</v>
      </c>
      <c r="F14" s="7">
        <v>25.1</v>
      </c>
      <c r="G14" s="6">
        <v>366</v>
      </c>
      <c r="H14" s="7">
        <v>3.2</v>
      </c>
      <c r="I14" s="7">
        <v>37.6</v>
      </c>
      <c r="J14" s="7">
        <v>6.6</v>
      </c>
      <c r="K14" s="6">
        <v>1405484916</v>
      </c>
      <c r="L14" s="7">
        <v>3.3</v>
      </c>
      <c r="M14" s="7">
        <v>43</v>
      </c>
      <c r="N14" s="7">
        <v>6.8</v>
      </c>
      <c r="O14" s="6">
        <v>3839</v>
      </c>
      <c r="P14" s="7">
        <v>0.9</v>
      </c>
      <c r="Q14" s="7">
        <v>3.9</v>
      </c>
      <c r="R14" s="7">
        <v>1.3</v>
      </c>
    </row>
    <row r="15" spans="1:18">
      <c r="B15" s="5" t="s">
        <v>110</v>
      </c>
      <c r="C15" s="3">
        <v>5</v>
      </c>
      <c r="D15" s="4">
        <v>7.8</v>
      </c>
      <c r="E15" s="4">
        <v>25</v>
      </c>
      <c r="F15" s="4">
        <v>14.6</v>
      </c>
      <c r="G15" s="3">
        <v>37</v>
      </c>
      <c r="H15" s="4">
        <v>9.1</v>
      </c>
      <c r="I15" s="4">
        <v>25.4</v>
      </c>
      <c r="J15" s="4">
        <v>16.2</v>
      </c>
      <c r="K15" s="3">
        <v>143237547</v>
      </c>
      <c r="L15" s="4">
        <v>9.1999999999999993</v>
      </c>
      <c r="M15" s="4">
        <v>35</v>
      </c>
      <c r="N15" s="4">
        <v>17.7</v>
      </c>
      <c r="O15" s="3">
        <v>3865</v>
      </c>
      <c r="P15" s="4">
        <v>0.8</v>
      </c>
      <c r="Q15" s="4">
        <v>7.6</v>
      </c>
      <c r="R15" s="4">
        <v>1.4</v>
      </c>
    </row>
    <row r="16" spans="1:18">
      <c r="B16" s="5" t="s">
        <v>111</v>
      </c>
      <c r="C16" s="3">
        <v>66</v>
      </c>
      <c r="D16" s="4">
        <v>81.2</v>
      </c>
      <c r="E16" s="4">
        <v>164</v>
      </c>
      <c r="F16" s="4">
        <v>389.3</v>
      </c>
      <c r="G16" s="3">
        <v>342</v>
      </c>
      <c r="H16" s="4">
        <v>46.3</v>
      </c>
      <c r="I16" s="4">
        <v>292.7</v>
      </c>
      <c r="J16" s="4">
        <v>269.3</v>
      </c>
      <c r="K16" s="3">
        <v>15197900</v>
      </c>
      <c r="L16" s="4">
        <v>46.5</v>
      </c>
      <c r="M16" s="4">
        <v>254.7</v>
      </c>
      <c r="N16" s="4">
        <v>275</v>
      </c>
      <c r="O16" s="3">
        <v>44</v>
      </c>
      <c r="P16" s="4">
        <v>26.5</v>
      </c>
      <c r="Q16" s="4">
        <v>-9.6999999999999993</v>
      </c>
      <c r="R16" s="4">
        <v>32</v>
      </c>
    </row>
    <row r="17" spans="1:18">
      <c r="B17" s="5" t="s">
        <v>112</v>
      </c>
      <c r="C17" s="3">
        <v>64</v>
      </c>
      <c r="D17" s="4">
        <v>54</v>
      </c>
      <c r="E17" s="4">
        <v>60</v>
      </c>
      <c r="F17" s="4">
        <v>110.7</v>
      </c>
      <c r="G17" s="3">
        <v>397</v>
      </c>
      <c r="H17" s="4">
        <v>26.2</v>
      </c>
      <c r="I17" s="4">
        <v>8.4</v>
      </c>
      <c r="J17" s="4">
        <v>42.8</v>
      </c>
      <c r="K17" s="3">
        <v>53549626</v>
      </c>
      <c r="L17" s="4">
        <v>27.4</v>
      </c>
      <c r="M17" s="4">
        <v>25.7</v>
      </c>
      <c r="N17" s="4">
        <v>53.4</v>
      </c>
      <c r="O17" s="3">
        <v>135</v>
      </c>
      <c r="P17" s="4">
        <v>10.8</v>
      </c>
      <c r="Q17" s="4">
        <v>16</v>
      </c>
      <c r="R17" s="4">
        <v>21.2</v>
      </c>
    </row>
    <row r="18" spans="1:18">
      <c r="A18" s="49" t="s">
        <v>113</v>
      </c>
      <c r="B18" s="43"/>
    </row>
    <row r="19" spans="1:18">
      <c r="B19" s="5" t="s">
        <v>114</v>
      </c>
      <c r="C19" s="3">
        <v>8</v>
      </c>
      <c r="D19" s="4">
        <v>25.1</v>
      </c>
      <c r="E19" s="4">
        <v>-21.2</v>
      </c>
      <c r="F19" s="4">
        <v>24.6</v>
      </c>
      <c r="G19" s="3">
        <v>86</v>
      </c>
      <c r="H19" s="4">
        <v>20</v>
      </c>
      <c r="I19" s="4">
        <v>-22.9</v>
      </c>
      <c r="J19" s="4">
        <v>25.6</v>
      </c>
      <c r="K19" s="3">
        <v>45626341</v>
      </c>
      <c r="L19" s="4">
        <v>19.8</v>
      </c>
      <c r="M19" s="4">
        <v>-6.5</v>
      </c>
      <c r="N19" s="4">
        <v>31.8</v>
      </c>
      <c r="O19" s="3">
        <v>532</v>
      </c>
      <c r="P19" s="4">
        <v>6</v>
      </c>
      <c r="Q19" s="4">
        <v>21.3</v>
      </c>
      <c r="R19" s="4">
        <v>10.4</v>
      </c>
    </row>
    <row r="20" spans="1:18">
      <c r="B20" s="5" t="s">
        <v>115</v>
      </c>
      <c r="C20" s="3">
        <v>1000</v>
      </c>
      <c r="D20" s="4">
        <v>11.6</v>
      </c>
      <c r="E20" s="4">
        <v>42.9</v>
      </c>
      <c r="F20" s="4">
        <v>28</v>
      </c>
      <c r="G20" s="3">
        <v>1489</v>
      </c>
      <c r="H20" s="4">
        <v>11.6</v>
      </c>
      <c r="I20" s="4">
        <v>24.5</v>
      </c>
      <c r="J20" s="4">
        <v>23.2</v>
      </c>
      <c r="K20" s="3">
        <v>274612189</v>
      </c>
      <c r="L20" s="4">
        <v>17.2</v>
      </c>
      <c r="M20" s="4">
        <v>6.7</v>
      </c>
      <c r="N20" s="4">
        <v>26.9</v>
      </c>
      <c r="O20" s="3">
        <v>184</v>
      </c>
      <c r="P20" s="4">
        <v>12.5</v>
      </c>
      <c r="Q20" s="4">
        <v>-14.3</v>
      </c>
      <c r="R20" s="4">
        <v>15.3</v>
      </c>
    </row>
    <row r="21" spans="1:18">
      <c r="B21" s="5" t="s">
        <v>116</v>
      </c>
      <c r="C21" s="3">
        <v>1250</v>
      </c>
      <c r="D21" s="4">
        <v>28.8</v>
      </c>
      <c r="E21" s="4">
        <v>77.7</v>
      </c>
      <c r="F21" s="4">
        <v>73.3</v>
      </c>
      <c r="G21" s="3">
        <v>2222</v>
      </c>
      <c r="H21" s="4">
        <v>25.5</v>
      </c>
      <c r="I21" s="4">
        <v>21.2</v>
      </c>
      <c r="J21" s="4">
        <v>50.4</v>
      </c>
      <c r="K21" s="3">
        <v>133373040</v>
      </c>
      <c r="L21" s="4">
        <v>33.4</v>
      </c>
      <c r="M21" s="4">
        <v>-6.7</v>
      </c>
      <c r="N21" s="4">
        <v>47.3</v>
      </c>
      <c r="O21" s="3">
        <v>60</v>
      </c>
      <c r="P21" s="4">
        <v>20.9</v>
      </c>
      <c r="Q21" s="4">
        <v>-23</v>
      </c>
      <c r="R21" s="4">
        <v>24.6</v>
      </c>
    </row>
    <row r="22" spans="1:18">
      <c r="B22" s="5" t="s">
        <v>117</v>
      </c>
      <c r="C22" s="3">
        <v>95</v>
      </c>
      <c r="D22" s="4">
        <v>18.600000000000001</v>
      </c>
      <c r="E22" s="4">
        <v>-15.3</v>
      </c>
      <c r="F22" s="4">
        <v>32.799999999999997</v>
      </c>
      <c r="G22" s="3">
        <v>444</v>
      </c>
      <c r="H22" s="4">
        <v>20.7</v>
      </c>
      <c r="I22" s="4">
        <v>-11.9</v>
      </c>
      <c r="J22" s="4">
        <v>26.4</v>
      </c>
      <c r="K22" s="3">
        <v>116097012</v>
      </c>
      <c r="L22" s="4">
        <v>21.4</v>
      </c>
      <c r="M22" s="4">
        <v>-4</v>
      </c>
      <c r="N22" s="4">
        <v>31.5</v>
      </c>
      <c r="O22" s="3">
        <v>262</v>
      </c>
      <c r="P22" s="4">
        <v>9.4</v>
      </c>
      <c r="Q22" s="4">
        <v>9</v>
      </c>
      <c r="R22" s="4">
        <v>16.2</v>
      </c>
    </row>
    <row r="23" spans="1:18">
      <c r="A23" s="8"/>
      <c r="B23" s="2" t="s">
        <v>118</v>
      </c>
      <c r="C23" s="6">
        <v>47</v>
      </c>
      <c r="D23" s="7">
        <v>19.399999999999999</v>
      </c>
      <c r="E23" s="7">
        <v>-52.9</v>
      </c>
      <c r="F23" s="7">
        <v>18.3</v>
      </c>
      <c r="G23" s="6">
        <v>677</v>
      </c>
      <c r="H23" s="7">
        <v>13.8</v>
      </c>
      <c r="I23" s="7">
        <v>-10.9</v>
      </c>
      <c r="J23" s="7">
        <v>18.100000000000001</v>
      </c>
      <c r="K23" s="6">
        <v>569708581</v>
      </c>
      <c r="L23" s="7">
        <v>15.2</v>
      </c>
      <c r="M23" s="7">
        <v>0</v>
      </c>
      <c r="N23" s="7">
        <v>23.1</v>
      </c>
      <c r="O23" s="6">
        <v>842</v>
      </c>
      <c r="P23" s="7">
        <v>5.0999999999999996</v>
      </c>
      <c r="Q23" s="7">
        <v>12.2</v>
      </c>
      <c r="R23" s="7">
        <v>7.8</v>
      </c>
    </row>
    <row r="24" spans="1:18">
      <c r="B24" s="5" t="s">
        <v>119</v>
      </c>
      <c r="C24" s="3">
        <v>44</v>
      </c>
      <c r="D24" s="4">
        <v>20.2</v>
      </c>
      <c r="E24" s="4">
        <v>-34.799999999999997</v>
      </c>
      <c r="F24" s="4">
        <v>23.6</v>
      </c>
      <c r="G24" s="3">
        <v>188</v>
      </c>
      <c r="H24" s="4">
        <v>25.2</v>
      </c>
      <c r="I24" s="4">
        <v>-4.4000000000000004</v>
      </c>
      <c r="J24" s="4">
        <v>32</v>
      </c>
      <c r="K24" s="3">
        <v>54651003</v>
      </c>
      <c r="L24" s="4">
        <v>27.9</v>
      </c>
      <c r="M24" s="4">
        <v>24.5</v>
      </c>
      <c r="N24" s="4">
        <v>45.1</v>
      </c>
      <c r="O24" s="3">
        <v>291</v>
      </c>
      <c r="P24" s="4">
        <v>9.9</v>
      </c>
      <c r="Q24" s="4">
        <v>30.3</v>
      </c>
      <c r="R24" s="4">
        <v>18.899999999999999</v>
      </c>
    </row>
    <row r="25" spans="1:18">
      <c r="B25" s="5" t="s">
        <v>120</v>
      </c>
      <c r="C25" s="3">
        <v>25</v>
      </c>
      <c r="D25" s="4">
        <v>3.5</v>
      </c>
      <c r="E25" s="4">
        <v>23.8</v>
      </c>
      <c r="F25" s="4">
        <v>7.2</v>
      </c>
      <c r="G25" s="3">
        <v>55</v>
      </c>
      <c r="H25" s="4">
        <v>4.9000000000000004</v>
      </c>
      <c r="I25" s="4">
        <v>20.5</v>
      </c>
      <c r="J25" s="4">
        <v>9.6</v>
      </c>
      <c r="K25" s="3">
        <v>135736049</v>
      </c>
      <c r="L25" s="4">
        <v>5.3</v>
      </c>
      <c r="M25" s="4">
        <v>27.7</v>
      </c>
      <c r="N25" s="4">
        <v>10.1</v>
      </c>
      <c r="O25" s="3">
        <v>2475</v>
      </c>
      <c r="P25" s="4">
        <v>1.8</v>
      </c>
      <c r="Q25" s="4">
        <v>5.9</v>
      </c>
      <c r="R25" s="4">
        <v>2.9</v>
      </c>
    </row>
    <row r="26" spans="1:18">
      <c r="B26" s="5" t="s">
        <v>162</v>
      </c>
      <c r="C26" s="3">
        <v>5</v>
      </c>
      <c r="D26" s="4">
        <v>14.8</v>
      </c>
      <c r="E26" s="4">
        <v>-61.5</v>
      </c>
      <c r="F26" s="4">
        <v>15.7</v>
      </c>
      <c r="G26" s="3">
        <v>63</v>
      </c>
      <c r="H26" s="4">
        <v>32.799999999999997</v>
      </c>
      <c r="I26" s="4">
        <v>-22.9</v>
      </c>
      <c r="J26" s="4">
        <v>30.4</v>
      </c>
      <c r="K26" s="3">
        <v>19821159</v>
      </c>
      <c r="L26" s="4">
        <v>32.5</v>
      </c>
      <c r="M26" s="4">
        <v>-10.6</v>
      </c>
      <c r="N26" s="4">
        <v>35.299999999999997</v>
      </c>
      <c r="O26" s="3">
        <v>314</v>
      </c>
      <c r="P26" s="4">
        <v>8.9</v>
      </c>
      <c r="Q26" s="4">
        <v>16</v>
      </c>
      <c r="R26" s="4">
        <v>14.2</v>
      </c>
    </row>
    <row r="27" spans="1:18">
      <c r="A27" s="8"/>
      <c r="B27" s="2" t="s">
        <v>163</v>
      </c>
      <c r="C27" s="6">
        <v>32</v>
      </c>
      <c r="D27" s="7">
        <v>5.0999999999999996</v>
      </c>
      <c r="E27" s="7">
        <v>16.100000000000001</v>
      </c>
      <c r="F27" s="7">
        <v>9.6999999999999993</v>
      </c>
      <c r="G27" s="6">
        <v>248</v>
      </c>
      <c r="H27" s="7">
        <v>9.5</v>
      </c>
      <c r="I27" s="7">
        <v>4.8</v>
      </c>
      <c r="J27" s="7">
        <v>15.9</v>
      </c>
      <c r="K27" s="6">
        <v>991901865</v>
      </c>
      <c r="L27" s="7">
        <v>9.5</v>
      </c>
      <c r="M27" s="7">
        <v>9.6999999999999993</v>
      </c>
      <c r="N27" s="7">
        <v>16.7</v>
      </c>
      <c r="O27" s="6">
        <v>4007</v>
      </c>
      <c r="P27" s="7">
        <v>0.6</v>
      </c>
      <c r="Q27" s="7">
        <v>4.7</v>
      </c>
      <c r="R27" s="7">
        <v>0.9</v>
      </c>
    </row>
    <row r="28" spans="1:18">
      <c r="A28" s="49" t="s">
        <v>164</v>
      </c>
      <c r="B28" s="50"/>
      <c r="C28" s="6">
        <v>247</v>
      </c>
      <c r="D28" s="7">
        <v>8.3000000000000007</v>
      </c>
      <c r="E28" s="7">
        <v>20.100000000000001</v>
      </c>
      <c r="F28" s="7">
        <v>15.3</v>
      </c>
      <c r="G28" s="6">
        <v>582</v>
      </c>
      <c r="H28" s="7">
        <v>4.7</v>
      </c>
      <c r="I28" s="7">
        <v>22.3</v>
      </c>
      <c r="J28" s="7">
        <v>8.4</v>
      </c>
      <c r="K28" s="6">
        <v>2397386781</v>
      </c>
      <c r="L28" s="7">
        <v>4.8</v>
      </c>
      <c r="M28" s="7">
        <v>27</v>
      </c>
      <c r="N28" s="7">
        <v>8.8000000000000007</v>
      </c>
      <c r="O28" s="6">
        <v>4122</v>
      </c>
      <c r="P28" s="7">
        <v>0.4</v>
      </c>
      <c r="Q28" s="7">
        <v>3.9</v>
      </c>
      <c r="R28" s="7">
        <v>0.6</v>
      </c>
    </row>
    <row r="29" spans="1:18">
      <c r="A29" s="49" t="s">
        <v>124</v>
      </c>
      <c r="B29" s="43"/>
    </row>
    <row r="30" spans="1:18">
      <c r="B30" s="5" t="s">
        <v>125</v>
      </c>
      <c r="C30" s="3">
        <v>192</v>
      </c>
      <c r="D30" s="4">
        <v>5.4</v>
      </c>
      <c r="E30" s="4">
        <v>21.6</v>
      </c>
      <c r="F30" s="4">
        <v>7.9</v>
      </c>
      <c r="G30" s="3">
        <v>225</v>
      </c>
      <c r="H30" s="4">
        <v>3.9</v>
      </c>
      <c r="I30" s="4">
        <v>19.899999999999999</v>
      </c>
      <c r="J30" s="4">
        <v>7.3</v>
      </c>
      <c r="K30" s="3">
        <v>215921683</v>
      </c>
      <c r="L30" s="4">
        <v>6.4</v>
      </c>
      <c r="M30" s="4">
        <v>20.8</v>
      </c>
      <c r="N30" s="4">
        <v>11</v>
      </c>
      <c r="O30" s="3">
        <v>959</v>
      </c>
      <c r="P30" s="4">
        <v>4.9000000000000004</v>
      </c>
      <c r="Q30" s="4">
        <v>0.7</v>
      </c>
      <c r="R30" s="4">
        <v>7.3</v>
      </c>
    </row>
    <row r="31" spans="1:18">
      <c r="B31" s="5" t="s">
        <v>126</v>
      </c>
      <c r="C31" s="3">
        <v>250</v>
      </c>
      <c r="D31" s="4">
        <v>13.8</v>
      </c>
      <c r="E31" s="4">
        <v>40.4</v>
      </c>
      <c r="F31" s="4">
        <v>28.9</v>
      </c>
      <c r="G31" s="3">
        <v>354</v>
      </c>
      <c r="H31" s="4">
        <v>11.4</v>
      </c>
      <c r="I31" s="4">
        <v>33.5</v>
      </c>
      <c r="J31" s="4">
        <v>19.899999999999999</v>
      </c>
      <c r="K31" s="3">
        <v>78381931</v>
      </c>
      <c r="L31" s="4">
        <v>14.8</v>
      </c>
      <c r="M31" s="4">
        <v>23.4</v>
      </c>
      <c r="N31" s="4">
        <v>22.3</v>
      </c>
      <c r="O31" s="3">
        <v>221</v>
      </c>
      <c r="P31" s="4">
        <v>9.6</v>
      </c>
      <c r="Q31" s="4">
        <v>-7.6</v>
      </c>
      <c r="R31" s="4">
        <v>12.2</v>
      </c>
    </row>
    <row r="32" spans="1:18">
      <c r="B32" s="5" t="s">
        <v>127</v>
      </c>
      <c r="C32" s="3">
        <v>0</v>
      </c>
      <c r="D32" s="4">
        <v>12.3</v>
      </c>
      <c r="E32" s="4">
        <v>-55.6</v>
      </c>
      <c r="F32" s="4">
        <v>9.1</v>
      </c>
      <c r="G32" s="3">
        <v>2</v>
      </c>
      <c r="H32" s="4">
        <v>29</v>
      </c>
      <c r="I32" s="4">
        <v>-44.6</v>
      </c>
      <c r="J32" s="4">
        <v>34.1</v>
      </c>
      <c r="K32" s="3">
        <v>924023</v>
      </c>
      <c r="L32" s="4">
        <v>29.4</v>
      </c>
      <c r="M32" s="4">
        <v>-10.199999999999999</v>
      </c>
      <c r="N32" s="4">
        <v>53.7</v>
      </c>
      <c r="O32" s="3">
        <v>497</v>
      </c>
      <c r="P32" s="4">
        <v>5.4</v>
      </c>
      <c r="Q32" s="4">
        <v>62.3</v>
      </c>
      <c r="R32" s="4">
        <v>18.8</v>
      </c>
    </row>
    <row r="33" spans="1:18">
      <c r="B33" s="5" t="s">
        <v>128</v>
      </c>
      <c r="C33" s="3">
        <v>20</v>
      </c>
      <c r="D33" s="4">
        <v>7.3</v>
      </c>
      <c r="E33" s="4">
        <v>28.3</v>
      </c>
      <c r="F33" s="4">
        <v>13.8</v>
      </c>
      <c r="G33" s="3">
        <v>27</v>
      </c>
      <c r="H33" s="4">
        <v>6.9</v>
      </c>
      <c r="I33" s="4">
        <v>25.5</v>
      </c>
      <c r="J33" s="4">
        <v>10.7</v>
      </c>
      <c r="K33" s="3">
        <v>13719538</v>
      </c>
      <c r="L33" s="4">
        <v>9.1999999999999993</v>
      </c>
      <c r="M33" s="4">
        <v>19.899999999999999</v>
      </c>
      <c r="N33" s="4">
        <v>15.3</v>
      </c>
      <c r="O33" s="3">
        <v>511</v>
      </c>
      <c r="P33" s="4">
        <v>6.1</v>
      </c>
      <c r="Q33" s="4">
        <v>-4.5</v>
      </c>
      <c r="R33" s="4">
        <v>7.9</v>
      </c>
    </row>
    <row r="34" spans="1:18" ht="13">
      <c r="B34" s="5" t="s">
        <v>129</v>
      </c>
      <c r="C34" s="3">
        <v>2</v>
      </c>
      <c r="D34" s="4">
        <v>9.9</v>
      </c>
      <c r="E34" s="4">
        <v>0</v>
      </c>
      <c r="F34" s="4">
        <v>12</v>
      </c>
      <c r="G34" s="3">
        <v>11</v>
      </c>
      <c r="H34" s="4">
        <v>14</v>
      </c>
      <c r="I34" s="4">
        <v>24.4</v>
      </c>
      <c r="J34" s="4">
        <v>22.8</v>
      </c>
      <c r="K34" s="3">
        <v>20941815</v>
      </c>
      <c r="L34" s="4">
        <v>14.2</v>
      </c>
      <c r="M34" s="4">
        <v>23.1</v>
      </c>
      <c r="N34" s="4">
        <v>23.1</v>
      </c>
      <c r="O34" s="3">
        <v>1828</v>
      </c>
      <c r="P34" s="4">
        <v>2.7</v>
      </c>
      <c r="Q34" s="4">
        <v>-1.1000000000000001</v>
      </c>
      <c r="R34" s="4">
        <v>3.7</v>
      </c>
    </row>
    <row r="35" spans="1:18">
      <c r="A35" s="49" t="s">
        <v>165</v>
      </c>
      <c r="B35" s="50"/>
      <c r="C35" s="6">
        <v>25</v>
      </c>
      <c r="D35" s="7">
        <v>13.1</v>
      </c>
      <c r="E35" s="7">
        <v>3.4</v>
      </c>
      <c r="F35" s="7">
        <v>18.2</v>
      </c>
      <c r="G35" s="6">
        <v>125</v>
      </c>
      <c r="H35" s="7">
        <v>5.5</v>
      </c>
      <c r="I35" s="7">
        <v>18.100000000000001</v>
      </c>
      <c r="J35" s="7">
        <v>8.6</v>
      </c>
      <c r="K35" s="6">
        <v>329888989</v>
      </c>
      <c r="L35" s="7">
        <v>5.9</v>
      </c>
      <c r="M35" s="7">
        <v>21.4</v>
      </c>
      <c r="N35" s="7">
        <v>9.5</v>
      </c>
      <c r="O35" s="6">
        <v>2648</v>
      </c>
      <c r="P35" s="7">
        <v>2</v>
      </c>
      <c r="Q35" s="7">
        <v>2.8</v>
      </c>
      <c r="R35" s="7">
        <v>3.1</v>
      </c>
    </row>
    <row r="36" spans="1:18">
      <c r="A36" s="49" t="s">
        <v>166</v>
      </c>
      <c r="B36" s="50"/>
      <c r="C36" s="6">
        <v>151</v>
      </c>
      <c r="D36" s="7">
        <v>8.3000000000000007</v>
      </c>
      <c r="E36" s="7">
        <v>31.1</v>
      </c>
      <c r="F36" s="7">
        <v>14.5</v>
      </c>
      <c r="G36" s="6">
        <v>501</v>
      </c>
      <c r="H36" s="7">
        <v>5.3</v>
      </c>
      <c r="I36" s="7">
        <v>23.1</v>
      </c>
      <c r="J36" s="7">
        <v>9.8000000000000007</v>
      </c>
      <c r="K36" s="6">
        <v>2067497792</v>
      </c>
      <c r="L36" s="7">
        <v>5.3</v>
      </c>
      <c r="M36" s="7">
        <v>28</v>
      </c>
      <c r="N36" s="7">
        <v>10.199999999999999</v>
      </c>
      <c r="O36" s="6">
        <v>4129</v>
      </c>
      <c r="P36" s="7">
        <v>0.4</v>
      </c>
      <c r="Q36" s="7">
        <v>3.9</v>
      </c>
      <c r="R36" s="7">
        <v>0.5</v>
      </c>
    </row>
    <row r="37" spans="1:18" ht="13">
      <c r="A37" s="48" t="s">
        <v>167</v>
      </c>
      <c r="B37" s="48"/>
      <c r="C37" s="48"/>
      <c r="D37" s="48"/>
      <c r="E37" s="48"/>
      <c r="F37" s="48"/>
      <c r="G37" s="48"/>
      <c r="H37" s="48"/>
      <c r="I37" s="48"/>
      <c r="J37" s="48"/>
      <c r="K37" s="48"/>
      <c r="L37" s="48"/>
      <c r="M37" s="48"/>
      <c r="N37" s="48"/>
      <c r="O37" s="48"/>
      <c r="P37" s="48"/>
      <c r="Q37" s="48"/>
      <c r="R37" s="48"/>
    </row>
    <row r="38" spans="1:18">
      <c r="A38" s="49" t="s">
        <v>104</v>
      </c>
      <c r="B38" s="43"/>
    </row>
    <row r="39" spans="1:18">
      <c r="B39" s="5" t="s">
        <v>105</v>
      </c>
      <c r="C39" s="3">
        <v>330</v>
      </c>
      <c r="D39" s="4">
        <v>3.7</v>
      </c>
      <c r="E39" s="4">
        <v>24.5</v>
      </c>
      <c r="F39" s="4">
        <v>7.4</v>
      </c>
      <c r="G39" s="3">
        <v>396</v>
      </c>
      <c r="H39" s="4">
        <v>2.9</v>
      </c>
      <c r="I39" s="4">
        <v>19.600000000000001</v>
      </c>
      <c r="J39" s="4">
        <v>5.7</v>
      </c>
      <c r="K39" s="3">
        <v>621254701</v>
      </c>
      <c r="L39" s="4">
        <v>4.9000000000000004</v>
      </c>
      <c r="M39" s="4">
        <v>27.4</v>
      </c>
      <c r="N39" s="4">
        <v>9.1</v>
      </c>
      <c r="O39" s="3">
        <v>1570</v>
      </c>
      <c r="P39" s="4">
        <v>4.2</v>
      </c>
      <c r="Q39" s="4">
        <v>6.5</v>
      </c>
      <c r="R39" s="4">
        <v>6.1</v>
      </c>
    </row>
    <row r="40" spans="1:18">
      <c r="B40" s="5" t="s">
        <v>106</v>
      </c>
      <c r="C40" s="3">
        <v>300</v>
      </c>
      <c r="D40" s="4">
        <v>9.9</v>
      </c>
      <c r="E40" s="4">
        <v>33.299999999999997</v>
      </c>
      <c r="F40" s="4">
        <v>18.100000000000001</v>
      </c>
      <c r="G40" s="3">
        <v>438</v>
      </c>
      <c r="H40" s="4">
        <v>7.8</v>
      </c>
      <c r="I40" s="4">
        <v>29.6</v>
      </c>
      <c r="J40" s="4">
        <v>17.2</v>
      </c>
      <c r="K40" s="3">
        <v>187271974</v>
      </c>
      <c r="L40" s="4">
        <v>10.9</v>
      </c>
      <c r="M40" s="4">
        <v>54.9</v>
      </c>
      <c r="N40" s="4">
        <v>32.200000000000003</v>
      </c>
      <c r="O40" s="3">
        <v>428</v>
      </c>
      <c r="P40" s="4">
        <v>7.8</v>
      </c>
      <c r="Q40" s="4">
        <v>19.399999999999999</v>
      </c>
      <c r="R40" s="4">
        <v>18.3</v>
      </c>
    </row>
    <row r="41" spans="1:18">
      <c r="B41" s="5" t="s">
        <v>107</v>
      </c>
      <c r="C41" s="3">
        <v>28</v>
      </c>
      <c r="D41" s="4">
        <v>4.4000000000000004</v>
      </c>
      <c r="E41" s="4">
        <v>-7.5</v>
      </c>
      <c r="F41" s="4">
        <v>5.0999999999999996</v>
      </c>
      <c r="G41" s="3">
        <v>44</v>
      </c>
      <c r="H41" s="4">
        <v>3.1</v>
      </c>
      <c r="I41" s="4">
        <v>-1.3</v>
      </c>
      <c r="J41" s="4">
        <v>4.3</v>
      </c>
      <c r="K41" s="3">
        <v>159456153</v>
      </c>
      <c r="L41" s="4">
        <v>3.2</v>
      </c>
      <c r="M41" s="4">
        <v>4</v>
      </c>
      <c r="N41" s="4">
        <v>4.7</v>
      </c>
      <c r="O41" s="3">
        <v>3660</v>
      </c>
      <c r="P41" s="4">
        <v>0.8</v>
      </c>
      <c r="Q41" s="4">
        <v>5.3</v>
      </c>
      <c r="R41" s="4">
        <v>1.4</v>
      </c>
    </row>
    <row r="42" spans="1:18">
      <c r="B42" s="5" t="s">
        <v>108</v>
      </c>
      <c r="C42" s="3">
        <v>8</v>
      </c>
      <c r="D42" s="4">
        <v>24.7</v>
      </c>
      <c r="E42" s="4">
        <v>0</v>
      </c>
      <c r="F42" s="4">
        <v>34.9</v>
      </c>
      <c r="G42" s="3">
        <v>18</v>
      </c>
      <c r="H42" s="4">
        <v>10.6</v>
      </c>
      <c r="I42" s="4">
        <v>0</v>
      </c>
      <c r="J42" s="4">
        <v>19.899999999999999</v>
      </c>
      <c r="K42" s="3">
        <v>14622175</v>
      </c>
      <c r="L42" s="4">
        <v>12.8</v>
      </c>
      <c r="M42" s="4">
        <v>4.0999999999999996</v>
      </c>
      <c r="N42" s="4">
        <v>23.8</v>
      </c>
      <c r="O42" s="3">
        <v>805</v>
      </c>
      <c r="P42" s="4">
        <v>5.5</v>
      </c>
      <c r="Q42" s="4">
        <v>4.0999999999999996</v>
      </c>
      <c r="R42" s="4">
        <v>8.4</v>
      </c>
    </row>
    <row r="43" spans="1:18" ht="13">
      <c r="A43" s="8"/>
      <c r="B43" s="2" t="s">
        <v>161</v>
      </c>
      <c r="C43" s="6">
        <v>109</v>
      </c>
      <c r="D43" s="7">
        <v>13.7</v>
      </c>
      <c r="E43" s="7">
        <v>6.1</v>
      </c>
      <c r="F43" s="7">
        <v>16.7</v>
      </c>
      <c r="G43" s="6">
        <v>266</v>
      </c>
      <c r="H43" s="7">
        <v>3.8</v>
      </c>
      <c r="I43" s="7">
        <v>19.899999999999999</v>
      </c>
      <c r="J43" s="7">
        <v>7.1</v>
      </c>
      <c r="K43" s="6">
        <v>982605002</v>
      </c>
      <c r="L43" s="7">
        <v>3.8</v>
      </c>
      <c r="M43" s="7">
        <v>26.6</v>
      </c>
      <c r="N43" s="7">
        <v>7.3</v>
      </c>
      <c r="O43" s="6">
        <v>3694</v>
      </c>
      <c r="P43" s="7">
        <v>0.8</v>
      </c>
      <c r="Q43" s="7">
        <v>5.6</v>
      </c>
      <c r="R43" s="7">
        <v>1.3</v>
      </c>
    </row>
    <row r="44" spans="1:18">
      <c r="B44" s="5" t="s">
        <v>110</v>
      </c>
      <c r="C44" s="3">
        <v>4</v>
      </c>
      <c r="D44" s="4">
        <v>8.6</v>
      </c>
      <c r="E44" s="4">
        <v>34.200000000000003</v>
      </c>
      <c r="F44" s="4">
        <v>16.100000000000001</v>
      </c>
      <c r="G44" s="3">
        <v>30</v>
      </c>
      <c r="H44" s="4">
        <v>9</v>
      </c>
      <c r="I44" s="4">
        <v>-1.1000000000000001</v>
      </c>
      <c r="J44" s="4">
        <v>18.8</v>
      </c>
      <c r="K44" s="3">
        <v>106085742</v>
      </c>
      <c r="L44" s="4">
        <v>9.1999999999999993</v>
      </c>
      <c r="M44" s="4">
        <v>1.8</v>
      </c>
      <c r="N44" s="4">
        <v>19.5</v>
      </c>
      <c r="O44" s="3">
        <v>3591</v>
      </c>
      <c r="P44" s="4">
        <v>1</v>
      </c>
      <c r="Q44" s="4">
        <v>2.9</v>
      </c>
      <c r="R44" s="4">
        <v>1.4</v>
      </c>
    </row>
    <row r="45" spans="1:18">
      <c r="B45" s="5" t="s">
        <v>111</v>
      </c>
      <c r="C45" s="3">
        <v>25</v>
      </c>
      <c r="D45" s="4">
        <v>123.1</v>
      </c>
      <c r="E45" s="4">
        <v>108.3</v>
      </c>
      <c r="F45" s="4">
        <v>410.3</v>
      </c>
      <c r="G45" s="3">
        <v>87</v>
      </c>
      <c r="H45" s="4">
        <v>50.4</v>
      </c>
      <c r="I45" s="4">
        <v>-16.899999999999999</v>
      </c>
      <c r="J45" s="4">
        <v>67.8</v>
      </c>
      <c r="K45" s="3">
        <v>4285096</v>
      </c>
      <c r="L45" s="4">
        <v>56.3</v>
      </c>
      <c r="M45" s="4">
        <v>-14.5</v>
      </c>
      <c r="N45" s="4">
        <v>77.8</v>
      </c>
      <c r="O45" s="3">
        <v>49</v>
      </c>
      <c r="P45" s="4">
        <v>25.4</v>
      </c>
      <c r="Q45" s="4">
        <v>2.8</v>
      </c>
      <c r="R45" s="4">
        <v>32.799999999999997</v>
      </c>
    </row>
    <row r="46" spans="1:18">
      <c r="B46" s="5" t="s">
        <v>112</v>
      </c>
      <c r="C46" s="3">
        <v>40</v>
      </c>
      <c r="D46" s="4">
        <v>43.2</v>
      </c>
      <c r="E46" s="4">
        <v>-20.9</v>
      </c>
      <c r="F46" s="4">
        <v>46</v>
      </c>
      <c r="G46" s="3">
        <v>366</v>
      </c>
      <c r="H46" s="4">
        <v>33.700000000000003</v>
      </c>
      <c r="I46" s="4">
        <v>12.8</v>
      </c>
      <c r="J46" s="4">
        <v>53.3</v>
      </c>
      <c r="K46" s="3">
        <v>42617536</v>
      </c>
      <c r="L46" s="4">
        <v>37.799999999999997</v>
      </c>
      <c r="M46" s="4">
        <v>-11.8</v>
      </c>
      <c r="N46" s="4">
        <v>47.9</v>
      </c>
      <c r="O46" s="3">
        <v>116</v>
      </c>
      <c r="P46" s="4">
        <v>14.5</v>
      </c>
      <c r="Q46" s="4">
        <v>-21.8</v>
      </c>
      <c r="R46" s="4">
        <v>18.7</v>
      </c>
    </row>
    <row r="47" spans="1:18">
      <c r="A47" s="49" t="s">
        <v>113</v>
      </c>
      <c r="B47" s="43"/>
    </row>
    <row r="48" spans="1:18">
      <c r="B48" s="5" t="s">
        <v>114</v>
      </c>
      <c r="C48" s="3">
        <v>10</v>
      </c>
      <c r="D48" s="4">
        <v>18.5</v>
      </c>
      <c r="E48" s="4">
        <v>0</v>
      </c>
      <c r="F48" s="4">
        <v>31.9</v>
      </c>
      <c r="G48" s="3">
        <v>111</v>
      </c>
      <c r="H48" s="4">
        <v>27.1</v>
      </c>
      <c r="I48" s="4">
        <v>14.7</v>
      </c>
      <c r="J48" s="4">
        <v>53</v>
      </c>
      <c r="K48" s="3">
        <v>48815721</v>
      </c>
      <c r="L48" s="4">
        <v>28.5</v>
      </c>
      <c r="M48" s="4">
        <v>71.400000000000006</v>
      </c>
      <c r="N48" s="4">
        <v>84.8</v>
      </c>
      <c r="O48" s="3">
        <v>438</v>
      </c>
      <c r="P48" s="4">
        <v>6.7</v>
      </c>
      <c r="Q48" s="4">
        <v>49.4</v>
      </c>
      <c r="R48" s="4">
        <v>17.5</v>
      </c>
    </row>
    <row r="49" spans="1:18">
      <c r="B49" s="5" t="s">
        <v>115</v>
      </c>
      <c r="C49" s="3">
        <v>700</v>
      </c>
      <c r="D49" s="4">
        <v>15.8</v>
      </c>
      <c r="E49" s="4">
        <v>48.6</v>
      </c>
      <c r="F49" s="4">
        <v>34.1</v>
      </c>
      <c r="G49" s="3">
        <v>1196</v>
      </c>
      <c r="H49" s="4">
        <v>14.5</v>
      </c>
      <c r="I49" s="4">
        <v>48</v>
      </c>
      <c r="J49" s="4">
        <v>31.9</v>
      </c>
      <c r="K49" s="3">
        <v>257298713</v>
      </c>
      <c r="L49" s="4">
        <v>17.399999999999999</v>
      </c>
      <c r="M49" s="4">
        <v>12.2</v>
      </c>
      <c r="N49" s="4">
        <v>32.6</v>
      </c>
      <c r="O49" s="3">
        <v>215</v>
      </c>
      <c r="P49" s="4">
        <v>14.7</v>
      </c>
      <c r="Q49" s="4">
        <v>-24.2</v>
      </c>
      <c r="R49" s="4">
        <v>16</v>
      </c>
    </row>
    <row r="50" spans="1:18">
      <c r="B50" s="5" t="s">
        <v>116</v>
      </c>
      <c r="C50" s="3">
        <v>704</v>
      </c>
      <c r="D50" s="4">
        <v>29.5</v>
      </c>
      <c r="E50" s="4">
        <v>34</v>
      </c>
      <c r="F50" s="4">
        <v>66.099999999999994</v>
      </c>
      <c r="G50" s="3">
        <v>1834</v>
      </c>
      <c r="H50" s="4">
        <v>30.2</v>
      </c>
      <c r="I50" s="4">
        <v>63.8</v>
      </c>
      <c r="J50" s="4">
        <v>75.3</v>
      </c>
      <c r="K50" s="3">
        <v>142889727</v>
      </c>
      <c r="L50" s="4">
        <v>33.6</v>
      </c>
      <c r="M50" s="4">
        <v>20.6</v>
      </c>
      <c r="N50" s="4">
        <v>62.1</v>
      </c>
      <c r="O50" s="3">
        <v>78</v>
      </c>
      <c r="P50" s="4">
        <v>21.3</v>
      </c>
      <c r="Q50" s="4">
        <v>-26.4</v>
      </c>
      <c r="R50" s="4">
        <v>22.4</v>
      </c>
    </row>
    <row r="51" spans="1:18">
      <c r="B51" s="5" t="s">
        <v>117</v>
      </c>
      <c r="C51" s="3">
        <v>112</v>
      </c>
      <c r="D51" s="4">
        <v>34</v>
      </c>
      <c r="E51" s="4">
        <v>12.5</v>
      </c>
      <c r="F51" s="4">
        <v>59.1</v>
      </c>
      <c r="G51" s="3">
        <v>504</v>
      </c>
      <c r="H51" s="4">
        <v>19.5</v>
      </c>
      <c r="I51" s="4">
        <v>0.4</v>
      </c>
      <c r="J51" s="4">
        <v>34</v>
      </c>
      <c r="K51" s="3">
        <v>120890613</v>
      </c>
      <c r="L51" s="4">
        <v>24.5</v>
      </c>
      <c r="M51" s="4">
        <v>3</v>
      </c>
      <c r="N51" s="4">
        <v>40.6</v>
      </c>
      <c r="O51" s="3">
        <v>240</v>
      </c>
      <c r="P51" s="4">
        <v>12.2</v>
      </c>
      <c r="Q51" s="4">
        <v>2.7</v>
      </c>
      <c r="R51" s="4">
        <v>18</v>
      </c>
    </row>
    <row r="52" spans="1:18">
      <c r="A52" s="8"/>
      <c r="B52" s="2" t="s">
        <v>118</v>
      </c>
      <c r="C52" s="6">
        <v>100</v>
      </c>
      <c r="D52" s="7">
        <v>33.6</v>
      </c>
      <c r="E52" s="7">
        <v>-53.1</v>
      </c>
      <c r="F52" s="7">
        <v>17.8</v>
      </c>
      <c r="G52" s="6">
        <v>759</v>
      </c>
      <c r="H52" s="7">
        <v>12.3</v>
      </c>
      <c r="I52" s="7">
        <v>2.9</v>
      </c>
      <c r="J52" s="7">
        <v>25.2</v>
      </c>
      <c r="K52" s="6">
        <v>569894774</v>
      </c>
      <c r="L52" s="7">
        <v>14</v>
      </c>
      <c r="M52" s="7">
        <v>15.4</v>
      </c>
      <c r="N52" s="7">
        <v>30.8</v>
      </c>
      <c r="O52" s="6">
        <v>750</v>
      </c>
      <c r="P52" s="7">
        <v>4.9000000000000004</v>
      </c>
      <c r="Q52" s="7">
        <v>12.2</v>
      </c>
      <c r="R52" s="7">
        <v>10.8</v>
      </c>
    </row>
    <row r="53" spans="1:18">
      <c r="B53" s="5" t="s">
        <v>119</v>
      </c>
      <c r="C53" s="3">
        <v>67</v>
      </c>
      <c r="D53" s="4">
        <v>30</v>
      </c>
      <c r="E53" s="4">
        <v>34.9</v>
      </c>
      <c r="F53" s="4">
        <v>55.1</v>
      </c>
      <c r="G53" s="3">
        <v>197</v>
      </c>
      <c r="H53" s="4">
        <v>22.1</v>
      </c>
      <c r="I53" s="4">
        <v>26.6</v>
      </c>
      <c r="J53" s="4">
        <v>41.6</v>
      </c>
      <c r="K53" s="3">
        <v>43888177</v>
      </c>
      <c r="L53" s="4">
        <v>22.8</v>
      </c>
      <c r="M53" s="4">
        <v>55.9</v>
      </c>
      <c r="N53" s="4">
        <v>61.3</v>
      </c>
      <c r="O53" s="3">
        <v>223</v>
      </c>
      <c r="P53" s="4">
        <v>11.8</v>
      </c>
      <c r="Q53" s="4">
        <v>23.2</v>
      </c>
      <c r="R53" s="4">
        <v>23.2</v>
      </c>
    </row>
    <row r="54" spans="1:18" ht="13">
      <c r="B54" s="5" t="s">
        <v>141</v>
      </c>
      <c r="C54" s="3">
        <v>30</v>
      </c>
      <c r="D54" s="4">
        <v>24.7</v>
      </c>
      <c r="E54" s="4">
        <v>-14.3</v>
      </c>
      <c r="F54" s="4">
        <v>24.4</v>
      </c>
      <c r="G54" s="3">
        <v>69</v>
      </c>
      <c r="H54" s="4">
        <v>17.3</v>
      </c>
      <c r="I54" s="4">
        <v>2.2999999999999998</v>
      </c>
      <c r="J54" s="4">
        <v>33</v>
      </c>
      <c r="K54" s="3">
        <v>9179505</v>
      </c>
      <c r="L54" s="4">
        <v>19.899999999999999</v>
      </c>
      <c r="M54" s="4">
        <v>3.8</v>
      </c>
      <c r="N54" s="4">
        <v>42</v>
      </c>
      <c r="O54" s="3">
        <v>133</v>
      </c>
      <c r="P54" s="4">
        <v>12.5</v>
      </c>
      <c r="Q54" s="4">
        <v>1.5</v>
      </c>
      <c r="R54" s="4">
        <v>19.5</v>
      </c>
    </row>
    <row r="55" spans="1:18">
      <c r="B55" s="5" t="s">
        <v>120</v>
      </c>
      <c r="C55" s="3">
        <v>20</v>
      </c>
      <c r="D55" s="4">
        <v>4.5999999999999996</v>
      </c>
      <c r="E55" s="4">
        <v>34.700000000000003</v>
      </c>
      <c r="F55" s="4">
        <v>9.1</v>
      </c>
      <c r="G55" s="3">
        <v>46</v>
      </c>
      <c r="H55" s="4">
        <v>6.3</v>
      </c>
      <c r="I55" s="4">
        <v>18.399999999999999</v>
      </c>
      <c r="J55" s="4">
        <v>12.8</v>
      </c>
      <c r="K55" s="3">
        <v>106318089</v>
      </c>
      <c r="L55" s="4">
        <v>6.3</v>
      </c>
      <c r="M55" s="4">
        <v>40.5</v>
      </c>
      <c r="N55" s="4">
        <v>16.3</v>
      </c>
      <c r="O55" s="3">
        <v>2336</v>
      </c>
      <c r="P55" s="4">
        <v>2.2999999999999998</v>
      </c>
      <c r="Q55" s="4">
        <v>18.7</v>
      </c>
      <c r="R55" s="4">
        <v>4.7</v>
      </c>
    </row>
    <row r="56" spans="1:18">
      <c r="B56" s="5" t="s">
        <v>162</v>
      </c>
      <c r="C56" s="3">
        <v>13</v>
      </c>
      <c r="D56" s="4">
        <v>38</v>
      </c>
      <c r="E56" s="4">
        <v>-13.3</v>
      </c>
      <c r="F56" s="4">
        <v>43.6</v>
      </c>
      <c r="G56" s="3">
        <v>82</v>
      </c>
      <c r="H56" s="4">
        <v>18.899999999999999</v>
      </c>
      <c r="I56" s="4">
        <v>-29.3</v>
      </c>
      <c r="J56" s="4">
        <v>24.1</v>
      </c>
      <c r="K56" s="3">
        <v>22173459</v>
      </c>
      <c r="L56" s="4">
        <v>19.899999999999999</v>
      </c>
      <c r="M56" s="4">
        <v>-23.7</v>
      </c>
      <c r="N56" s="4">
        <v>26.1</v>
      </c>
      <c r="O56" s="3">
        <v>271</v>
      </c>
      <c r="P56" s="4">
        <v>8.9</v>
      </c>
      <c r="Q56" s="4">
        <v>7.9</v>
      </c>
      <c r="R56" s="4">
        <v>15.6</v>
      </c>
    </row>
    <row r="57" spans="1:18">
      <c r="A57" s="8"/>
      <c r="B57" s="2" t="s">
        <v>163</v>
      </c>
      <c r="C57" s="6">
        <v>28</v>
      </c>
      <c r="D57" s="7">
        <v>6.6</v>
      </c>
      <c r="E57" s="7">
        <v>53.7</v>
      </c>
      <c r="F57" s="7">
        <v>17.899999999999999</v>
      </c>
      <c r="G57" s="6">
        <v>236</v>
      </c>
      <c r="H57" s="7">
        <v>9.9</v>
      </c>
      <c r="I57" s="7">
        <v>8.6</v>
      </c>
      <c r="J57" s="7">
        <v>20.100000000000001</v>
      </c>
      <c r="K57" s="6">
        <v>904442379</v>
      </c>
      <c r="L57" s="7">
        <v>10</v>
      </c>
      <c r="M57" s="7">
        <v>14.1</v>
      </c>
      <c r="N57" s="7">
        <v>21.2</v>
      </c>
      <c r="O57" s="6">
        <v>3829</v>
      </c>
      <c r="P57" s="7">
        <v>0.5</v>
      </c>
      <c r="Q57" s="7">
        <v>5</v>
      </c>
      <c r="R57" s="7">
        <v>0.9</v>
      </c>
    </row>
    <row r="58" spans="1:18">
      <c r="A58" s="49" t="s">
        <v>164</v>
      </c>
      <c r="B58" s="50"/>
      <c r="C58" s="6">
        <v>206</v>
      </c>
      <c r="D58" s="7">
        <v>9.6</v>
      </c>
      <c r="E58" s="7">
        <v>23.1</v>
      </c>
      <c r="F58" s="7">
        <v>17</v>
      </c>
      <c r="G58" s="6">
        <v>476</v>
      </c>
      <c r="H58" s="7">
        <v>4.5999999999999996</v>
      </c>
      <c r="I58" s="7">
        <v>13.8</v>
      </c>
      <c r="J58" s="7">
        <v>10</v>
      </c>
      <c r="K58" s="6">
        <v>1887047381</v>
      </c>
      <c r="L58" s="7">
        <v>4.7</v>
      </c>
      <c r="M58" s="7">
        <v>20.3</v>
      </c>
      <c r="N58" s="7">
        <v>10.7</v>
      </c>
      <c r="O58" s="6">
        <v>3968</v>
      </c>
      <c r="P58" s="7">
        <v>0.3</v>
      </c>
      <c r="Q58" s="7">
        <v>5.7</v>
      </c>
      <c r="R58" s="7">
        <v>0.5</v>
      </c>
    </row>
    <row r="59" spans="1:18">
      <c r="A59" s="49" t="s">
        <v>124</v>
      </c>
      <c r="B59" s="43"/>
    </row>
    <row r="60" spans="1:18">
      <c r="B60" s="5" t="s">
        <v>125</v>
      </c>
      <c r="C60" s="3">
        <v>158</v>
      </c>
      <c r="D60" s="4">
        <v>3.6</v>
      </c>
      <c r="E60" s="4">
        <v>30.1</v>
      </c>
      <c r="F60" s="4">
        <v>8.4</v>
      </c>
      <c r="G60" s="3">
        <v>188</v>
      </c>
      <c r="H60" s="4">
        <v>4.2</v>
      </c>
      <c r="I60" s="4">
        <v>24.7</v>
      </c>
      <c r="J60" s="4">
        <v>9.9</v>
      </c>
      <c r="K60" s="3">
        <v>178792792</v>
      </c>
      <c r="L60" s="4">
        <v>6.6</v>
      </c>
      <c r="M60" s="4">
        <v>29.9</v>
      </c>
      <c r="N60" s="4">
        <v>14.4</v>
      </c>
      <c r="O60" s="3">
        <v>952</v>
      </c>
      <c r="P60" s="4">
        <v>5.3</v>
      </c>
      <c r="Q60" s="4">
        <v>4.0999999999999996</v>
      </c>
      <c r="R60" s="4">
        <v>8.8000000000000007</v>
      </c>
    </row>
    <row r="61" spans="1:18">
      <c r="B61" s="5" t="s">
        <v>126</v>
      </c>
      <c r="C61" s="3">
        <v>178</v>
      </c>
      <c r="D61" s="4">
        <v>15.3</v>
      </c>
      <c r="E61" s="4">
        <v>1.1000000000000001</v>
      </c>
      <c r="F61" s="4">
        <v>19</v>
      </c>
      <c r="G61" s="3">
        <v>265</v>
      </c>
      <c r="H61" s="4">
        <v>11</v>
      </c>
      <c r="I61" s="4">
        <v>11.8</v>
      </c>
      <c r="J61" s="4">
        <v>19.8</v>
      </c>
      <c r="K61" s="3">
        <v>63519058</v>
      </c>
      <c r="L61" s="4">
        <v>14.2</v>
      </c>
      <c r="M61" s="4">
        <v>43.1</v>
      </c>
      <c r="N61" s="4">
        <v>39.700000000000003</v>
      </c>
      <c r="O61" s="3">
        <v>239</v>
      </c>
      <c r="P61" s="4">
        <v>10.4</v>
      </c>
      <c r="Q61" s="4">
        <v>27.9</v>
      </c>
      <c r="R61" s="4">
        <v>26.4</v>
      </c>
    </row>
    <row r="62" spans="1:18">
      <c r="B62" s="5" t="s">
        <v>127</v>
      </c>
      <c r="C62" s="3">
        <v>1</v>
      </c>
      <c r="D62" s="4">
        <v>16.5</v>
      </c>
      <c r="E62" s="4">
        <v>-18.2</v>
      </c>
      <c r="F62" s="4">
        <v>16.3</v>
      </c>
      <c r="G62" s="3">
        <v>3</v>
      </c>
      <c r="H62" s="4">
        <v>46.4</v>
      </c>
      <c r="I62" s="4">
        <v>37.5</v>
      </c>
      <c r="J62" s="4">
        <v>62.6</v>
      </c>
      <c r="K62" s="3">
        <v>1028514</v>
      </c>
      <c r="L62" s="4">
        <v>46.1</v>
      </c>
      <c r="M62" s="4">
        <v>24</v>
      </c>
      <c r="N62" s="4">
        <v>56.8</v>
      </c>
      <c r="O62" s="3">
        <v>306</v>
      </c>
      <c r="P62" s="4">
        <v>10.4</v>
      </c>
      <c r="Q62" s="4">
        <v>-9.8000000000000007</v>
      </c>
      <c r="R62" s="4">
        <v>13.3</v>
      </c>
    </row>
    <row r="63" spans="1:18">
      <c r="B63" s="5" t="s">
        <v>128</v>
      </c>
      <c r="C63" s="3">
        <v>16</v>
      </c>
      <c r="D63" s="4">
        <v>7.9</v>
      </c>
      <c r="E63" s="4">
        <v>4</v>
      </c>
      <c r="F63" s="4">
        <v>13.2</v>
      </c>
      <c r="G63" s="3">
        <v>21</v>
      </c>
      <c r="H63" s="4">
        <v>5.5</v>
      </c>
      <c r="I63" s="4">
        <v>4.8</v>
      </c>
      <c r="J63" s="4">
        <v>9.9</v>
      </c>
      <c r="K63" s="3">
        <v>11444172</v>
      </c>
      <c r="L63" s="4">
        <v>7.7</v>
      </c>
      <c r="M63" s="4">
        <v>3.5</v>
      </c>
      <c r="N63" s="4">
        <v>12.9</v>
      </c>
      <c r="O63" s="3">
        <v>535</v>
      </c>
      <c r="P63" s="4">
        <v>4.8</v>
      </c>
      <c r="Q63" s="4">
        <v>-1.3</v>
      </c>
      <c r="R63" s="4">
        <v>7</v>
      </c>
    </row>
    <row r="64" spans="1:18" ht="13">
      <c r="B64" s="5" t="s">
        <v>129</v>
      </c>
      <c r="C64" s="3">
        <v>2</v>
      </c>
      <c r="D64" s="4">
        <v>6.9</v>
      </c>
      <c r="E64" s="4">
        <v>0</v>
      </c>
      <c r="F64" s="4">
        <v>9.1</v>
      </c>
      <c r="G64" s="3">
        <v>9</v>
      </c>
      <c r="H64" s="4">
        <v>15.1</v>
      </c>
      <c r="I64" s="4">
        <v>-1.1000000000000001</v>
      </c>
      <c r="J64" s="4">
        <v>23.6</v>
      </c>
      <c r="K64" s="3">
        <v>17014385</v>
      </c>
      <c r="L64" s="4">
        <v>15.3</v>
      </c>
      <c r="M64" s="4">
        <v>2.5</v>
      </c>
      <c r="N64" s="4">
        <v>25.6</v>
      </c>
      <c r="O64" s="3">
        <v>1848</v>
      </c>
      <c r="P64" s="4">
        <v>3.2</v>
      </c>
      <c r="Q64" s="4">
        <v>3.6</v>
      </c>
      <c r="R64" s="4">
        <v>4.4000000000000004</v>
      </c>
    </row>
    <row r="65" spans="1:18">
      <c r="A65" s="49" t="s">
        <v>165</v>
      </c>
      <c r="B65" s="50"/>
      <c r="C65" s="6">
        <v>24</v>
      </c>
      <c r="D65" s="7">
        <v>11.8</v>
      </c>
      <c r="E65" s="7">
        <v>14.3</v>
      </c>
      <c r="F65" s="7">
        <v>18.399999999999999</v>
      </c>
      <c r="G65" s="6">
        <v>105</v>
      </c>
      <c r="H65" s="7">
        <v>5.5</v>
      </c>
      <c r="I65" s="7">
        <v>23</v>
      </c>
      <c r="J65" s="7">
        <v>12.2</v>
      </c>
      <c r="K65" s="6">
        <v>271798922</v>
      </c>
      <c r="L65" s="7">
        <v>5.8</v>
      </c>
      <c r="M65" s="7">
        <v>29.1</v>
      </c>
      <c r="N65" s="7">
        <v>13.6</v>
      </c>
      <c r="O65" s="6">
        <v>2577</v>
      </c>
      <c r="P65" s="7">
        <v>2.2999999999999998</v>
      </c>
      <c r="Q65" s="7">
        <v>5</v>
      </c>
      <c r="R65" s="7">
        <v>3.5</v>
      </c>
    </row>
    <row r="66" spans="1:18">
      <c r="A66" s="49" t="s">
        <v>166</v>
      </c>
      <c r="B66" s="50"/>
      <c r="C66" s="6">
        <v>115</v>
      </c>
      <c r="D66" s="7">
        <v>7.4</v>
      </c>
      <c r="E66" s="7">
        <v>18.600000000000001</v>
      </c>
      <c r="F66" s="7">
        <v>13.3</v>
      </c>
      <c r="G66" s="6">
        <v>407</v>
      </c>
      <c r="H66" s="7">
        <v>5.4</v>
      </c>
      <c r="I66" s="7">
        <v>12.6</v>
      </c>
      <c r="J66" s="7">
        <v>11.7</v>
      </c>
      <c r="K66" s="6">
        <v>1615248459</v>
      </c>
      <c r="L66" s="7">
        <v>5.5</v>
      </c>
      <c r="M66" s="7">
        <v>18.899999999999999</v>
      </c>
      <c r="N66" s="7">
        <v>12.4</v>
      </c>
      <c r="O66" s="6">
        <v>3973</v>
      </c>
      <c r="P66" s="7">
        <v>0.3</v>
      </c>
      <c r="Q66" s="7">
        <v>5.6</v>
      </c>
      <c r="R66" s="7">
        <v>0.5</v>
      </c>
    </row>
    <row r="67" spans="1:18">
      <c r="A67" s="48" t="s">
        <v>142</v>
      </c>
      <c r="B67" s="48"/>
      <c r="C67" s="48"/>
      <c r="D67" s="48"/>
      <c r="E67" s="48"/>
      <c r="F67" s="48"/>
      <c r="G67" s="48"/>
      <c r="H67" s="48"/>
      <c r="I67" s="48"/>
      <c r="J67" s="48"/>
      <c r="K67" s="48"/>
      <c r="L67" s="48"/>
      <c r="M67" s="48"/>
      <c r="N67" s="48"/>
      <c r="O67" s="48"/>
      <c r="P67" s="48"/>
      <c r="Q67" s="48"/>
      <c r="R67" s="48"/>
    </row>
    <row r="68" spans="1:18">
      <c r="A68" s="49" t="s">
        <v>104</v>
      </c>
      <c r="B68" s="43"/>
    </row>
    <row r="69" spans="1:18">
      <c r="B69" s="5" t="s">
        <v>105</v>
      </c>
      <c r="C69" s="3">
        <v>265</v>
      </c>
      <c r="D69" s="4">
        <v>4.7</v>
      </c>
      <c r="E69" s="4">
        <v>26.2</v>
      </c>
      <c r="F69" s="4">
        <v>7.8</v>
      </c>
      <c r="G69" s="3">
        <v>331</v>
      </c>
      <c r="H69" s="4">
        <v>3.7</v>
      </c>
      <c r="I69" s="4">
        <v>28.3</v>
      </c>
      <c r="J69" s="4">
        <v>6.9</v>
      </c>
      <c r="K69" s="3">
        <v>487791936</v>
      </c>
      <c r="L69" s="4">
        <v>5</v>
      </c>
      <c r="M69" s="4">
        <v>36.1</v>
      </c>
      <c r="N69" s="4">
        <v>9.1999999999999993</v>
      </c>
      <c r="O69" s="3">
        <v>1474</v>
      </c>
      <c r="P69" s="4">
        <v>3.8</v>
      </c>
      <c r="Q69" s="4">
        <v>6.1</v>
      </c>
      <c r="R69" s="4">
        <v>5.2</v>
      </c>
    </row>
    <row r="70" spans="1:18">
      <c r="B70" s="5" t="s">
        <v>106</v>
      </c>
      <c r="C70" s="3">
        <v>225</v>
      </c>
      <c r="D70" s="4">
        <v>9.3000000000000007</v>
      </c>
      <c r="E70" s="4">
        <v>23</v>
      </c>
      <c r="F70" s="4">
        <v>17.5</v>
      </c>
      <c r="G70" s="3">
        <v>338</v>
      </c>
      <c r="H70" s="4">
        <v>10.1</v>
      </c>
      <c r="I70" s="4">
        <v>20.399999999999999</v>
      </c>
      <c r="J70" s="4">
        <v>22</v>
      </c>
      <c r="K70" s="3">
        <v>120934854</v>
      </c>
      <c r="L70" s="4">
        <v>15.4</v>
      </c>
      <c r="M70" s="4">
        <v>24.8</v>
      </c>
      <c r="N70" s="4">
        <v>28.2</v>
      </c>
      <c r="O70" s="3">
        <v>358</v>
      </c>
      <c r="P70" s="4">
        <v>11.4</v>
      </c>
      <c r="Q70" s="4">
        <v>3.7</v>
      </c>
      <c r="R70" s="4">
        <v>14.7</v>
      </c>
    </row>
    <row r="71" spans="1:18">
      <c r="B71" s="5" t="s">
        <v>107</v>
      </c>
      <c r="C71" s="3">
        <v>30</v>
      </c>
      <c r="D71" s="4">
        <v>3.3</v>
      </c>
      <c r="E71" s="4">
        <v>-4</v>
      </c>
      <c r="F71" s="4">
        <v>4.9000000000000004</v>
      </c>
      <c r="G71" s="3">
        <v>44</v>
      </c>
      <c r="H71" s="4">
        <v>2.8</v>
      </c>
      <c r="I71" s="4">
        <v>-2.5</v>
      </c>
      <c r="J71" s="4">
        <v>4.0999999999999996</v>
      </c>
      <c r="K71" s="3">
        <v>153385277</v>
      </c>
      <c r="L71" s="4">
        <v>2.8</v>
      </c>
      <c r="M71" s="4">
        <v>6.5</v>
      </c>
      <c r="N71" s="4">
        <v>4.5</v>
      </c>
      <c r="O71" s="3">
        <v>3476</v>
      </c>
      <c r="P71" s="4">
        <v>1</v>
      </c>
      <c r="Q71" s="4">
        <v>9.1999999999999993</v>
      </c>
      <c r="R71" s="4">
        <v>1.4</v>
      </c>
    </row>
    <row r="72" spans="1:18">
      <c r="B72" s="5" t="s">
        <v>108</v>
      </c>
      <c r="C72" s="3">
        <v>8</v>
      </c>
      <c r="D72" s="4">
        <v>24.7</v>
      </c>
      <c r="E72" s="4">
        <v>0</v>
      </c>
      <c r="F72" s="4">
        <v>41.2</v>
      </c>
      <c r="G72" s="3">
        <v>18</v>
      </c>
      <c r="H72" s="4">
        <v>17</v>
      </c>
      <c r="I72" s="4">
        <v>-3.2</v>
      </c>
      <c r="J72" s="4">
        <v>23.7</v>
      </c>
      <c r="K72" s="3">
        <v>14052922</v>
      </c>
      <c r="L72" s="4">
        <v>17.7</v>
      </c>
      <c r="M72" s="4">
        <v>46.2</v>
      </c>
      <c r="N72" s="4">
        <v>38.5</v>
      </c>
      <c r="O72" s="3">
        <v>773</v>
      </c>
      <c r="P72" s="4">
        <v>5.9</v>
      </c>
      <c r="Q72" s="4">
        <v>51</v>
      </c>
      <c r="R72" s="4">
        <v>14.4</v>
      </c>
    </row>
    <row r="73" spans="1:18" ht="13">
      <c r="A73" s="8"/>
      <c r="B73" s="2" t="s">
        <v>161</v>
      </c>
      <c r="C73" s="6">
        <v>102</v>
      </c>
      <c r="D73" s="7">
        <v>7.8</v>
      </c>
      <c r="E73" s="7">
        <v>10.8</v>
      </c>
      <c r="F73" s="7">
        <v>12</v>
      </c>
      <c r="G73" s="6">
        <v>222</v>
      </c>
      <c r="H73" s="7">
        <v>4.4000000000000004</v>
      </c>
      <c r="I73" s="7">
        <v>17.7</v>
      </c>
      <c r="J73" s="7">
        <v>7.5</v>
      </c>
      <c r="K73" s="6">
        <v>776165304</v>
      </c>
      <c r="L73" s="7">
        <v>4.2</v>
      </c>
      <c r="M73" s="7">
        <v>27.4</v>
      </c>
      <c r="N73" s="7">
        <v>8</v>
      </c>
      <c r="O73" s="6">
        <v>3499</v>
      </c>
      <c r="P73" s="7">
        <v>0.9</v>
      </c>
      <c r="Q73" s="7">
        <v>8.1999999999999993</v>
      </c>
      <c r="R73" s="7">
        <v>1.3</v>
      </c>
    </row>
    <row r="74" spans="1:18">
      <c r="B74" s="5" t="s">
        <v>110</v>
      </c>
      <c r="C74" s="3">
        <v>3</v>
      </c>
      <c r="D74" s="4">
        <v>8.3000000000000007</v>
      </c>
      <c r="E74" s="4">
        <v>-40.4</v>
      </c>
      <c r="F74" s="4">
        <v>7.7</v>
      </c>
      <c r="G74" s="3">
        <v>30</v>
      </c>
      <c r="H74" s="4">
        <v>16.2</v>
      </c>
      <c r="I74" s="4">
        <v>-29.4</v>
      </c>
      <c r="J74" s="4">
        <v>14.4</v>
      </c>
      <c r="K74" s="3">
        <v>104202817</v>
      </c>
      <c r="L74" s="4">
        <v>16.2</v>
      </c>
      <c r="M74" s="4">
        <v>29.6</v>
      </c>
      <c r="N74" s="4">
        <v>26.6</v>
      </c>
      <c r="O74" s="3">
        <v>3489</v>
      </c>
      <c r="P74" s="4">
        <v>0.9</v>
      </c>
      <c r="Q74" s="4">
        <v>83.5</v>
      </c>
      <c r="R74" s="4">
        <v>8</v>
      </c>
    </row>
    <row r="75" spans="1:18">
      <c r="B75" s="5" t="s">
        <v>111</v>
      </c>
      <c r="C75" s="3">
        <v>12</v>
      </c>
      <c r="D75" s="4">
        <v>153.69999999999999</v>
      </c>
      <c r="E75" s="4">
        <v>-60</v>
      </c>
      <c r="F75" s="4">
        <v>65.7</v>
      </c>
      <c r="G75" s="3">
        <v>105</v>
      </c>
      <c r="H75" s="4">
        <v>60.3</v>
      </c>
      <c r="I75" s="4">
        <v>-21.2</v>
      </c>
      <c r="J75" s="4">
        <v>60.4</v>
      </c>
      <c r="K75" s="3">
        <v>5012181</v>
      </c>
      <c r="L75" s="4">
        <v>64.5</v>
      </c>
      <c r="M75" s="4">
        <v>-57.1</v>
      </c>
      <c r="N75" s="4">
        <v>34.5</v>
      </c>
      <c r="O75" s="3">
        <v>48</v>
      </c>
      <c r="P75" s="4">
        <v>25.9</v>
      </c>
      <c r="Q75" s="4">
        <v>-45.6</v>
      </c>
      <c r="R75" s="4">
        <v>18.3</v>
      </c>
    </row>
    <row r="76" spans="1:18">
      <c r="B76" s="5" t="s">
        <v>112</v>
      </c>
      <c r="C76" s="3">
        <v>51</v>
      </c>
      <c r="D76" s="4">
        <v>39</v>
      </c>
      <c r="E76" s="4">
        <v>124.9</v>
      </c>
      <c r="F76" s="4">
        <v>114.9</v>
      </c>
      <c r="G76" s="3">
        <v>325</v>
      </c>
      <c r="H76" s="4">
        <v>29</v>
      </c>
      <c r="I76" s="4">
        <v>16.100000000000001</v>
      </c>
      <c r="J76" s="4">
        <v>57.6</v>
      </c>
      <c r="K76" s="3">
        <v>48339866</v>
      </c>
      <c r="L76" s="4">
        <v>33</v>
      </c>
      <c r="M76" s="4">
        <v>-8.8000000000000007</v>
      </c>
      <c r="N76" s="4">
        <v>47.8</v>
      </c>
      <c r="O76" s="3">
        <v>149</v>
      </c>
      <c r="P76" s="4">
        <v>18.600000000000001</v>
      </c>
      <c r="Q76" s="4">
        <v>-21.4</v>
      </c>
      <c r="R76" s="4">
        <v>16.100000000000001</v>
      </c>
    </row>
    <row r="77" spans="1:18">
      <c r="A77" s="49" t="s">
        <v>113</v>
      </c>
      <c r="B77" s="43"/>
    </row>
    <row r="78" spans="1:18">
      <c r="B78" s="5" t="s">
        <v>114</v>
      </c>
      <c r="C78" s="3">
        <v>10</v>
      </c>
      <c r="D78" s="4">
        <v>25.9</v>
      </c>
      <c r="E78" s="4">
        <v>8.9</v>
      </c>
      <c r="F78" s="4">
        <v>40.4</v>
      </c>
      <c r="G78" s="3">
        <v>97</v>
      </c>
      <c r="H78" s="4">
        <v>31.8</v>
      </c>
      <c r="I78" s="4">
        <v>-13.8</v>
      </c>
      <c r="J78" s="4">
        <v>61.2</v>
      </c>
      <c r="K78" s="3">
        <v>28483563</v>
      </c>
      <c r="L78" s="4">
        <v>33.799999999999997</v>
      </c>
      <c r="M78" s="4">
        <v>-9.9</v>
      </c>
      <c r="N78" s="4">
        <v>66.900000000000006</v>
      </c>
      <c r="O78" s="3">
        <v>293</v>
      </c>
      <c r="P78" s="4">
        <v>8.9</v>
      </c>
      <c r="Q78" s="4">
        <v>4.5</v>
      </c>
      <c r="R78" s="4">
        <v>16.100000000000001</v>
      </c>
    </row>
    <row r="79" spans="1:18">
      <c r="B79" s="5" t="s">
        <v>115</v>
      </c>
      <c r="C79" s="3">
        <v>471</v>
      </c>
      <c r="D79" s="4">
        <v>16.7</v>
      </c>
      <c r="E79" s="4">
        <v>40.6</v>
      </c>
      <c r="F79" s="4">
        <v>25.6</v>
      </c>
      <c r="G79" s="3">
        <v>808</v>
      </c>
      <c r="H79" s="4">
        <v>15.4</v>
      </c>
      <c r="I79" s="4">
        <v>57</v>
      </c>
      <c r="J79" s="4">
        <v>29.2</v>
      </c>
      <c r="K79" s="3">
        <v>229324784</v>
      </c>
      <c r="L79" s="4">
        <v>23.5</v>
      </c>
      <c r="M79" s="4">
        <v>98.3</v>
      </c>
      <c r="N79" s="4">
        <v>60.1</v>
      </c>
      <c r="O79" s="3">
        <v>284</v>
      </c>
      <c r="P79" s="4">
        <v>14.6</v>
      </c>
      <c r="Q79" s="4">
        <v>26.3</v>
      </c>
      <c r="R79" s="4">
        <v>26.1</v>
      </c>
    </row>
    <row r="80" spans="1:18">
      <c r="B80" s="5" t="s">
        <v>116</v>
      </c>
      <c r="C80" s="3">
        <v>525</v>
      </c>
      <c r="D80" s="4">
        <v>39.5</v>
      </c>
      <c r="E80" s="4">
        <v>67.7</v>
      </c>
      <c r="F80" s="4">
        <v>116.2</v>
      </c>
      <c r="G80" s="3">
        <v>1120</v>
      </c>
      <c r="H80" s="4">
        <v>30.2</v>
      </c>
      <c r="I80" s="4">
        <v>-7.7</v>
      </c>
      <c r="J80" s="4">
        <v>44.4</v>
      </c>
      <c r="K80" s="3">
        <v>118518997</v>
      </c>
      <c r="L80" s="4">
        <v>34.799999999999997</v>
      </c>
      <c r="M80" s="4">
        <v>9.1999999999999993</v>
      </c>
      <c r="N80" s="4">
        <v>65.2</v>
      </c>
      <c r="O80" s="3">
        <v>106</v>
      </c>
      <c r="P80" s="4">
        <v>21.4</v>
      </c>
      <c r="Q80" s="4">
        <v>18.399999999999999</v>
      </c>
      <c r="R80" s="4">
        <v>34.9</v>
      </c>
    </row>
    <row r="81" spans="1:18">
      <c r="B81" s="5" t="s">
        <v>117</v>
      </c>
      <c r="C81" s="3">
        <v>100</v>
      </c>
      <c r="D81" s="4">
        <v>40</v>
      </c>
      <c r="E81" s="4">
        <v>94.2</v>
      </c>
      <c r="F81" s="4">
        <v>104.5</v>
      </c>
      <c r="G81" s="3">
        <v>502</v>
      </c>
      <c r="H81" s="4">
        <v>27.1</v>
      </c>
      <c r="I81" s="4">
        <v>17.7</v>
      </c>
      <c r="J81" s="4">
        <v>61.8</v>
      </c>
      <c r="K81" s="3">
        <v>117325058</v>
      </c>
      <c r="L81" s="4">
        <v>29.9</v>
      </c>
      <c r="M81" s="4">
        <v>17.600000000000001</v>
      </c>
      <c r="N81" s="4">
        <v>65.5</v>
      </c>
      <c r="O81" s="3">
        <v>234</v>
      </c>
      <c r="P81" s="4">
        <v>14.8</v>
      </c>
      <c r="Q81" s="4">
        <v>-0.1</v>
      </c>
      <c r="R81" s="4">
        <v>18.7</v>
      </c>
    </row>
    <row r="82" spans="1:18">
      <c r="A82" s="8"/>
      <c r="B82" s="2" t="s">
        <v>118</v>
      </c>
      <c r="C82" s="6">
        <v>213</v>
      </c>
      <c r="D82" s="7">
        <v>17.399999999999999</v>
      </c>
      <c r="E82" s="7">
        <v>57.8</v>
      </c>
      <c r="F82" s="7">
        <v>48.4</v>
      </c>
      <c r="G82" s="6">
        <v>738</v>
      </c>
      <c r="H82" s="7">
        <v>18.899999999999999</v>
      </c>
      <c r="I82" s="7">
        <v>28.8</v>
      </c>
      <c r="J82" s="7">
        <v>34.200000000000003</v>
      </c>
      <c r="K82" s="6">
        <v>493652402</v>
      </c>
      <c r="L82" s="7">
        <v>21.1</v>
      </c>
      <c r="M82" s="7">
        <v>38.799999999999997</v>
      </c>
      <c r="N82" s="7">
        <v>41</v>
      </c>
      <c r="O82" s="6">
        <v>669</v>
      </c>
      <c r="P82" s="7">
        <v>7.7</v>
      </c>
      <c r="Q82" s="7">
        <v>7.8</v>
      </c>
      <c r="R82" s="7">
        <v>11.5</v>
      </c>
    </row>
    <row r="83" spans="1:18">
      <c r="B83" s="5" t="s">
        <v>119</v>
      </c>
      <c r="C83" s="3">
        <v>50</v>
      </c>
      <c r="D83" s="4">
        <v>27.7</v>
      </c>
      <c r="E83" s="4">
        <v>3.8</v>
      </c>
      <c r="F83" s="4">
        <v>47</v>
      </c>
      <c r="G83" s="3">
        <v>155</v>
      </c>
      <c r="H83" s="4">
        <v>22</v>
      </c>
      <c r="I83" s="4">
        <v>50.1</v>
      </c>
      <c r="J83" s="4">
        <v>42.5</v>
      </c>
      <c r="K83" s="3">
        <v>28144116</v>
      </c>
      <c r="L83" s="4">
        <v>27.7</v>
      </c>
      <c r="M83" s="4">
        <v>434.9</v>
      </c>
      <c r="N83" s="4">
        <v>197</v>
      </c>
      <c r="O83" s="3">
        <v>181</v>
      </c>
      <c r="P83" s="4">
        <v>15.2</v>
      </c>
      <c r="Q83" s="4">
        <v>256.5</v>
      </c>
      <c r="R83" s="4">
        <v>96</v>
      </c>
    </row>
    <row r="84" spans="1:18" ht="13">
      <c r="B84" s="5" t="s">
        <v>141</v>
      </c>
      <c r="C84" s="3">
        <v>35</v>
      </c>
      <c r="D84" s="4">
        <v>14.1</v>
      </c>
      <c r="E84" s="4">
        <v>66</v>
      </c>
      <c r="F84" s="4">
        <v>42.1</v>
      </c>
      <c r="G84" s="3">
        <v>67</v>
      </c>
      <c r="H84" s="4">
        <v>26.3</v>
      </c>
      <c r="I84" s="4">
        <v>33.299999999999997</v>
      </c>
      <c r="J84" s="4">
        <v>49.4</v>
      </c>
      <c r="K84" s="3">
        <v>8841804</v>
      </c>
      <c r="L84" s="4">
        <v>35.200000000000003</v>
      </c>
      <c r="M84" s="4">
        <v>56.6</v>
      </c>
      <c r="N84" s="4">
        <v>72.5</v>
      </c>
      <c r="O84" s="3">
        <v>131</v>
      </c>
      <c r="P84" s="4">
        <v>15.1</v>
      </c>
      <c r="Q84" s="4">
        <v>17.5</v>
      </c>
      <c r="R84" s="4">
        <v>25</v>
      </c>
    </row>
    <row r="85" spans="1:18">
      <c r="B85" s="5" t="s">
        <v>120</v>
      </c>
      <c r="C85" s="3">
        <v>15</v>
      </c>
      <c r="D85" s="4">
        <v>4.9000000000000004</v>
      </c>
      <c r="E85" s="4">
        <v>50</v>
      </c>
      <c r="F85" s="4">
        <v>10.5</v>
      </c>
      <c r="G85" s="3">
        <v>38</v>
      </c>
      <c r="H85" s="4">
        <v>8.3000000000000007</v>
      </c>
      <c r="I85" s="4">
        <v>26.8</v>
      </c>
      <c r="J85" s="4">
        <v>14.3</v>
      </c>
      <c r="K85" s="3">
        <v>75645769</v>
      </c>
      <c r="L85" s="4">
        <v>9.1999999999999993</v>
      </c>
      <c r="M85" s="4">
        <v>34.299999999999997</v>
      </c>
      <c r="N85" s="4">
        <v>16.8</v>
      </c>
      <c r="O85" s="3">
        <v>1968</v>
      </c>
      <c r="P85" s="4">
        <v>3.2</v>
      </c>
      <c r="Q85" s="4">
        <v>5.9</v>
      </c>
      <c r="R85" s="4">
        <v>4.9000000000000004</v>
      </c>
    </row>
    <row r="86" spans="1:18">
      <c r="B86" s="5" t="s">
        <v>162</v>
      </c>
      <c r="C86" s="3">
        <v>15</v>
      </c>
      <c r="D86" s="4">
        <v>32.9</v>
      </c>
      <c r="E86" s="4">
        <v>7.1</v>
      </c>
      <c r="F86" s="4">
        <v>45.3</v>
      </c>
      <c r="G86" s="3">
        <v>116</v>
      </c>
      <c r="H86" s="4">
        <v>26.6</v>
      </c>
      <c r="I86" s="4">
        <v>64.400000000000006</v>
      </c>
      <c r="J86" s="4">
        <v>72</v>
      </c>
      <c r="K86" s="3">
        <v>29068377</v>
      </c>
      <c r="L86" s="4">
        <v>26.1</v>
      </c>
      <c r="M86" s="4">
        <v>101.7</v>
      </c>
      <c r="N86" s="4">
        <v>93.2</v>
      </c>
      <c r="O86" s="3">
        <v>251</v>
      </c>
      <c r="P86" s="4">
        <v>10.1</v>
      </c>
      <c r="Q86" s="4">
        <v>22.7</v>
      </c>
      <c r="R86" s="4">
        <v>19.399999999999999</v>
      </c>
    </row>
    <row r="87" spans="1:18">
      <c r="A87" s="8"/>
      <c r="B87" s="2" t="s">
        <v>163</v>
      </c>
      <c r="C87" s="6">
        <v>18</v>
      </c>
      <c r="D87" s="7">
        <v>9.6</v>
      </c>
      <c r="E87" s="7">
        <v>-0.7</v>
      </c>
      <c r="F87" s="7">
        <v>11.3</v>
      </c>
      <c r="G87" s="6">
        <v>218</v>
      </c>
      <c r="H87" s="7">
        <v>14</v>
      </c>
      <c r="I87" s="7">
        <v>5.7</v>
      </c>
      <c r="J87" s="7">
        <v>19.5</v>
      </c>
      <c r="K87" s="6">
        <v>792907333</v>
      </c>
      <c r="L87" s="7">
        <v>14.2</v>
      </c>
      <c r="M87" s="7">
        <v>36.200000000000003</v>
      </c>
      <c r="N87" s="7">
        <v>25.1</v>
      </c>
      <c r="O87" s="6">
        <v>3645</v>
      </c>
      <c r="P87" s="7">
        <v>0.6</v>
      </c>
      <c r="Q87" s="7">
        <v>28.8</v>
      </c>
      <c r="R87" s="7">
        <v>2.2000000000000002</v>
      </c>
    </row>
    <row r="88" spans="1:18">
      <c r="A88" s="49" t="s">
        <v>164</v>
      </c>
      <c r="B88" s="50"/>
      <c r="C88" s="6">
        <v>167</v>
      </c>
      <c r="D88" s="7">
        <v>9.9</v>
      </c>
      <c r="E88" s="7">
        <v>7</v>
      </c>
      <c r="F88" s="7">
        <v>12.9</v>
      </c>
      <c r="G88" s="6">
        <v>418</v>
      </c>
      <c r="H88" s="7">
        <v>7.1</v>
      </c>
      <c r="I88" s="7">
        <v>18.8</v>
      </c>
      <c r="J88" s="7">
        <v>10.7</v>
      </c>
      <c r="K88" s="6">
        <v>1569072637</v>
      </c>
      <c r="L88" s="7">
        <v>7.2</v>
      </c>
      <c r="M88" s="7">
        <v>31.7</v>
      </c>
      <c r="N88" s="7">
        <v>11.8</v>
      </c>
      <c r="O88" s="6">
        <v>3754</v>
      </c>
      <c r="P88" s="7">
        <v>0.4</v>
      </c>
      <c r="Q88" s="7">
        <v>10.8</v>
      </c>
      <c r="R88" s="7">
        <v>0.8</v>
      </c>
    </row>
    <row r="89" spans="1:18">
      <c r="A89" s="49" t="s">
        <v>124</v>
      </c>
      <c r="B89" s="43"/>
    </row>
    <row r="90" spans="1:18">
      <c r="B90" s="5" t="s">
        <v>125</v>
      </c>
      <c r="C90" s="3">
        <v>121</v>
      </c>
      <c r="D90" s="4">
        <v>5.4</v>
      </c>
      <c r="E90" s="4">
        <v>21.2</v>
      </c>
      <c r="F90" s="4">
        <v>9.3000000000000007</v>
      </c>
      <c r="G90" s="3">
        <v>151</v>
      </c>
      <c r="H90" s="4">
        <v>6.3</v>
      </c>
      <c r="I90" s="4">
        <v>23</v>
      </c>
      <c r="J90" s="4">
        <v>10.5</v>
      </c>
      <c r="K90" s="3">
        <v>137652978</v>
      </c>
      <c r="L90" s="4">
        <v>8.4</v>
      </c>
      <c r="M90" s="4">
        <v>44.1</v>
      </c>
      <c r="N90" s="4">
        <v>16.7</v>
      </c>
      <c r="O90" s="3">
        <v>914</v>
      </c>
      <c r="P90" s="4">
        <v>6</v>
      </c>
      <c r="Q90" s="4">
        <v>17.2</v>
      </c>
      <c r="R90" s="4">
        <v>10</v>
      </c>
    </row>
    <row r="91" spans="1:18">
      <c r="B91" s="5" t="s">
        <v>126</v>
      </c>
      <c r="C91" s="3">
        <v>176</v>
      </c>
      <c r="D91" s="4">
        <v>10.9</v>
      </c>
      <c r="E91" s="4">
        <v>54.4</v>
      </c>
      <c r="F91" s="4">
        <v>31.6</v>
      </c>
      <c r="G91" s="3">
        <v>237</v>
      </c>
      <c r="H91" s="4">
        <v>16.8</v>
      </c>
      <c r="I91" s="4">
        <v>38</v>
      </c>
      <c r="J91" s="4">
        <v>29.3</v>
      </c>
      <c r="K91" s="3">
        <v>44388840</v>
      </c>
      <c r="L91" s="4">
        <v>22.6</v>
      </c>
      <c r="M91" s="4">
        <v>26.9</v>
      </c>
      <c r="N91" s="4">
        <v>37.200000000000003</v>
      </c>
      <c r="O91" s="3">
        <v>187</v>
      </c>
      <c r="P91" s="4">
        <v>16.100000000000001</v>
      </c>
      <c r="Q91" s="4">
        <v>-8</v>
      </c>
      <c r="R91" s="4">
        <v>20.7</v>
      </c>
    </row>
    <row r="92" spans="1:18">
      <c r="B92" s="5" t="s">
        <v>127</v>
      </c>
      <c r="C92" s="3">
        <v>1</v>
      </c>
      <c r="D92" s="4">
        <v>11.2</v>
      </c>
      <c r="E92" s="4">
        <v>-31.2</v>
      </c>
      <c r="F92" s="4">
        <v>17.7</v>
      </c>
      <c r="G92" s="3">
        <v>2</v>
      </c>
      <c r="H92" s="4">
        <v>14.4</v>
      </c>
      <c r="I92" s="4">
        <v>-33.6</v>
      </c>
      <c r="J92" s="4">
        <v>24.9</v>
      </c>
      <c r="K92" s="3">
        <v>829688</v>
      </c>
      <c r="L92" s="4">
        <v>15.1</v>
      </c>
      <c r="M92" s="4">
        <v>24.8</v>
      </c>
      <c r="N92" s="4">
        <v>54.7</v>
      </c>
      <c r="O92" s="3">
        <v>340</v>
      </c>
      <c r="P92" s="4">
        <v>9.6999999999999993</v>
      </c>
      <c r="Q92" s="4">
        <v>88</v>
      </c>
      <c r="R92" s="4">
        <v>30.2</v>
      </c>
    </row>
    <row r="93" spans="1:18">
      <c r="B93" s="5" t="s">
        <v>128</v>
      </c>
      <c r="C93" s="3">
        <v>15</v>
      </c>
      <c r="D93" s="4">
        <v>9.9</v>
      </c>
      <c r="E93" s="4">
        <v>0</v>
      </c>
      <c r="F93" s="4">
        <v>12.9</v>
      </c>
      <c r="G93" s="3">
        <v>20</v>
      </c>
      <c r="H93" s="4">
        <v>7.4</v>
      </c>
      <c r="I93" s="4">
        <v>9.5</v>
      </c>
      <c r="J93" s="4">
        <v>11.3</v>
      </c>
      <c r="K93" s="3">
        <v>11060776</v>
      </c>
      <c r="L93" s="4">
        <v>9.8000000000000007</v>
      </c>
      <c r="M93" s="4">
        <v>30.9</v>
      </c>
      <c r="N93" s="4">
        <v>20.100000000000001</v>
      </c>
      <c r="O93" s="3">
        <v>541</v>
      </c>
      <c r="P93" s="4">
        <v>5.9</v>
      </c>
      <c r="Q93" s="4">
        <v>19.5</v>
      </c>
      <c r="R93" s="4">
        <v>11.3</v>
      </c>
    </row>
    <row r="94" spans="1:18" ht="13">
      <c r="B94" s="5" t="s">
        <v>129</v>
      </c>
      <c r="C94" s="3">
        <v>2</v>
      </c>
      <c r="D94" s="4">
        <v>5.9</v>
      </c>
      <c r="E94" s="4">
        <v>0</v>
      </c>
      <c r="F94" s="4">
        <v>11.5</v>
      </c>
      <c r="G94" s="3">
        <v>9</v>
      </c>
      <c r="H94" s="4">
        <v>16.5</v>
      </c>
      <c r="I94" s="4">
        <v>2.4</v>
      </c>
      <c r="J94" s="4">
        <v>30.7</v>
      </c>
      <c r="K94" s="3">
        <v>16605396</v>
      </c>
      <c r="L94" s="4">
        <v>17.2</v>
      </c>
      <c r="M94" s="4">
        <v>70</v>
      </c>
      <c r="N94" s="4">
        <v>53</v>
      </c>
      <c r="O94" s="3">
        <v>1784</v>
      </c>
      <c r="P94" s="4">
        <v>2.8</v>
      </c>
      <c r="Q94" s="4">
        <v>66</v>
      </c>
      <c r="R94" s="4">
        <v>9.6999999999999993</v>
      </c>
    </row>
    <row r="95" spans="1:18">
      <c r="A95" s="49" t="s">
        <v>165</v>
      </c>
      <c r="B95" s="50"/>
      <c r="C95" s="6">
        <v>21</v>
      </c>
      <c r="D95" s="7">
        <v>10.9</v>
      </c>
      <c r="E95" s="7">
        <v>-25</v>
      </c>
      <c r="F95" s="7">
        <v>10.6</v>
      </c>
      <c r="G95" s="6">
        <v>86</v>
      </c>
      <c r="H95" s="7">
        <v>8</v>
      </c>
      <c r="I95" s="7">
        <v>8.6</v>
      </c>
      <c r="J95" s="7">
        <v>10.9</v>
      </c>
      <c r="K95" s="6">
        <v>210537677</v>
      </c>
      <c r="L95" s="7">
        <v>8.3000000000000007</v>
      </c>
      <c r="M95" s="7">
        <v>41</v>
      </c>
      <c r="N95" s="7">
        <v>16</v>
      </c>
      <c r="O95" s="6">
        <v>2454</v>
      </c>
      <c r="P95" s="7">
        <v>2.2000000000000002</v>
      </c>
      <c r="Q95" s="7">
        <v>29.8</v>
      </c>
      <c r="R95" s="7">
        <v>4.3</v>
      </c>
    </row>
    <row r="96" spans="1:18">
      <c r="A96" s="49" t="s">
        <v>166</v>
      </c>
      <c r="B96" s="50"/>
      <c r="C96" s="6">
        <v>97</v>
      </c>
      <c r="D96" s="7">
        <v>8.4</v>
      </c>
      <c r="E96" s="7">
        <v>-0.2</v>
      </c>
      <c r="F96" s="7">
        <v>11.2</v>
      </c>
      <c r="G96" s="6">
        <v>361</v>
      </c>
      <c r="H96" s="7">
        <v>8.3000000000000007</v>
      </c>
      <c r="I96" s="7">
        <v>18.100000000000001</v>
      </c>
      <c r="J96" s="7">
        <v>12.3</v>
      </c>
      <c r="K96" s="6">
        <v>1358534960</v>
      </c>
      <c r="L96" s="7">
        <v>8.3000000000000007</v>
      </c>
      <c r="M96" s="7">
        <v>30.4</v>
      </c>
      <c r="N96" s="7">
        <v>13.5</v>
      </c>
      <c r="O96" s="6">
        <v>3761</v>
      </c>
      <c r="P96" s="7">
        <v>0.4</v>
      </c>
      <c r="Q96" s="7">
        <v>10.4</v>
      </c>
      <c r="R96" s="7">
        <v>0.7</v>
      </c>
    </row>
    <row r="97" spans="1:18">
      <c r="A97" s="48" t="s">
        <v>143</v>
      </c>
      <c r="B97" s="48"/>
      <c r="C97" s="48"/>
      <c r="D97" s="48"/>
      <c r="E97" s="48"/>
      <c r="F97" s="48"/>
      <c r="G97" s="48"/>
      <c r="H97" s="48"/>
      <c r="I97" s="48"/>
      <c r="J97" s="48"/>
      <c r="K97" s="48"/>
      <c r="L97" s="48"/>
      <c r="M97" s="48"/>
      <c r="N97" s="48"/>
      <c r="O97" s="48"/>
      <c r="P97" s="48"/>
      <c r="Q97" s="48"/>
      <c r="R97" s="48"/>
    </row>
    <row r="98" spans="1:18">
      <c r="A98" s="49" t="s">
        <v>104</v>
      </c>
      <c r="B98" s="43"/>
    </row>
    <row r="99" spans="1:18">
      <c r="B99" s="5" t="s">
        <v>105</v>
      </c>
      <c r="C99" s="3">
        <v>210</v>
      </c>
      <c r="D99" s="4">
        <v>4.0999999999999996</v>
      </c>
      <c r="E99" s="9" t="s">
        <v>139</v>
      </c>
      <c r="F99" s="9" t="s">
        <v>139</v>
      </c>
      <c r="G99" s="3">
        <v>258</v>
      </c>
      <c r="H99" s="4">
        <v>3.6</v>
      </c>
      <c r="I99" s="9" t="s">
        <v>139</v>
      </c>
      <c r="J99" s="9" t="s">
        <v>139</v>
      </c>
      <c r="K99" s="3">
        <v>358448554</v>
      </c>
      <c r="L99" s="4">
        <v>5</v>
      </c>
      <c r="M99" s="9" t="s">
        <v>139</v>
      </c>
      <c r="N99" s="9" t="s">
        <v>139</v>
      </c>
      <c r="O99" s="3">
        <v>1389</v>
      </c>
      <c r="P99" s="4">
        <v>3.9</v>
      </c>
      <c r="Q99" s="9" t="s">
        <v>139</v>
      </c>
      <c r="R99" s="9" t="s">
        <v>139</v>
      </c>
    </row>
    <row r="100" spans="1:18">
      <c r="B100" s="5" t="s">
        <v>106</v>
      </c>
      <c r="C100" s="3">
        <v>183</v>
      </c>
      <c r="D100" s="4">
        <v>10.8</v>
      </c>
      <c r="E100" s="9" t="s">
        <v>139</v>
      </c>
      <c r="F100" s="9" t="s">
        <v>139</v>
      </c>
      <c r="G100" s="3">
        <v>280</v>
      </c>
      <c r="H100" s="4">
        <v>13.5</v>
      </c>
      <c r="I100" s="9" t="s">
        <v>139</v>
      </c>
      <c r="J100" s="9" t="s">
        <v>139</v>
      </c>
      <c r="K100" s="3">
        <v>96905901</v>
      </c>
      <c r="L100" s="4">
        <v>16</v>
      </c>
      <c r="M100" s="9" t="s">
        <v>139</v>
      </c>
      <c r="N100" s="9" t="s">
        <v>139</v>
      </c>
      <c r="O100" s="3">
        <v>346</v>
      </c>
      <c r="P100" s="4">
        <v>8.6999999999999993</v>
      </c>
      <c r="Q100" s="9" t="s">
        <v>139</v>
      </c>
      <c r="R100" s="9" t="s">
        <v>139</v>
      </c>
    </row>
    <row r="101" spans="1:18">
      <c r="B101" s="5" t="s">
        <v>107</v>
      </c>
      <c r="C101" s="3">
        <v>31</v>
      </c>
      <c r="D101" s="4">
        <v>4</v>
      </c>
      <c r="E101" s="9" t="s">
        <v>139</v>
      </c>
      <c r="F101" s="9" t="s">
        <v>139</v>
      </c>
      <c r="G101" s="3">
        <v>45</v>
      </c>
      <c r="H101" s="4">
        <v>3.3</v>
      </c>
      <c r="I101" s="9" t="s">
        <v>139</v>
      </c>
      <c r="J101" s="9" t="s">
        <v>139</v>
      </c>
      <c r="K101" s="3">
        <v>144063926</v>
      </c>
      <c r="L101" s="4">
        <v>3.4</v>
      </c>
      <c r="M101" s="9" t="s">
        <v>139</v>
      </c>
      <c r="N101" s="9" t="s">
        <v>139</v>
      </c>
      <c r="O101" s="3">
        <v>3182</v>
      </c>
      <c r="P101" s="4">
        <v>1</v>
      </c>
      <c r="Q101" s="9" t="s">
        <v>139</v>
      </c>
      <c r="R101" s="9" t="s">
        <v>139</v>
      </c>
    </row>
    <row r="102" spans="1:18">
      <c r="B102" s="5" t="s">
        <v>108</v>
      </c>
      <c r="C102" s="3">
        <v>8</v>
      </c>
      <c r="D102" s="4">
        <v>32.9</v>
      </c>
      <c r="E102" s="9" t="s">
        <v>139</v>
      </c>
      <c r="F102" s="9" t="s">
        <v>139</v>
      </c>
      <c r="G102" s="3">
        <v>19</v>
      </c>
      <c r="H102" s="4">
        <v>15.8</v>
      </c>
      <c r="I102" s="9" t="s">
        <v>139</v>
      </c>
      <c r="J102" s="9" t="s">
        <v>139</v>
      </c>
      <c r="K102" s="3">
        <v>9611686</v>
      </c>
      <c r="L102" s="4">
        <v>17.100000000000001</v>
      </c>
      <c r="M102" s="9" t="s">
        <v>139</v>
      </c>
      <c r="N102" s="9" t="s">
        <v>139</v>
      </c>
      <c r="O102" s="3">
        <v>512</v>
      </c>
      <c r="P102" s="4">
        <v>6.6</v>
      </c>
      <c r="Q102" s="9" t="s">
        <v>139</v>
      </c>
      <c r="R102" s="9" t="s">
        <v>139</v>
      </c>
    </row>
    <row r="103" spans="1:18" ht="13">
      <c r="A103" s="8"/>
      <c r="B103" s="2" t="s">
        <v>161</v>
      </c>
      <c r="C103" s="6">
        <v>92</v>
      </c>
      <c r="D103" s="7">
        <v>7.5</v>
      </c>
      <c r="E103" s="11" t="s">
        <v>139</v>
      </c>
      <c r="F103" s="11" t="s">
        <v>139</v>
      </c>
      <c r="G103" s="6">
        <v>188</v>
      </c>
      <c r="H103" s="7">
        <v>4.5</v>
      </c>
      <c r="I103" s="11" t="s">
        <v>139</v>
      </c>
      <c r="J103" s="11" t="s">
        <v>139</v>
      </c>
      <c r="K103" s="6">
        <v>609030067</v>
      </c>
      <c r="L103" s="7">
        <v>4.5</v>
      </c>
      <c r="M103" s="11" t="s">
        <v>139</v>
      </c>
      <c r="N103" s="11" t="s">
        <v>139</v>
      </c>
      <c r="O103" s="6">
        <v>3233</v>
      </c>
      <c r="P103" s="7">
        <v>0.8</v>
      </c>
      <c r="Q103" s="11" t="s">
        <v>139</v>
      </c>
      <c r="R103" s="11" t="s">
        <v>139</v>
      </c>
    </row>
    <row r="104" spans="1:18">
      <c r="B104" s="5" t="s">
        <v>110</v>
      </c>
      <c r="C104" s="3">
        <v>5</v>
      </c>
      <c r="D104" s="4">
        <v>9.9</v>
      </c>
      <c r="E104" s="9" t="s">
        <v>139</v>
      </c>
      <c r="F104" s="9" t="s">
        <v>139</v>
      </c>
      <c r="G104" s="3">
        <v>42</v>
      </c>
      <c r="H104" s="4">
        <v>12.4</v>
      </c>
      <c r="I104" s="9" t="s">
        <v>139</v>
      </c>
      <c r="J104" s="9" t="s">
        <v>139</v>
      </c>
      <c r="K104" s="3">
        <v>80404349</v>
      </c>
      <c r="L104" s="4">
        <v>12.4</v>
      </c>
      <c r="M104" s="9" t="s">
        <v>139</v>
      </c>
      <c r="N104" s="9" t="s">
        <v>139</v>
      </c>
      <c r="O104" s="3">
        <v>1901</v>
      </c>
      <c r="P104" s="4">
        <v>4.3</v>
      </c>
      <c r="Q104" s="9" t="s">
        <v>139</v>
      </c>
      <c r="R104" s="9" t="s">
        <v>139</v>
      </c>
    </row>
    <row r="105" spans="1:18">
      <c r="B105" s="5" t="s">
        <v>111</v>
      </c>
      <c r="C105" s="3">
        <v>30</v>
      </c>
      <c r="D105" s="4">
        <v>57.6</v>
      </c>
      <c r="E105" s="9" t="s">
        <v>139</v>
      </c>
      <c r="F105" s="9" t="s">
        <v>139</v>
      </c>
      <c r="G105" s="3">
        <v>133</v>
      </c>
      <c r="H105" s="4">
        <v>38.4</v>
      </c>
      <c r="I105" s="9" t="s">
        <v>139</v>
      </c>
      <c r="J105" s="9" t="s">
        <v>139</v>
      </c>
      <c r="K105" s="3">
        <v>11684762</v>
      </c>
      <c r="L105" s="4">
        <v>42.8</v>
      </c>
      <c r="M105" s="9" t="s">
        <v>139</v>
      </c>
      <c r="N105" s="9" t="s">
        <v>139</v>
      </c>
      <c r="O105" s="3">
        <v>88</v>
      </c>
      <c r="P105" s="4">
        <v>18.3</v>
      </c>
      <c r="Q105" s="9" t="s">
        <v>139</v>
      </c>
      <c r="R105" s="9" t="s">
        <v>139</v>
      </c>
    </row>
    <row r="106" spans="1:18">
      <c r="B106" s="5" t="s">
        <v>112</v>
      </c>
      <c r="C106" s="3">
        <v>22</v>
      </c>
      <c r="D106" s="4">
        <v>32.9</v>
      </c>
      <c r="E106" s="9" t="s">
        <v>139</v>
      </c>
      <c r="F106" s="9" t="s">
        <v>139</v>
      </c>
      <c r="G106" s="3">
        <v>280</v>
      </c>
      <c r="H106" s="4">
        <v>34.299999999999997</v>
      </c>
      <c r="I106" s="9" t="s">
        <v>139</v>
      </c>
      <c r="J106" s="9" t="s">
        <v>139</v>
      </c>
      <c r="K106" s="3">
        <v>52991142</v>
      </c>
      <c r="L106" s="4">
        <v>36.6</v>
      </c>
      <c r="M106" s="9" t="s">
        <v>139</v>
      </c>
      <c r="N106" s="9" t="s">
        <v>139</v>
      </c>
      <c r="O106" s="3">
        <v>189</v>
      </c>
      <c r="P106" s="4">
        <v>13.3</v>
      </c>
      <c r="Q106" s="9" t="s">
        <v>139</v>
      </c>
      <c r="R106" s="9" t="s">
        <v>139</v>
      </c>
    </row>
    <row r="107" spans="1:18">
      <c r="A107" s="49" t="s">
        <v>113</v>
      </c>
      <c r="B107" s="43"/>
    </row>
    <row r="108" spans="1:18">
      <c r="B108" s="5" t="s">
        <v>114</v>
      </c>
      <c r="C108" s="3">
        <v>9</v>
      </c>
      <c r="D108" s="4">
        <v>26.6</v>
      </c>
      <c r="E108" s="9" t="s">
        <v>139</v>
      </c>
      <c r="F108" s="9" t="s">
        <v>139</v>
      </c>
      <c r="G108" s="3">
        <v>113</v>
      </c>
      <c r="H108" s="4">
        <v>52.2</v>
      </c>
      <c r="I108" s="9" t="s">
        <v>139</v>
      </c>
      <c r="J108" s="9" t="s">
        <v>139</v>
      </c>
      <c r="K108" s="3">
        <v>31606614</v>
      </c>
      <c r="L108" s="4">
        <v>53.2</v>
      </c>
      <c r="M108" s="9" t="s">
        <v>139</v>
      </c>
      <c r="N108" s="9" t="s">
        <v>139</v>
      </c>
      <c r="O108" s="3">
        <v>281</v>
      </c>
      <c r="P108" s="4">
        <v>12</v>
      </c>
      <c r="Q108" s="9" t="s">
        <v>139</v>
      </c>
      <c r="R108" s="9" t="s">
        <v>139</v>
      </c>
    </row>
    <row r="109" spans="1:18">
      <c r="B109" s="5" t="s">
        <v>115</v>
      </c>
      <c r="C109" s="3">
        <v>335</v>
      </c>
      <c r="D109" s="4">
        <v>7.4</v>
      </c>
      <c r="E109" s="9" t="s">
        <v>139</v>
      </c>
      <c r="F109" s="9" t="s">
        <v>139</v>
      </c>
      <c r="G109" s="3">
        <v>514</v>
      </c>
      <c r="H109" s="4">
        <v>14.5</v>
      </c>
      <c r="I109" s="9" t="s">
        <v>139</v>
      </c>
      <c r="J109" s="9" t="s">
        <v>139</v>
      </c>
      <c r="K109" s="3">
        <v>115661034</v>
      </c>
      <c r="L109" s="4">
        <v>19.7</v>
      </c>
      <c r="M109" s="9" t="s">
        <v>139</v>
      </c>
      <c r="N109" s="9" t="s">
        <v>139</v>
      </c>
      <c r="O109" s="3">
        <v>225</v>
      </c>
      <c r="P109" s="4">
        <v>12.6</v>
      </c>
      <c r="Q109" s="9" t="s">
        <v>139</v>
      </c>
      <c r="R109" s="9" t="s">
        <v>139</v>
      </c>
    </row>
    <row r="110" spans="1:18">
      <c r="B110" s="5" t="s">
        <v>116</v>
      </c>
      <c r="C110" s="3">
        <v>313</v>
      </c>
      <c r="D110" s="4">
        <v>56.9</v>
      </c>
      <c r="E110" s="9" t="s">
        <v>139</v>
      </c>
      <c r="F110" s="9" t="s">
        <v>139</v>
      </c>
      <c r="G110" s="3">
        <v>1214</v>
      </c>
      <c r="H110" s="4">
        <v>37</v>
      </c>
      <c r="I110" s="9" t="s">
        <v>139</v>
      </c>
      <c r="J110" s="9" t="s">
        <v>139</v>
      </c>
      <c r="K110" s="3">
        <v>108536066</v>
      </c>
      <c r="L110" s="4">
        <v>45.6</v>
      </c>
      <c r="M110" s="9" t="s">
        <v>139</v>
      </c>
      <c r="N110" s="9" t="s">
        <v>139</v>
      </c>
      <c r="O110" s="3">
        <v>89</v>
      </c>
      <c r="P110" s="4">
        <v>19.600000000000001</v>
      </c>
      <c r="Q110" s="9" t="s">
        <v>139</v>
      </c>
      <c r="R110" s="9" t="s">
        <v>139</v>
      </c>
    </row>
    <row r="111" spans="1:18">
      <c r="B111" s="5" t="s">
        <v>117</v>
      </c>
      <c r="C111" s="3">
        <v>52</v>
      </c>
      <c r="D111" s="4">
        <v>36</v>
      </c>
      <c r="E111" s="9" t="s">
        <v>139</v>
      </c>
      <c r="F111" s="9" t="s">
        <v>139</v>
      </c>
      <c r="G111" s="3">
        <v>426</v>
      </c>
      <c r="H111" s="4">
        <v>40.200000000000003</v>
      </c>
      <c r="I111" s="9" t="s">
        <v>139</v>
      </c>
      <c r="J111" s="9" t="s">
        <v>139</v>
      </c>
      <c r="K111" s="3">
        <v>99805694</v>
      </c>
      <c r="L111" s="4">
        <v>42.1</v>
      </c>
      <c r="M111" s="9" t="s">
        <v>139</v>
      </c>
      <c r="N111" s="9" t="s">
        <v>139</v>
      </c>
      <c r="O111" s="3">
        <v>234</v>
      </c>
      <c r="P111" s="4">
        <v>11.6</v>
      </c>
      <c r="Q111" s="9" t="s">
        <v>139</v>
      </c>
      <c r="R111" s="9" t="s">
        <v>139</v>
      </c>
    </row>
    <row r="112" spans="1:18">
      <c r="A112" s="8"/>
      <c r="B112" s="2" t="s">
        <v>118</v>
      </c>
      <c r="C112" s="6">
        <v>135</v>
      </c>
      <c r="D112" s="7">
        <v>25.2</v>
      </c>
      <c r="E112" s="11" t="s">
        <v>139</v>
      </c>
      <c r="F112" s="11" t="s">
        <v>139</v>
      </c>
      <c r="G112" s="6">
        <v>573</v>
      </c>
      <c r="H112" s="7">
        <v>19.100000000000001</v>
      </c>
      <c r="I112" s="11" t="s">
        <v>139</v>
      </c>
      <c r="J112" s="11" t="s">
        <v>139</v>
      </c>
      <c r="K112" s="6">
        <v>355609408</v>
      </c>
      <c r="L112" s="7">
        <v>21.2</v>
      </c>
      <c r="M112" s="11" t="s">
        <v>139</v>
      </c>
      <c r="N112" s="11" t="s">
        <v>139</v>
      </c>
      <c r="O112" s="6">
        <v>621</v>
      </c>
      <c r="P112" s="7">
        <v>7.1</v>
      </c>
      <c r="Q112" s="11" t="s">
        <v>139</v>
      </c>
      <c r="R112" s="11" t="s">
        <v>139</v>
      </c>
    </row>
    <row r="113" spans="1:18">
      <c r="B113" s="5" t="s">
        <v>119</v>
      </c>
      <c r="C113" s="3">
        <v>48</v>
      </c>
      <c r="D113" s="4">
        <v>35.9</v>
      </c>
      <c r="E113" s="9" t="s">
        <v>139</v>
      </c>
      <c r="F113" s="9" t="s">
        <v>139</v>
      </c>
      <c r="G113" s="3">
        <v>104</v>
      </c>
      <c r="H113" s="4">
        <v>26.9</v>
      </c>
      <c r="I113" s="9" t="s">
        <v>139</v>
      </c>
      <c r="J113" s="9" t="s">
        <v>139</v>
      </c>
      <c r="K113" s="3">
        <v>5261370</v>
      </c>
      <c r="L113" s="4">
        <v>30.5</v>
      </c>
      <c r="M113" s="9" t="s">
        <v>139</v>
      </c>
      <c r="N113" s="9" t="s">
        <v>139</v>
      </c>
      <c r="O113" s="3">
        <v>51</v>
      </c>
      <c r="P113" s="4">
        <v>21</v>
      </c>
      <c r="Q113" s="9" t="s">
        <v>139</v>
      </c>
      <c r="R113" s="9" t="s">
        <v>139</v>
      </c>
    </row>
    <row r="114" spans="1:18" ht="13">
      <c r="B114" s="5" t="s">
        <v>141</v>
      </c>
      <c r="C114" s="3">
        <v>21</v>
      </c>
      <c r="D114" s="4">
        <v>21.1</v>
      </c>
      <c r="E114" s="9" t="s">
        <v>139</v>
      </c>
      <c r="F114" s="9" t="s">
        <v>139</v>
      </c>
      <c r="G114" s="3">
        <v>51</v>
      </c>
      <c r="H114" s="4">
        <v>28.1</v>
      </c>
      <c r="I114" s="9" t="s">
        <v>139</v>
      </c>
      <c r="J114" s="9" t="s">
        <v>139</v>
      </c>
      <c r="K114" s="3">
        <v>5647633</v>
      </c>
      <c r="L114" s="4">
        <v>31.7</v>
      </c>
      <c r="M114" s="9" t="s">
        <v>139</v>
      </c>
      <c r="N114" s="9" t="s">
        <v>139</v>
      </c>
      <c r="O114" s="3">
        <v>112</v>
      </c>
      <c r="P114" s="4">
        <v>15</v>
      </c>
      <c r="Q114" s="9" t="s">
        <v>139</v>
      </c>
      <c r="R114" s="9" t="s">
        <v>139</v>
      </c>
    </row>
    <row r="115" spans="1:18">
      <c r="B115" s="5" t="s">
        <v>120</v>
      </c>
      <c r="C115" s="3">
        <v>10</v>
      </c>
      <c r="D115" s="4">
        <v>4.9000000000000004</v>
      </c>
      <c r="E115" s="9" t="s">
        <v>139</v>
      </c>
      <c r="F115" s="9" t="s">
        <v>139</v>
      </c>
      <c r="G115" s="3">
        <v>30</v>
      </c>
      <c r="H115" s="4">
        <v>7.2</v>
      </c>
      <c r="I115" s="9" t="s">
        <v>139</v>
      </c>
      <c r="J115" s="9" t="s">
        <v>139</v>
      </c>
      <c r="K115" s="3">
        <v>56322650</v>
      </c>
      <c r="L115" s="4">
        <v>7.6</v>
      </c>
      <c r="M115" s="9" t="s">
        <v>139</v>
      </c>
      <c r="N115" s="9" t="s">
        <v>139</v>
      </c>
      <c r="O115" s="3">
        <v>1858</v>
      </c>
      <c r="P115" s="4">
        <v>2.9</v>
      </c>
      <c r="Q115" s="9" t="s">
        <v>139</v>
      </c>
      <c r="R115" s="9" t="s">
        <v>139</v>
      </c>
    </row>
    <row r="116" spans="1:18">
      <c r="B116" s="5" t="s">
        <v>162</v>
      </c>
      <c r="C116" s="3">
        <v>14</v>
      </c>
      <c r="D116" s="4">
        <v>26.5</v>
      </c>
      <c r="E116" s="9" t="s">
        <v>139</v>
      </c>
      <c r="F116" s="9" t="s">
        <v>139</v>
      </c>
      <c r="G116" s="3">
        <v>70</v>
      </c>
      <c r="H116" s="4">
        <v>31.1</v>
      </c>
      <c r="I116" s="9" t="s">
        <v>139</v>
      </c>
      <c r="J116" s="9" t="s">
        <v>139</v>
      </c>
      <c r="K116" s="3">
        <v>14408946</v>
      </c>
      <c r="L116" s="4">
        <v>34.1</v>
      </c>
      <c r="M116" s="9" t="s">
        <v>139</v>
      </c>
      <c r="N116" s="9" t="s">
        <v>139</v>
      </c>
      <c r="O116" s="3">
        <v>205</v>
      </c>
      <c r="P116" s="4">
        <v>11</v>
      </c>
      <c r="Q116" s="9" t="s">
        <v>139</v>
      </c>
      <c r="R116" s="9" t="s">
        <v>139</v>
      </c>
    </row>
    <row r="117" spans="1:18">
      <c r="A117" s="8"/>
      <c r="B117" s="2" t="s">
        <v>163</v>
      </c>
      <c r="C117" s="6">
        <v>18</v>
      </c>
      <c r="D117" s="7">
        <v>6.2</v>
      </c>
      <c r="E117" s="11" t="s">
        <v>139</v>
      </c>
      <c r="F117" s="11" t="s">
        <v>139</v>
      </c>
      <c r="G117" s="6">
        <v>206</v>
      </c>
      <c r="H117" s="7">
        <v>13.9</v>
      </c>
      <c r="I117" s="11" t="s">
        <v>139</v>
      </c>
      <c r="J117" s="11" t="s">
        <v>139</v>
      </c>
      <c r="K117" s="6">
        <v>582330260</v>
      </c>
      <c r="L117" s="7">
        <v>13.8</v>
      </c>
      <c r="M117" s="11" t="s">
        <v>139</v>
      </c>
      <c r="N117" s="11" t="s">
        <v>139</v>
      </c>
      <c r="O117" s="6">
        <v>2830</v>
      </c>
      <c r="P117" s="7">
        <v>1.6</v>
      </c>
      <c r="Q117" s="11" t="s">
        <v>139</v>
      </c>
      <c r="R117" s="11" t="s">
        <v>139</v>
      </c>
    </row>
    <row r="118" spans="1:18">
      <c r="A118" s="49" t="s">
        <v>164</v>
      </c>
      <c r="B118" s="50"/>
      <c r="C118" s="6">
        <v>156</v>
      </c>
      <c r="D118" s="7">
        <v>7</v>
      </c>
      <c r="E118" s="11" t="s">
        <v>139</v>
      </c>
      <c r="F118" s="11" t="s">
        <v>139</v>
      </c>
      <c r="G118" s="6">
        <v>352</v>
      </c>
      <c r="H118" s="7">
        <v>6.9</v>
      </c>
      <c r="I118" s="11" t="s">
        <v>139</v>
      </c>
      <c r="J118" s="11" t="s">
        <v>139</v>
      </c>
      <c r="K118" s="6">
        <v>1191360327</v>
      </c>
      <c r="L118" s="7">
        <v>6.9</v>
      </c>
      <c r="M118" s="11" t="s">
        <v>139</v>
      </c>
      <c r="N118" s="11" t="s">
        <v>139</v>
      </c>
      <c r="O118" s="6">
        <v>3387</v>
      </c>
      <c r="P118" s="7">
        <v>0.7</v>
      </c>
      <c r="Q118" s="11" t="s">
        <v>139</v>
      </c>
      <c r="R118" s="11" t="s">
        <v>139</v>
      </c>
    </row>
    <row r="119" spans="1:18">
      <c r="A119" s="49" t="s">
        <v>124</v>
      </c>
      <c r="B119" s="43"/>
    </row>
    <row r="120" spans="1:18">
      <c r="B120" s="5" t="s">
        <v>125</v>
      </c>
      <c r="C120" s="3">
        <v>100</v>
      </c>
      <c r="D120" s="4">
        <v>5.4</v>
      </c>
      <c r="E120" s="9" t="s">
        <v>139</v>
      </c>
      <c r="F120" s="9" t="s">
        <v>139</v>
      </c>
      <c r="G120" s="3">
        <v>122</v>
      </c>
      <c r="H120" s="4">
        <v>5.3</v>
      </c>
      <c r="I120" s="9" t="s">
        <v>139</v>
      </c>
      <c r="J120" s="9" t="s">
        <v>139</v>
      </c>
      <c r="K120" s="3">
        <v>95493839</v>
      </c>
      <c r="L120" s="4">
        <v>7.7</v>
      </c>
      <c r="M120" s="9" t="s">
        <v>139</v>
      </c>
      <c r="N120" s="9" t="s">
        <v>139</v>
      </c>
      <c r="O120" s="3">
        <v>780</v>
      </c>
      <c r="P120" s="4">
        <v>6</v>
      </c>
      <c r="Q120" s="9" t="s">
        <v>139</v>
      </c>
      <c r="R120" s="9" t="s">
        <v>139</v>
      </c>
    </row>
    <row r="121" spans="1:18">
      <c r="B121" s="5" t="s">
        <v>126</v>
      </c>
      <c r="C121" s="3">
        <v>114</v>
      </c>
      <c r="D121" s="4">
        <v>17.3</v>
      </c>
      <c r="E121" s="9" t="s">
        <v>139</v>
      </c>
      <c r="F121" s="9" t="s">
        <v>139</v>
      </c>
      <c r="G121" s="3">
        <v>172</v>
      </c>
      <c r="H121" s="4">
        <v>13.5</v>
      </c>
      <c r="I121" s="9" t="s">
        <v>139</v>
      </c>
      <c r="J121" s="9" t="s">
        <v>139</v>
      </c>
      <c r="K121" s="3">
        <v>34973641</v>
      </c>
      <c r="L121" s="4">
        <v>17.399999999999999</v>
      </c>
      <c r="M121" s="9" t="s">
        <v>139</v>
      </c>
      <c r="N121" s="9" t="s">
        <v>139</v>
      </c>
      <c r="O121" s="3">
        <v>203</v>
      </c>
      <c r="P121" s="4">
        <v>13.3</v>
      </c>
      <c r="Q121" s="9" t="s">
        <v>139</v>
      </c>
      <c r="R121" s="9" t="s">
        <v>139</v>
      </c>
    </row>
    <row r="122" spans="1:18">
      <c r="B122" s="5" t="s">
        <v>127</v>
      </c>
      <c r="C122" s="3">
        <v>2</v>
      </c>
      <c r="D122" s="4">
        <v>23.2</v>
      </c>
      <c r="E122" s="9" t="s">
        <v>139</v>
      </c>
      <c r="F122" s="9" t="s">
        <v>139</v>
      </c>
      <c r="G122" s="3">
        <v>4</v>
      </c>
      <c r="H122" s="4">
        <v>33.1</v>
      </c>
      <c r="I122" s="9" t="s">
        <v>139</v>
      </c>
      <c r="J122" s="9" t="s">
        <v>139</v>
      </c>
      <c r="K122" s="3">
        <v>664602</v>
      </c>
      <c r="L122" s="4">
        <v>42.2</v>
      </c>
      <c r="M122" s="9" t="s">
        <v>139</v>
      </c>
      <c r="N122" s="9" t="s">
        <v>139</v>
      </c>
      <c r="O122" s="3">
        <v>181</v>
      </c>
      <c r="P122" s="4">
        <v>14.6</v>
      </c>
      <c r="Q122" s="9" t="s">
        <v>139</v>
      </c>
      <c r="R122" s="9" t="s">
        <v>139</v>
      </c>
    </row>
    <row r="123" spans="1:18">
      <c r="B123" s="5" t="s">
        <v>128</v>
      </c>
      <c r="C123" s="3">
        <v>15</v>
      </c>
      <c r="D123" s="4">
        <v>8.1999999999999993</v>
      </c>
      <c r="E123" s="9" t="s">
        <v>139</v>
      </c>
      <c r="F123" s="9" t="s">
        <v>139</v>
      </c>
      <c r="G123" s="3">
        <v>19</v>
      </c>
      <c r="H123" s="4">
        <v>8.6</v>
      </c>
      <c r="I123" s="9" t="s">
        <v>139</v>
      </c>
      <c r="J123" s="9" t="s">
        <v>139</v>
      </c>
      <c r="K123" s="3">
        <v>8448561</v>
      </c>
      <c r="L123" s="4">
        <v>12.4</v>
      </c>
      <c r="M123" s="9" t="s">
        <v>139</v>
      </c>
      <c r="N123" s="9" t="s">
        <v>139</v>
      </c>
      <c r="O123" s="3">
        <v>453</v>
      </c>
      <c r="P123" s="4">
        <v>7</v>
      </c>
      <c r="Q123" s="9" t="s">
        <v>139</v>
      </c>
      <c r="R123" s="9" t="s">
        <v>139</v>
      </c>
    </row>
    <row r="124" spans="1:18" ht="13">
      <c r="B124" s="5" t="s">
        <v>129</v>
      </c>
      <c r="C124" s="3">
        <v>2</v>
      </c>
      <c r="D124" s="4">
        <v>9.9</v>
      </c>
      <c r="E124" s="9" t="s">
        <v>139</v>
      </c>
      <c r="F124" s="9" t="s">
        <v>139</v>
      </c>
      <c r="G124" s="3">
        <v>9</v>
      </c>
      <c r="H124" s="4">
        <v>23.6</v>
      </c>
      <c r="I124" s="9" t="s">
        <v>139</v>
      </c>
      <c r="J124" s="9" t="s">
        <v>139</v>
      </c>
      <c r="K124" s="3">
        <v>9770230</v>
      </c>
      <c r="L124" s="4">
        <v>23.6</v>
      </c>
      <c r="M124" s="9" t="s">
        <v>139</v>
      </c>
      <c r="N124" s="9" t="s">
        <v>139</v>
      </c>
      <c r="O124" s="3">
        <v>1075</v>
      </c>
      <c r="P124" s="4">
        <v>5.0999999999999996</v>
      </c>
      <c r="Q124" s="9" t="s">
        <v>139</v>
      </c>
      <c r="R124" s="9" t="s">
        <v>139</v>
      </c>
    </row>
    <row r="125" spans="1:18">
      <c r="A125" s="49" t="s">
        <v>165</v>
      </c>
      <c r="B125" s="50"/>
      <c r="C125" s="6">
        <v>28</v>
      </c>
      <c r="D125" s="7">
        <v>9</v>
      </c>
      <c r="E125" s="11" t="s">
        <v>139</v>
      </c>
      <c r="F125" s="11" t="s">
        <v>139</v>
      </c>
      <c r="G125" s="6">
        <v>79</v>
      </c>
      <c r="H125" s="7">
        <v>5.9</v>
      </c>
      <c r="I125" s="11" t="s">
        <v>139</v>
      </c>
      <c r="J125" s="11" t="s">
        <v>139</v>
      </c>
      <c r="K125" s="6">
        <v>149350873</v>
      </c>
      <c r="L125" s="7">
        <v>6.8</v>
      </c>
      <c r="M125" s="11" t="s">
        <v>139</v>
      </c>
      <c r="N125" s="11" t="s">
        <v>139</v>
      </c>
      <c r="O125" s="6">
        <v>1891</v>
      </c>
      <c r="P125" s="7">
        <v>2.7</v>
      </c>
      <c r="Q125" s="11" t="s">
        <v>139</v>
      </c>
      <c r="R125" s="11" t="s">
        <v>139</v>
      </c>
    </row>
    <row r="126" spans="1:18">
      <c r="A126" s="55" t="s">
        <v>166</v>
      </c>
      <c r="B126" s="56"/>
      <c r="C126" s="16">
        <v>97</v>
      </c>
      <c r="D126" s="17">
        <v>7.4</v>
      </c>
      <c r="E126" s="18" t="s">
        <v>139</v>
      </c>
      <c r="F126" s="18" t="s">
        <v>139</v>
      </c>
      <c r="G126" s="16">
        <v>306</v>
      </c>
      <c r="H126" s="17">
        <v>7.7</v>
      </c>
      <c r="I126" s="18" t="s">
        <v>139</v>
      </c>
      <c r="J126" s="18" t="s">
        <v>139</v>
      </c>
      <c r="K126" s="16">
        <v>1042009454</v>
      </c>
      <c r="L126" s="17">
        <v>7.7</v>
      </c>
      <c r="M126" s="18" t="s">
        <v>139</v>
      </c>
      <c r="N126" s="18" t="s">
        <v>139</v>
      </c>
      <c r="O126" s="16">
        <v>3407</v>
      </c>
      <c r="P126" s="17">
        <v>0.6</v>
      </c>
      <c r="Q126" s="18" t="s">
        <v>139</v>
      </c>
      <c r="R126" s="18" t="s">
        <v>139</v>
      </c>
    </row>
    <row r="127" spans="1:18" ht="12.75" customHeight="1">
      <c r="A127" s="53" t="s">
        <v>144</v>
      </c>
      <c r="B127" s="43"/>
      <c r="C127" s="43"/>
      <c r="D127" s="43"/>
      <c r="E127" s="43"/>
      <c r="F127" s="43"/>
      <c r="G127" s="43"/>
      <c r="H127" s="43"/>
      <c r="I127" s="43"/>
      <c r="J127" s="43"/>
      <c r="K127" s="43"/>
      <c r="L127" s="43"/>
      <c r="M127" s="43"/>
      <c r="N127" s="43"/>
      <c r="O127" s="43"/>
      <c r="P127" s="43"/>
      <c r="Q127" s="43"/>
      <c r="R127" s="43"/>
    </row>
    <row r="128" spans="1:18" ht="12.75" customHeight="1">
      <c r="A128" s="54" t="s">
        <v>145</v>
      </c>
      <c r="B128" s="43"/>
      <c r="C128" s="43"/>
      <c r="D128" s="43"/>
      <c r="E128" s="43"/>
      <c r="F128" s="43"/>
      <c r="G128" s="43"/>
      <c r="H128" s="43"/>
      <c r="I128" s="43"/>
      <c r="J128" s="43"/>
      <c r="K128" s="43"/>
      <c r="L128" s="43"/>
      <c r="M128" s="43"/>
      <c r="N128" s="43"/>
      <c r="O128" s="43"/>
      <c r="P128" s="43"/>
      <c r="Q128" s="43"/>
      <c r="R128" s="43"/>
    </row>
    <row r="129" spans="1:18" ht="12.75" customHeight="1">
      <c r="A129" s="54" t="s">
        <v>146</v>
      </c>
      <c r="B129" s="43"/>
      <c r="C129" s="43"/>
      <c r="D129" s="43"/>
      <c r="E129" s="43"/>
      <c r="F129" s="43"/>
      <c r="G129" s="43"/>
      <c r="H129" s="43"/>
      <c r="I129" s="43"/>
      <c r="J129" s="43"/>
      <c r="K129" s="43"/>
      <c r="L129" s="43"/>
      <c r="M129" s="43"/>
      <c r="N129" s="43"/>
      <c r="O129" s="43"/>
      <c r="P129" s="43"/>
      <c r="Q129" s="43"/>
      <c r="R129" s="43"/>
    </row>
    <row r="130" spans="1:18" ht="12.75" customHeight="1">
      <c r="A130" s="54" t="s">
        <v>168</v>
      </c>
      <c r="B130" s="43"/>
      <c r="C130" s="43"/>
      <c r="D130" s="43"/>
      <c r="E130" s="43"/>
      <c r="F130" s="43"/>
      <c r="G130" s="43"/>
      <c r="H130" s="43"/>
      <c r="I130" s="43"/>
      <c r="J130" s="43"/>
      <c r="K130" s="43"/>
      <c r="L130" s="43"/>
      <c r="M130" s="43"/>
      <c r="N130" s="43"/>
      <c r="O130" s="43"/>
      <c r="P130" s="43"/>
      <c r="Q130" s="43"/>
      <c r="R130" s="43"/>
    </row>
    <row r="131" spans="1:18" ht="12.75" customHeight="1">
      <c r="A131" s="54" t="s">
        <v>169</v>
      </c>
      <c r="B131" s="43"/>
      <c r="C131" s="43"/>
      <c r="D131" s="43"/>
      <c r="E131" s="43"/>
      <c r="F131" s="43"/>
      <c r="G131" s="43"/>
      <c r="H131" s="43"/>
      <c r="I131" s="43"/>
      <c r="J131" s="43"/>
      <c r="K131" s="43"/>
      <c r="L131" s="43"/>
      <c r="M131" s="43"/>
      <c r="N131" s="43"/>
      <c r="O131" s="43"/>
      <c r="P131" s="43"/>
      <c r="Q131" s="43"/>
      <c r="R131" s="43"/>
    </row>
    <row r="132" spans="1:18" ht="12.75" customHeight="1">
      <c r="A132" s="54" t="s">
        <v>149</v>
      </c>
      <c r="B132" s="43"/>
      <c r="C132" s="43"/>
      <c r="D132" s="43"/>
      <c r="E132" s="43"/>
      <c r="F132" s="43"/>
      <c r="G132" s="43"/>
      <c r="H132" s="43"/>
      <c r="I132" s="43"/>
      <c r="J132" s="43"/>
      <c r="K132" s="43"/>
      <c r="L132" s="43"/>
      <c r="M132" s="43"/>
      <c r="N132" s="43"/>
      <c r="O132" s="43"/>
      <c r="P132" s="43"/>
      <c r="Q132" s="43"/>
      <c r="R132" s="43"/>
    </row>
    <row r="133" spans="1:18" ht="12.75" customHeight="1">
      <c r="A133" s="54" t="s">
        <v>150</v>
      </c>
      <c r="B133" s="43"/>
      <c r="C133" s="43"/>
      <c r="D133" s="43"/>
      <c r="E133" s="43"/>
      <c r="F133" s="43"/>
      <c r="G133" s="43"/>
      <c r="H133" s="43"/>
      <c r="I133" s="43"/>
      <c r="J133" s="43"/>
      <c r="K133" s="43"/>
      <c r="L133" s="43"/>
      <c r="M133" s="43"/>
      <c r="N133" s="43"/>
      <c r="O133" s="43"/>
      <c r="P133" s="43"/>
      <c r="Q133" s="43"/>
      <c r="R133" s="43"/>
    </row>
    <row r="134" spans="1:18" ht="12.75" customHeight="1">
      <c r="A134" s="49" t="s">
        <v>152</v>
      </c>
      <c r="B134" s="43"/>
      <c r="C134" s="43"/>
      <c r="D134" s="43"/>
      <c r="E134" s="43"/>
      <c r="F134" s="43"/>
      <c r="G134" s="43"/>
      <c r="H134" s="43"/>
      <c r="I134" s="43"/>
      <c r="J134" s="43"/>
      <c r="K134" s="43"/>
      <c r="L134" s="43"/>
      <c r="M134" s="43"/>
      <c r="N134" s="43"/>
      <c r="O134" s="43"/>
      <c r="P134" s="43"/>
      <c r="Q134" s="43"/>
      <c r="R134" s="43"/>
    </row>
    <row r="135" spans="1:18" ht="12.75" customHeight="1">
      <c r="A135" s="54" t="s">
        <v>153</v>
      </c>
      <c r="B135" s="43"/>
      <c r="C135" s="43"/>
      <c r="D135" s="43"/>
      <c r="E135" s="43"/>
      <c r="F135" s="43"/>
      <c r="G135" s="43"/>
      <c r="H135" s="43"/>
      <c r="I135" s="43"/>
      <c r="J135" s="43"/>
      <c r="K135" s="43"/>
      <c r="L135" s="43"/>
      <c r="M135" s="43"/>
      <c r="N135" s="43"/>
      <c r="O135" s="43"/>
      <c r="P135" s="43"/>
      <c r="Q135" s="43"/>
      <c r="R135" s="43"/>
    </row>
    <row r="136" spans="1:18" ht="12.75" customHeight="1">
      <c r="A136" s="54" t="s">
        <v>154</v>
      </c>
      <c r="B136" s="43"/>
      <c r="C136" s="43"/>
      <c r="D136" s="43"/>
      <c r="E136" s="43"/>
      <c r="F136" s="43"/>
      <c r="G136" s="43"/>
      <c r="H136" s="43"/>
      <c r="I136" s="43"/>
      <c r="J136" s="43"/>
      <c r="K136" s="43"/>
      <c r="L136" s="43"/>
      <c r="M136" s="43"/>
      <c r="N136" s="43"/>
      <c r="O136" s="43"/>
      <c r="P136" s="43"/>
      <c r="Q136" s="43"/>
      <c r="R136" s="43"/>
    </row>
    <row r="137" spans="1:18" ht="12.75" customHeight="1">
      <c r="A137" s="53" t="s">
        <v>170</v>
      </c>
      <c r="B137" s="43"/>
      <c r="C137" s="43"/>
      <c r="D137" s="43"/>
      <c r="E137" s="43"/>
      <c r="F137" s="43"/>
      <c r="G137" s="43"/>
      <c r="H137" s="43"/>
      <c r="I137" s="43"/>
      <c r="J137" s="43"/>
      <c r="K137" s="43"/>
      <c r="L137" s="43"/>
      <c r="M137" s="43"/>
      <c r="N137" s="43"/>
      <c r="O137" s="43"/>
      <c r="P137" s="43"/>
      <c r="Q137" s="43"/>
      <c r="R137" s="43"/>
    </row>
    <row r="138" spans="1:18" ht="12.75" customHeight="1">
      <c r="A138" s="49" t="s">
        <v>156</v>
      </c>
      <c r="B138" s="43"/>
      <c r="C138" s="43"/>
      <c r="D138" s="43"/>
      <c r="E138" s="43"/>
      <c r="F138" s="43"/>
      <c r="G138" s="43"/>
      <c r="H138" s="43"/>
      <c r="I138" s="43"/>
      <c r="J138" s="43"/>
      <c r="K138" s="43"/>
      <c r="L138" s="43"/>
      <c r="M138" s="43"/>
      <c r="N138" s="43"/>
      <c r="O138" s="43"/>
      <c r="P138" s="43"/>
      <c r="Q138" s="43"/>
      <c r="R138" s="43"/>
    </row>
  </sheetData>
  <mergeCells count="50">
    <mergeCell ref="A134:R134"/>
    <mergeCell ref="A135:R135"/>
    <mergeCell ref="A136:R136"/>
    <mergeCell ref="A137:R137"/>
    <mergeCell ref="A138:R138"/>
    <mergeCell ref="A129:R129"/>
    <mergeCell ref="A130:R130"/>
    <mergeCell ref="A131:R131"/>
    <mergeCell ref="A132:R132"/>
    <mergeCell ref="A133:R133"/>
    <mergeCell ref="A119:B119"/>
    <mergeCell ref="A125:B125"/>
    <mergeCell ref="A126:B126"/>
    <mergeCell ref="A127:R127"/>
    <mergeCell ref="A128:R128"/>
    <mergeCell ref="A96:B96"/>
    <mergeCell ref="A97:R97"/>
    <mergeCell ref="A98:B98"/>
    <mergeCell ref="A107:B107"/>
    <mergeCell ref="A118:B118"/>
    <mergeCell ref="A68:B68"/>
    <mergeCell ref="A77:B77"/>
    <mergeCell ref="A88:B88"/>
    <mergeCell ref="A89:B89"/>
    <mergeCell ref="A95:B95"/>
    <mergeCell ref="A58:B58"/>
    <mergeCell ref="A59:B59"/>
    <mergeCell ref="A65:B65"/>
    <mergeCell ref="A66:B66"/>
    <mergeCell ref="A67:R67"/>
    <mergeCell ref="A35:B35"/>
    <mergeCell ref="A36:B36"/>
    <mergeCell ref="A37:R37"/>
    <mergeCell ref="A38:B38"/>
    <mergeCell ref="A47:B47"/>
    <mergeCell ref="A8:R8"/>
    <mergeCell ref="A9:B9"/>
    <mergeCell ref="A18:B18"/>
    <mergeCell ref="A28:B28"/>
    <mergeCell ref="A29:B29"/>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R119"/>
  <sheetViews>
    <sheetView workbookViewId="0">
      <pane ySplit="6" topLeftCell="A7" activePane="bottomLeft" state="frozen"/>
      <selection pane="bottomLeft" sqref="A1:J1"/>
    </sheetView>
  </sheetViews>
  <sheetFormatPr baseColWidth="10" defaultColWidth="12" defaultRowHeight="11"/>
  <cols>
    <col min="1" max="1" width="1.75" customWidth="1"/>
    <col min="2" max="2" width="37.25" customWidth="1"/>
    <col min="3" max="10" width="10.25" customWidth="1"/>
  </cols>
  <sheetData>
    <row r="1" spans="1:18" ht="12.75" customHeight="1">
      <c r="A1" s="42" t="s">
        <v>6</v>
      </c>
      <c r="B1" s="43"/>
      <c r="C1" s="43"/>
      <c r="D1" s="43"/>
      <c r="E1" s="43"/>
      <c r="F1" s="43"/>
      <c r="G1" s="43"/>
      <c r="H1" s="43"/>
      <c r="I1" s="43"/>
      <c r="J1" s="43"/>
    </row>
    <row r="2" spans="1:18" ht="12.75" customHeight="1">
      <c r="A2" s="44" t="s">
        <v>171</v>
      </c>
      <c r="B2" s="43"/>
      <c r="C2" s="43"/>
      <c r="D2" s="43"/>
      <c r="E2" s="43"/>
      <c r="F2" s="43"/>
      <c r="G2" s="43"/>
      <c r="H2" s="43"/>
      <c r="I2" s="43"/>
      <c r="J2" s="43"/>
    </row>
    <row r="3" spans="1:18" ht="12.75" customHeight="1">
      <c r="A3" s="42" t="s">
        <v>172</v>
      </c>
      <c r="B3" s="43"/>
      <c r="C3" s="43"/>
      <c r="D3" s="43"/>
      <c r="E3" s="43"/>
      <c r="F3" s="43"/>
      <c r="G3" s="43"/>
      <c r="H3" s="43"/>
      <c r="I3" s="43"/>
      <c r="J3" s="43"/>
    </row>
    <row r="4" spans="1:18" ht="12.75" customHeight="1">
      <c r="A4" s="42" t="s">
        <v>89</v>
      </c>
      <c r="B4" s="43"/>
      <c r="C4" s="43"/>
      <c r="D4" s="43"/>
      <c r="E4" s="43"/>
      <c r="F4" s="43"/>
      <c r="G4" s="43"/>
      <c r="H4" s="43"/>
      <c r="I4" s="43"/>
      <c r="J4" s="43"/>
    </row>
    <row r="5" spans="1:18">
      <c r="A5" s="46" t="s">
        <v>91</v>
      </c>
      <c r="B5" s="46" t="s">
        <v>92</v>
      </c>
      <c r="C5" s="47" t="s">
        <v>173</v>
      </c>
      <c r="D5" s="47" t="s">
        <v>92</v>
      </c>
      <c r="E5" s="47" t="s">
        <v>92</v>
      </c>
      <c r="F5" s="47" t="s">
        <v>92</v>
      </c>
      <c r="G5" s="47" t="s">
        <v>174</v>
      </c>
      <c r="H5" s="47"/>
      <c r="I5" s="47"/>
      <c r="J5" s="47"/>
      <c r="K5" s="43"/>
      <c r="L5" s="43"/>
      <c r="M5" s="43"/>
      <c r="N5" s="43"/>
      <c r="O5" s="43"/>
      <c r="P5" s="43"/>
      <c r="Q5" s="43"/>
      <c r="R5" s="43"/>
    </row>
    <row r="6" spans="1:18" ht="48">
      <c r="A6" s="46" t="s">
        <v>92</v>
      </c>
      <c r="B6" s="46" t="s">
        <v>92</v>
      </c>
      <c r="C6" s="1" t="s">
        <v>101</v>
      </c>
      <c r="D6" s="1" t="s">
        <v>98</v>
      </c>
      <c r="E6" s="1" t="s">
        <v>175</v>
      </c>
      <c r="F6" s="1" t="s">
        <v>100</v>
      </c>
      <c r="G6" s="1" t="s">
        <v>101</v>
      </c>
      <c r="H6" s="1" t="s">
        <v>98</v>
      </c>
      <c r="I6" s="1" t="s">
        <v>175</v>
      </c>
      <c r="J6" s="1" t="s">
        <v>100</v>
      </c>
    </row>
    <row r="7" spans="1:18">
      <c r="A7" s="48" t="s">
        <v>103</v>
      </c>
      <c r="B7" s="48"/>
      <c r="C7" s="48"/>
      <c r="D7" s="48"/>
      <c r="E7" s="48"/>
      <c r="F7" s="48"/>
      <c r="G7" s="48"/>
      <c r="H7" s="48"/>
      <c r="I7" s="48"/>
      <c r="J7" s="48"/>
    </row>
    <row r="8" spans="1:18">
      <c r="A8" s="49" t="s">
        <v>104</v>
      </c>
      <c r="B8" s="43"/>
    </row>
    <row r="9" spans="1:18">
      <c r="B9" s="5" t="s">
        <v>105</v>
      </c>
      <c r="C9" s="3">
        <v>884</v>
      </c>
      <c r="D9" s="4">
        <v>2.6</v>
      </c>
      <c r="E9" s="4">
        <v>36.9</v>
      </c>
      <c r="F9" s="4">
        <v>5.3</v>
      </c>
      <c r="G9" s="3">
        <v>465</v>
      </c>
      <c r="H9" s="4">
        <v>3.9</v>
      </c>
      <c r="I9" s="4">
        <v>40</v>
      </c>
      <c r="J9" s="4">
        <v>8.5</v>
      </c>
    </row>
    <row r="10" spans="1:18">
      <c r="B10" s="5" t="s">
        <v>106</v>
      </c>
      <c r="C10" s="3">
        <v>842</v>
      </c>
      <c r="D10" s="4">
        <v>7.2</v>
      </c>
      <c r="E10" s="4">
        <v>31.9</v>
      </c>
      <c r="F10" s="4">
        <v>13.7</v>
      </c>
      <c r="G10" s="3">
        <v>118</v>
      </c>
      <c r="H10" s="4">
        <v>9.4</v>
      </c>
      <c r="I10" s="4">
        <v>17.8</v>
      </c>
      <c r="J10" s="4">
        <v>16.7</v>
      </c>
    </row>
    <row r="11" spans="1:18">
      <c r="B11" s="5" t="s">
        <v>107</v>
      </c>
      <c r="C11" s="3">
        <v>115</v>
      </c>
      <c r="D11" s="4">
        <v>3.7</v>
      </c>
      <c r="E11" s="4">
        <v>34.200000000000003</v>
      </c>
      <c r="F11" s="4">
        <v>6.2</v>
      </c>
      <c r="G11" s="3">
        <v>112</v>
      </c>
      <c r="H11" s="4">
        <v>3.7</v>
      </c>
      <c r="I11" s="4">
        <v>31.8</v>
      </c>
      <c r="J11" s="4">
        <v>6</v>
      </c>
    </row>
    <row r="12" spans="1:18">
      <c r="B12" s="5" t="s">
        <v>108</v>
      </c>
      <c r="C12" s="3">
        <v>32</v>
      </c>
      <c r="D12" s="4">
        <v>14</v>
      </c>
      <c r="E12" s="4">
        <v>20.9</v>
      </c>
      <c r="F12" s="4">
        <v>22.1</v>
      </c>
      <c r="G12" s="3">
        <v>10</v>
      </c>
      <c r="H12" s="4">
        <v>14.3</v>
      </c>
      <c r="I12" s="4">
        <v>23.8</v>
      </c>
      <c r="J12" s="4">
        <v>25.1</v>
      </c>
    </row>
    <row r="13" spans="1:18" ht="13">
      <c r="A13" s="8"/>
      <c r="B13" s="2" t="s">
        <v>176</v>
      </c>
      <c r="C13" s="6">
        <v>719</v>
      </c>
      <c r="D13" s="7">
        <v>3.2</v>
      </c>
      <c r="E13" s="7">
        <v>36.1</v>
      </c>
      <c r="F13" s="7">
        <v>6.6</v>
      </c>
      <c r="G13" s="6">
        <v>705</v>
      </c>
      <c r="H13" s="7">
        <v>3.3</v>
      </c>
      <c r="I13" s="7">
        <v>34.200000000000003</v>
      </c>
      <c r="J13" s="7">
        <v>6.4</v>
      </c>
      <c r="K13" s="8"/>
      <c r="L13" s="8"/>
      <c r="M13" s="8"/>
      <c r="N13" s="8"/>
      <c r="O13" s="8"/>
      <c r="P13" s="8"/>
      <c r="Q13" s="8"/>
      <c r="R13" s="8"/>
    </row>
    <row r="14" spans="1:18">
      <c r="B14" s="5" t="s">
        <v>110</v>
      </c>
      <c r="C14" s="3">
        <v>75</v>
      </c>
      <c r="D14" s="4">
        <v>9.1999999999999993</v>
      </c>
      <c r="E14" s="4">
        <v>24.9</v>
      </c>
      <c r="F14" s="4">
        <v>16.2</v>
      </c>
      <c r="G14" s="3">
        <v>72</v>
      </c>
      <c r="H14" s="4">
        <v>9.1999999999999993</v>
      </c>
      <c r="I14" s="4">
        <v>26.7</v>
      </c>
      <c r="J14" s="4">
        <v>16.600000000000001</v>
      </c>
    </row>
    <row r="15" spans="1:18">
      <c r="B15" s="5" t="s">
        <v>111</v>
      </c>
      <c r="C15" s="3">
        <v>466</v>
      </c>
      <c r="D15" s="4">
        <v>43.9</v>
      </c>
      <c r="E15" s="4">
        <v>307.7</v>
      </c>
      <c r="F15" s="4">
        <v>284.39999999999998</v>
      </c>
      <c r="G15" s="3">
        <v>8</v>
      </c>
      <c r="H15" s="4">
        <v>46.5</v>
      </c>
      <c r="I15" s="4">
        <v>232.8</v>
      </c>
      <c r="J15" s="4">
        <v>258.10000000000002</v>
      </c>
    </row>
    <row r="16" spans="1:18">
      <c r="B16" s="5" t="s">
        <v>112</v>
      </c>
      <c r="C16" s="3">
        <v>474</v>
      </c>
      <c r="D16" s="4">
        <v>28.1</v>
      </c>
      <c r="E16" s="4">
        <v>5.6</v>
      </c>
      <c r="F16" s="4">
        <v>44.1</v>
      </c>
      <c r="G16" s="3">
        <v>27</v>
      </c>
      <c r="H16" s="4">
        <v>27.4</v>
      </c>
      <c r="I16" s="4">
        <v>17.899999999999999</v>
      </c>
      <c r="J16" s="4">
        <v>50.1</v>
      </c>
    </row>
    <row r="17" spans="1:18" ht="13">
      <c r="B17" s="5" t="s">
        <v>177</v>
      </c>
      <c r="C17" s="3">
        <v>953</v>
      </c>
      <c r="D17" s="4">
        <v>14.1</v>
      </c>
      <c r="E17" s="4">
        <v>-14.5</v>
      </c>
      <c r="F17" s="4">
        <v>17.5</v>
      </c>
      <c r="G17" s="3">
        <v>286</v>
      </c>
      <c r="H17" s="4">
        <v>15.2</v>
      </c>
      <c r="I17" s="4">
        <v>-6.2</v>
      </c>
      <c r="J17" s="4">
        <v>21.7</v>
      </c>
    </row>
    <row r="18" spans="1:18">
      <c r="B18" s="5" t="s">
        <v>119</v>
      </c>
      <c r="C18" s="3">
        <v>256</v>
      </c>
      <c r="D18" s="4">
        <v>26.8</v>
      </c>
      <c r="E18" s="4">
        <v>-7.2</v>
      </c>
      <c r="F18" s="4">
        <v>32.9</v>
      </c>
      <c r="G18" s="3">
        <v>27</v>
      </c>
      <c r="H18" s="4">
        <v>27.9</v>
      </c>
      <c r="I18" s="4">
        <v>16.899999999999999</v>
      </c>
      <c r="J18" s="4">
        <v>42.3</v>
      </c>
    </row>
    <row r="19" spans="1:18">
      <c r="B19" s="5" t="s">
        <v>120</v>
      </c>
      <c r="C19" s="3">
        <v>97</v>
      </c>
      <c r="D19" s="4">
        <v>5.0999999999999996</v>
      </c>
      <c r="E19" s="4">
        <v>17</v>
      </c>
      <c r="F19" s="4">
        <v>9.3000000000000007</v>
      </c>
      <c r="G19" s="3">
        <v>68</v>
      </c>
      <c r="H19" s="4">
        <v>5.3</v>
      </c>
      <c r="I19" s="4">
        <v>19.8</v>
      </c>
      <c r="J19" s="4">
        <v>9.5</v>
      </c>
    </row>
    <row r="20" spans="1:18">
      <c r="B20" s="5" t="s">
        <v>121</v>
      </c>
      <c r="C20" s="3">
        <v>74</v>
      </c>
      <c r="D20" s="4">
        <v>33.200000000000003</v>
      </c>
      <c r="E20" s="4">
        <v>-26.1</v>
      </c>
      <c r="F20" s="4">
        <v>29.8</v>
      </c>
      <c r="G20" s="3">
        <v>10</v>
      </c>
      <c r="H20" s="4">
        <v>32.5</v>
      </c>
      <c r="I20" s="4">
        <v>-16.100000000000001</v>
      </c>
      <c r="J20" s="4">
        <v>33.1</v>
      </c>
    </row>
    <row r="21" spans="1:18">
      <c r="A21" s="8"/>
      <c r="B21" s="2" t="s">
        <v>163</v>
      </c>
      <c r="C21" s="6">
        <v>507</v>
      </c>
      <c r="D21" s="7">
        <v>9.4</v>
      </c>
      <c r="E21" s="7">
        <v>2.8</v>
      </c>
      <c r="F21" s="7">
        <v>15.6</v>
      </c>
      <c r="G21" s="6">
        <v>497</v>
      </c>
      <c r="H21" s="7">
        <v>9.5</v>
      </c>
      <c r="I21" s="7">
        <v>2.9</v>
      </c>
      <c r="J21" s="7">
        <v>15.6</v>
      </c>
      <c r="K21" s="8"/>
      <c r="L21" s="8"/>
      <c r="M21" s="8"/>
      <c r="N21" s="8"/>
      <c r="O21" s="8"/>
      <c r="P21" s="8"/>
      <c r="Q21" s="8"/>
      <c r="R21" s="8"/>
    </row>
    <row r="22" spans="1:18">
      <c r="A22" s="49" t="s">
        <v>178</v>
      </c>
      <c r="B22" s="50"/>
      <c r="C22" s="6">
        <v>1207</v>
      </c>
      <c r="D22" s="7">
        <v>4.7</v>
      </c>
      <c r="E22" s="7">
        <v>19.600000000000001</v>
      </c>
      <c r="F22" s="7">
        <v>8.3000000000000007</v>
      </c>
      <c r="G22" s="6">
        <v>1202</v>
      </c>
      <c r="H22" s="7">
        <v>4.8</v>
      </c>
      <c r="I22" s="7">
        <v>19.2</v>
      </c>
      <c r="J22" s="7">
        <v>8.1999999999999993</v>
      </c>
      <c r="K22" s="8"/>
      <c r="L22" s="8"/>
      <c r="M22" s="8"/>
      <c r="N22" s="8"/>
      <c r="O22" s="8"/>
      <c r="P22" s="8"/>
      <c r="Q22" s="8"/>
      <c r="R22" s="8"/>
    </row>
    <row r="23" spans="1:18">
      <c r="A23" s="49" t="s">
        <v>124</v>
      </c>
      <c r="B23" s="43"/>
    </row>
    <row r="24" spans="1:18">
      <c r="B24" s="5" t="s">
        <v>125</v>
      </c>
      <c r="C24" s="3">
        <v>360</v>
      </c>
      <c r="D24" s="4">
        <v>3.9</v>
      </c>
      <c r="E24" s="4">
        <v>18.100000000000001</v>
      </c>
      <c r="F24" s="4">
        <v>7</v>
      </c>
      <c r="G24" s="3">
        <v>108</v>
      </c>
      <c r="H24" s="4">
        <v>6.4</v>
      </c>
      <c r="I24" s="4">
        <v>13.3</v>
      </c>
      <c r="J24" s="4">
        <v>10.4</v>
      </c>
    </row>
    <row r="25" spans="1:18">
      <c r="B25" s="5" t="s">
        <v>126</v>
      </c>
      <c r="C25" s="3">
        <v>502</v>
      </c>
      <c r="D25" s="4">
        <v>11.7</v>
      </c>
      <c r="E25" s="4">
        <v>29.7</v>
      </c>
      <c r="F25" s="4">
        <v>20</v>
      </c>
      <c r="G25" s="3">
        <v>39</v>
      </c>
      <c r="H25" s="4">
        <v>14.8</v>
      </c>
      <c r="I25" s="4">
        <v>15.8</v>
      </c>
      <c r="J25" s="4">
        <v>20.9</v>
      </c>
    </row>
    <row r="26" spans="1:18">
      <c r="B26" s="5" t="s">
        <v>127</v>
      </c>
      <c r="C26" s="3">
        <v>2</v>
      </c>
      <c r="D26" s="4">
        <v>28.9</v>
      </c>
      <c r="E26" s="4">
        <v>-44.9</v>
      </c>
      <c r="F26" s="4">
        <v>34</v>
      </c>
      <c r="G26" s="3">
        <v>0</v>
      </c>
      <c r="H26" s="4">
        <v>29.4</v>
      </c>
      <c r="I26" s="4">
        <v>-15.7</v>
      </c>
      <c r="J26" s="4">
        <v>50.4</v>
      </c>
    </row>
    <row r="27" spans="1:18">
      <c r="B27" s="5" t="s">
        <v>128</v>
      </c>
      <c r="C27" s="3">
        <v>34</v>
      </c>
      <c r="D27" s="4">
        <v>8.3000000000000007</v>
      </c>
      <c r="E27" s="4">
        <v>21</v>
      </c>
      <c r="F27" s="4">
        <v>13</v>
      </c>
      <c r="G27" s="3">
        <v>7</v>
      </c>
      <c r="H27" s="4">
        <v>9.1999999999999993</v>
      </c>
      <c r="I27" s="4">
        <v>12.5</v>
      </c>
      <c r="J27" s="4">
        <v>14.3</v>
      </c>
    </row>
    <row r="28" spans="1:18" ht="13">
      <c r="B28" s="5" t="s">
        <v>179</v>
      </c>
      <c r="C28" s="3">
        <v>18</v>
      </c>
      <c r="D28" s="4">
        <v>14.1</v>
      </c>
      <c r="E28" s="4">
        <v>18.100000000000001</v>
      </c>
      <c r="F28" s="4">
        <v>22.1</v>
      </c>
      <c r="G28" s="3">
        <v>11</v>
      </c>
      <c r="H28" s="4">
        <v>14.2</v>
      </c>
      <c r="I28" s="4">
        <v>15.5</v>
      </c>
      <c r="J28" s="4">
        <v>21.7</v>
      </c>
    </row>
    <row r="29" spans="1:18">
      <c r="A29" s="49" t="s">
        <v>180</v>
      </c>
      <c r="B29" s="50"/>
      <c r="C29" s="6">
        <v>216</v>
      </c>
      <c r="D29" s="7">
        <v>5.8</v>
      </c>
      <c r="E29" s="7">
        <v>13.6</v>
      </c>
      <c r="F29" s="7">
        <v>8.8000000000000007</v>
      </c>
      <c r="G29" s="6">
        <v>165</v>
      </c>
      <c r="H29" s="7">
        <v>5.9</v>
      </c>
      <c r="I29" s="7">
        <v>13.9</v>
      </c>
      <c r="J29" s="7">
        <v>8.9</v>
      </c>
      <c r="K29" s="8"/>
      <c r="L29" s="8"/>
      <c r="M29" s="8"/>
      <c r="N29" s="8"/>
      <c r="O29" s="8"/>
      <c r="P29" s="8"/>
      <c r="Q29" s="8"/>
      <c r="R29" s="8"/>
    </row>
    <row r="30" spans="1:18">
      <c r="A30" s="49" t="s">
        <v>181</v>
      </c>
      <c r="B30" s="50"/>
      <c r="C30" s="6">
        <v>1041</v>
      </c>
      <c r="D30" s="7">
        <v>5.2</v>
      </c>
      <c r="E30" s="7">
        <v>20.5</v>
      </c>
      <c r="F30" s="7">
        <v>9.6</v>
      </c>
      <c r="G30" s="6">
        <v>1037</v>
      </c>
      <c r="H30" s="7">
        <v>5.3</v>
      </c>
      <c r="I30" s="7">
        <v>20.100000000000001</v>
      </c>
      <c r="J30" s="7">
        <v>9.6</v>
      </c>
      <c r="K30" s="8"/>
      <c r="L30" s="8"/>
      <c r="M30" s="8"/>
      <c r="N30" s="8"/>
      <c r="O30" s="8"/>
      <c r="P30" s="8"/>
      <c r="Q30" s="8"/>
      <c r="R30" s="8"/>
    </row>
    <row r="31" spans="1:18" ht="13">
      <c r="A31" s="48" t="s">
        <v>167</v>
      </c>
      <c r="B31" s="48"/>
      <c r="C31" s="48"/>
      <c r="D31" s="48"/>
      <c r="E31" s="48"/>
      <c r="F31" s="48"/>
      <c r="G31" s="48"/>
      <c r="H31" s="48"/>
      <c r="I31" s="48"/>
      <c r="J31" s="48"/>
    </row>
    <row r="32" spans="1:18">
      <c r="A32" s="49" t="s">
        <v>104</v>
      </c>
      <c r="B32" s="43"/>
    </row>
    <row r="33" spans="1:18">
      <c r="B33" s="5" t="s">
        <v>105</v>
      </c>
      <c r="C33" s="3">
        <v>645</v>
      </c>
      <c r="D33" s="4">
        <v>2.6</v>
      </c>
      <c r="E33" s="4">
        <v>20.2</v>
      </c>
      <c r="F33" s="4">
        <v>5.3</v>
      </c>
      <c r="G33" s="3">
        <v>332</v>
      </c>
      <c r="H33" s="4">
        <v>4.9000000000000004</v>
      </c>
      <c r="I33" s="4">
        <v>20.100000000000001</v>
      </c>
      <c r="J33" s="4">
        <v>8.6</v>
      </c>
    </row>
    <row r="34" spans="1:18">
      <c r="B34" s="5" t="s">
        <v>106</v>
      </c>
      <c r="C34" s="3">
        <v>638</v>
      </c>
      <c r="D34" s="4">
        <v>7.8</v>
      </c>
      <c r="E34" s="4">
        <v>28.7</v>
      </c>
      <c r="F34" s="4">
        <v>17.3</v>
      </c>
      <c r="G34" s="3">
        <v>100</v>
      </c>
      <c r="H34" s="4">
        <v>10.9</v>
      </c>
      <c r="I34" s="4">
        <v>46</v>
      </c>
      <c r="J34" s="4">
        <v>30.4</v>
      </c>
    </row>
    <row r="35" spans="1:18">
      <c r="B35" s="5" t="s">
        <v>107</v>
      </c>
      <c r="C35" s="3">
        <v>86</v>
      </c>
      <c r="D35" s="4">
        <v>3.2</v>
      </c>
      <c r="E35" s="4">
        <v>-1.9</v>
      </c>
      <c r="F35" s="4">
        <v>4.4000000000000004</v>
      </c>
      <c r="G35" s="3">
        <v>85</v>
      </c>
      <c r="H35" s="4">
        <v>3.2</v>
      </c>
      <c r="I35" s="4">
        <v>-2</v>
      </c>
      <c r="J35" s="4">
        <v>4.4000000000000004</v>
      </c>
    </row>
    <row r="36" spans="1:18">
      <c r="B36" s="5" t="s">
        <v>108</v>
      </c>
      <c r="C36" s="3">
        <v>26</v>
      </c>
      <c r="D36" s="4">
        <v>11.4</v>
      </c>
      <c r="E36" s="4">
        <v>-1.4</v>
      </c>
      <c r="F36" s="4">
        <v>20.7</v>
      </c>
      <c r="G36" s="3">
        <v>8</v>
      </c>
      <c r="H36" s="4">
        <v>12.8</v>
      </c>
      <c r="I36" s="4">
        <v>-1.9</v>
      </c>
      <c r="J36" s="4">
        <v>22.4</v>
      </c>
    </row>
    <row r="37" spans="1:18" ht="13">
      <c r="A37" s="8"/>
      <c r="B37" s="2" t="s">
        <v>176</v>
      </c>
      <c r="C37" s="6">
        <v>528</v>
      </c>
      <c r="D37" s="7">
        <v>3.8</v>
      </c>
      <c r="E37" s="7">
        <v>19.399999999999999</v>
      </c>
      <c r="F37" s="7">
        <v>6.9</v>
      </c>
      <c r="G37" s="6">
        <v>525</v>
      </c>
      <c r="H37" s="7">
        <v>3.8</v>
      </c>
      <c r="I37" s="7">
        <v>19.399999999999999</v>
      </c>
      <c r="J37" s="7">
        <v>6.9</v>
      </c>
      <c r="K37" s="8"/>
      <c r="L37" s="8"/>
      <c r="M37" s="8"/>
      <c r="N37" s="8"/>
      <c r="O37" s="8"/>
      <c r="P37" s="8"/>
      <c r="Q37" s="8"/>
      <c r="R37" s="8"/>
    </row>
    <row r="38" spans="1:18">
      <c r="B38" s="5" t="s">
        <v>110</v>
      </c>
      <c r="C38" s="3">
        <v>60</v>
      </c>
      <c r="D38" s="4">
        <v>9.1</v>
      </c>
      <c r="E38" s="4">
        <v>-2.8</v>
      </c>
      <c r="F38" s="4">
        <v>18.600000000000001</v>
      </c>
      <c r="G38" s="3">
        <v>57</v>
      </c>
      <c r="H38" s="4">
        <v>9.1999999999999993</v>
      </c>
      <c r="I38" s="4">
        <v>-4</v>
      </c>
      <c r="J38" s="4">
        <v>18.399999999999999</v>
      </c>
    </row>
    <row r="39" spans="1:18">
      <c r="B39" s="5" t="s">
        <v>111</v>
      </c>
      <c r="C39" s="3">
        <v>114</v>
      </c>
      <c r="D39" s="4">
        <v>52.6</v>
      </c>
      <c r="E39" s="4">
        <v>-21.3</v>
      </c>
      <c r="F39" s="4">
        <v>66</v>
      </c>
      <c r="G39" s="3">
        <v>2</v>
      </c>
      <c r="H39" s="4">
        <v>56.3</v>
      </c>
      <c r="I39" s="4">
        <v>-19.399999999999999</v>
      </c>
      <c r="J39" s="4">
        <v>73.400000000000006</v>
      </c>
    </row>
    <row r="40" spans="1:18">
      <c r="B40" s="5" t="s">
        <v>112</v>
      </c>
      <c r="C40" s="3">
        <v>449</v>
      </c>
      <c r="D40" s="4">
        <v>35.700000000000003</v>
      </c>
      <c r="E40" s="4">
        <v>7.2</v>
      </c>
      <c r="F40" s="4">
        <v>53</v>
      </c>
      <c r="G40" s="3">
        <v>23</v>
      </c>
      <c r="H40" s="4">
        <v>37.799999999999997</v>
      </c>
      <c r="I40" s="4">
        <v>-16.899999999999999</v>
      </c>
      <c r="J40" s="4">
        <v>45.1</v>
      </c>
    </row>
    <row r="41" spans="1:18" ht="13">
      <c r="B41" s="5" t="s">
        <v>177</v>
      </c>
      <c r="C41" s="3">
        <v>1115</v>
      </c>
      <c r="D41" s="4">
        <v>12.7</v>
      </c>
      <c r="E41" s="4">
        <v>-1</v>
      </c>
      <c r="F41" s="4">
        <v>24.6</v>
      </c>
      <c r="G41" s="3">
        <v>305</v>
      </c>
      <c r="H41" s="4">
        <v>14</v>
      </c>
      <c r="I41" s="4">
        <v>8.9</v>
      </c>
      <c r="J41" s="4">
        <v>29.1</v>
      </c>
    </row>
    <row r="42" spans="1:18">
      <c r="B42" s="5" t="s">
        <v>119</v>
      </c>
      <c r="C42" s="3">
        <v>276</v>
      </c>
      <c r="D42" s="4">
        <v>22.7</v>
      </c>
      <c r="E42" s="4">
        <v>24.8</v>
      </c>
      <c r="F42" s="4">
        <v>43.5</v>
      </c>
      <c r="G42" s="3">
        <v>23</v>
      </c>
      <c r="H42" s="4">
        <v>22.8</v>
      </c>
      <c r="I42" s="4">
        <v>47</v>
      </c>
      <c r="J42" s="4">
        <v>57.8</v>
      </c>
    </row>
    <row r="43" spans="1:18" ht="13">
      <c r="B43" s="5" t="s">
        <v>182</v>
      </c>
      <c r="C43" s="3">
        <v>81</v>
      </c>
      <c r="D43" s="4">
        <v>18.2</v>
      </c>
      <c r="E43" s="4">
        <v>1.3</v>
      </c>
      <c r="F43" s="4">
        <v>33.9</v>
      </c>
      <c r="G43" s="3">
        <v>5</v>
      </c>
      <c r="H43" s="4">
        <v>19.899999999999999</v>
      </c>
      <c r="I43" s="4">
        <v>-2.1</v>
      </c>
      <c r="J43" s="4">
        <v>39.6</v>
      </c>
    </row>
    <row r="44" spans="1:18">
      <c r="B44" s="5" t="s">
        <v>120</v>
      </c>
      <c r="C44" s="3">
        <v>83</v>
      </c>
      <c r="D44" s="4">
        <v>6.4</v>
      </c>
      <c r="E44" s="4">
        <v>23.9</v>
      </c>
      <c r="F44" s="4">
        <v>13.9</v>
      </c>
      <c r="G44" s="3">
        <v>57</v>
      </c>
      <c r="H44" s="4">
        <v>6.3</v>
      </c>
      <c r="I44" s="4">
        <v>32.5</v>
      </c>
      <c r="J44" s="4">
        <v>15.3</v>
      </c>
    </row>
    <row r="45" spans="1:18">
      <c r="B45" s="5" t="s">
        <v>121</v>
      </c>
      <c r="C45" s="3">
        <v>100</v>
      </c>
      <c r="D45" s="4">
        <v>19.8</v>
      </c>
      <c r="E45" s="4">
        <v>-31.2</v>
      </c>
      <c r="F45" s="4">
        <v>24.1</v>
      </c>
      <c r="G45" s="3">
        <v>12</v>
      </c>
      <c r="H45" s="4">
        <v>19.899999999999999</v>
      </c>
      <c r="I45" s="4">
        <v>-28.1</v>
      </c>
      <c r="J45" s="4">
        <v>24.6</v>
      </c>
    </row>
    <row r="46" spans="1:18">
      <c r="A46" s="8"/>
      <c r="B46" s="2" t="s">
        <v>163</v>
      </c>
      <c r="C46" s="6">
        <v>493</v>
      </c>
      <c r="D46" s="7">
        <v>10</v>
      </c>
      <c r="E46" s="7">
        <v>7.6</v>
      </c>
      <c r="F46" s="7">
        <v>20</v>
      </c>
      <c r="G46" s="6">
        <v>483</v>
      </c>
      <c r="H46" s="7">
        <v>10</v>
      </c>
      <c r="I46" s="7">
        <v>7.6</v>
      </c>
      <c r="J46" s="7">
        <v>20</v>
      </c>
      <c r="K46" s="8"/>
      <c r="L46" s="8"/>
      <c r="M46" s="8"/>
      <c r="N46" s="8"/>
      <c r="O46" s="8"/>
      <c r="P46" s="8"/>
      <c r="Q46" s="8"/>
      <c r="R46" s="8"/>
    </row>
    <row r="47" spans="1:18">
      <c r="A47" s="49" t="s">
        <v>178</v>
      </c>
      <c r="B47" s="50"/>
      <c r="C47" s="6">
        <v>1009</v>
      </c>
      <c r="D47" s="7">
        <v>4.7</v>
      </c>
      <c r="E47" s="7">
        <v>13.4</v>
      </c>
      <c r="F47" s="7">
        <v>10.1</v>
      </c>
      <c r="G47" s="6">
        <v>1008</v>
      </c>
      <c r="H47" s="7">
        <v>4.7</v>
      </c>
      <c r="I47" s="7">
        <v>13.4</v>
      </c>
      <c r="J47" s="7">
        <v>10.1</v>
      </c>
      <c r="K47" s="8"/>
      <c r="L47" s="8"/>
      <c r="M47" s="8"/>
      <c r="N47" s="8"/>
      <c r="O47" s="8"/>
      <c r="P47" s="8"/>
      <c r="Q47" s="8"/>
      <c r="R47" s="8"/>
    </row>
    <row r="48" spans="1:18">
      <c r="A48" s="49" t="s">
        <v>124</v>
      </c>
      <c r="B48" s="43"/>
    </row>
    <row r="49" spans="1:18">
      <c r="B49" s="5" t="s">
        <v>125</v>
      </c>
      <c r="C49" s="3">
        <v>304</v>
      </c>
      <c r="D49" s="4">
        <v>4.4000000000000004</v>
      </c>
      <c r="E49" s="4">
        <v>23.8</v>
      </c>
      <c r="F49" s="4">
        <v>10</v>
      </c>
      <c r="G49" s="3">
        <v>96</v>
      </c>
      <c r="H49" s="4">
        <v>6.6</v>
      </c>
      <c r="I49" s="4">
        <v>22.5</v>
      </c>
      <c r="J49" s="4">
        <v>13.5</v>
      </c>
    </row>
    <row r="50" spans="1:18">
      <c r="B50" s="5" t="s">
        <v>126</v>
      </c>
      <c r="C50" s="3">
        <v>387</v>
      </c>
      <c r="D50" s="4">
        <v>11.5</v>
      </c>
      <c r="E50" s="4">
        <v>10</v>
      </c>
      <c r="F50" s="4">
        <v>20.2</v>
      </c>
      <c r="G50" s="3">
        <v>34</v>
      </c>
      <c r="H50" s="4">
        <v>14.2</v>
      </c>
      <c r="I50" s="4">
        <v>34.9</v>
      </c>
      <c r="J50" s="4">
        <v>37.5</v>
      </c>
    </row>
    <row r="51" spans="1:18">
      <c r="B51" s="5" t="s">
        <v>127</v>
      </c>
      <c r="C51" s="3">
        <v>4</v>
      </c>
      <c r="D51" s="4">
        <v>46.6</v>
      </c>
      <c r="E51" s="4">
        <v>30.9</v>
      </c>
      <c r="F51" s="4">
        <v>59.6</v>
      </c>
      <c r="G51" s="3">
        <v>1</v>
      </c>
      <c r="H51" s="4">
        <v>46.1</v>
      </c>
      <c r="I51" s="4">
        <v>16.899999999999999</v>
      </c>
      <c r="J51" s="4">
        <v>53.6</v>
      </c>
    </row>
    <row r="52" spans="1:18">
      <c r="B52" s="5" t="s">
        <v>128</v>
      </c>
      <c r="C52" s="3">
        <v>28</v>
      </c>
      <c r="D52" s="4">
        <v>7</v>
      </c>
      <c r="E52" s="4">
        <v>2.1</v>
      </c>
      <c r="F52" s="4">
        <v>12.4</v>
      </c>
      <c r="G52" s="3">
        <v>6</v>
      </c>
      <c r="H52" s="4">
        <v>7.7</v>
      </c>
      <c r="I52" s="4">
        <v>-2.4</v>
      </c>
      <c r="J52" s="4">
        <v>12.2</v>
      </c>
    </row>
    <row r="53" spans="1:18" ht="13">
      <c r="B53" s="5" t="s">
        <v>179</v>
      </c>
      <c r="C53" s="3">
        <v>15</v>
      </c>
      <c r="D53" s="4">
        <v>15.3</v>
      </c>
      <c r="E53" s="4">
        <v>-2.5</v>
      </c>
      <c r="F53" s="4">
        <v>23.6</v>
      </c>
      <c r="G53" s="3">
        <v>9</v>
      </c>
      <c r="H53" s="4">
        <v>15.3</v>
      </c>
      <c r="I53" s="4">
        <v>-3.4</v>
      </c>
      <c r="J53" s="4">
        <v>24.1</v>
      </c>
    </row>
    <row r="54" spans="1:18">
      <c r="A54" s="49" t="s">
        <v>180</v>
      </c>
      <c r="B54" s="50"/>
      <c r="C54" s="6">
        <v>190</v>
      </c>
      <c r="D54" s="7">
        <v>5.6</v>
      </c>
      <c r="E54" s="7">
        <v>21.4</v>
      </c>
      <c r="F54" s="7">
        <v>12.3</v>
      </c>
      <c r="G54" s="6">
        <v>145</v>
      </c>
      <c r="H54" s="7">
        <v>5.8</v>
      </c>
      <c r="I54" s="7">
        <v>21.7</v>
      </c>
      <c r="J54" s="7">
        <v>12.8</v>
      </c>
      <c r="K54" s="8"/>
      <c r="L54" s="8"/>
      <c r="M54" s="8"/>
      <c r="N54" s="8"/>
      <c r="O54" s="8"/>
      <c r="P54" s="8"/>
      <c r="Q54" s="8"/>
      <c r="R54" s="8"/>
    </row>
    <row r="55" spans="1:18">
      <c r="A55" s="49" t="s">
        <v>181</v>
      </c>
      <c r="B55" s="50"/>
      <c r="C55" s="6">
        <v>864</v>
      </c>
      <c r="D55" s="7">
        <v>5.5</v>
      </c>
      <c r="E55" s="7">
        <v>12.1</v>
      </c>
      <c r="F55" s="7">
        <v>11.7</v>
      </c>
      <c r="G55" s="6">
        <v>863</v>
      </c>
      <c r="H55" s="7">
        <v>5.5</v>
      </c>
      <c r="I55" s="7">
        <v>12.1</v>
      </c>
      <c r="J55" s="7">
        <v>11.7</v>
      </c>
      <c r="K55" s="8"/>
      <c r="L55" s="8"/>
      <c r="M55" s="8"/>
      <c r="N55" s="8"/>
      <c r="O55" s="8"/>
      <c r="P55" s="8"/>
      <c r="Q55" s="8"/>
      <c r="R55" s="8"/>
    </row>
    <row r="56" spans="1:18">
      <c r="A56" s="48" t="s">
        <v>142</v>
      </c>
      <c r="B56" s="48"/>
      <c r="C56" s="48"/>
      <c r="D56" s="48"/>
      <c r="E56" s="48"/>
      <c r="F56" s="48"/>
      <c r="G56" s="48"/>
      <c r="H56" s="48"/>
      <c r="I56" s="48"/>
      <c r="J56" s="48"/>
    </row>
    <row r="57" spans="1:18">
      <c r="A57" s="49" t="s">
        <v>104</v>
      </c>
      <c r="B57" s="43"/>
    </row>
    <row r="58" spans="1:18">
      <c r="B58" s="5" t="s">
        <v>105</v>
      </c>
      <c r="C58" s="3">
        <v>537</v>
      </c>
      <c r="D58" s="4">
        <v>3.7</v>
      </c>
      <c r="E58" s="4">
        <v>29.3</v>
      </c>
      <c r="F58" s="4">
        <v>6.8</v>
      </c>
      <c r="G58" s="3">
        <v>276</v>
      </c>
      <c r="H58" s="4">
        <v>5</v>
      </c>
      <c r="I58" s="4">
        <v>29.5</v>
      </c>
      <c r="J58" s="4">
        <v>8.8000000000000007</v>
      </c>
    </row>
    <row r="59" spans="1:18">
      <c r="B59" s="5" t="s">
        <v>106</v>
      </c>
      <c r="C59" s="3">
        <v>496</v>
      </c>
      <c r="D59" s="4">
        <v>10.4</v>
      </c>
      <c r="E59" s="4">
        <v>19.600000000000001</v>
      </c>
      <c r="F59" s="4">
        <v>22.1</v>
      </c>
      <c r="G59" s="3">
        <v>69</v>
      </c>
      <c r="H59" s="4">
        <v>15.4</v>
      </c>
      <c r="I59" s="4">
        <v>18.8</v>
      </c>
      <c r="J59" s="4">
        <v>26.9</v>
      </c>
    </row>
    <row r="60" spans="1:18">
      <c r="B60" s="5" t="s">
        <v>107</v>
      </c>
      <c r="C60" s="3">
        <v>88</v>
      </c>
      <c r="D60" s="4">
        <v>2.7</v>
      </c>
      <c r="E60" s="4">
        <v>1.6</v>
      </c>
      <c r="F60" s="4">
        <v>4.2</v>
      </c>
      <c r="G60" s="3">
        <v>87</v>
      </c>
      <c r="H60" s="4">
        <v>2.8</v>
      </c>
      <c r="I60" s="4">
        <v>1.4</v>
      </c>
      <c r="J60" s="4">
        <v>4.3</v>
      </c>
    </row>
    <row r="61" spans="1:18">
      <c r="B61" s="5" t="s">
        <v>108</v>
      </c>
      <c r="C61" s="3">
        <v>27</v>
      </c>
      <c r="D61" s="4">
        <v>17.3</v>
      </c>
      <c r="E61" s="4">
        <v>21.3</v>
      </c>
      <c r="F61" s="4">
        <v>30.1</v>
      </c>
      <c r="G61" s="3">
        <v>8</v>
      </c>
      <c r="H61" s="4">
        <v>17.7</v>
      </c>
      <c r="I61" s="4">
        <v>39.200000000000003</v>
      </c>
      <c r="J61" s="4">
        <v>36.700000000000003</v>
      </c>
    </row>
    <row r="62" spans="1:18" ht="13">
      <c r="A62" s="8"/>
      <c r="B62" s="2" t="s">
        <v>176</v>
      </c>
      <c r="C62" s="6">
        <v>443</v>
      </c>
      <c r="D62" s="7">
        <v>4.2</v>
      </c>
      <c r="E62" s="7">
        <v>21.8</v>
      </c>
      <c r="F62" s="7">
        <v>7.6</v>
      </c>
      <c r="G62" s="6">
        <v>440</v>
      </c>
      <c r="H62" s="7">
        <v>4.2</v>
      </c>
      <c r="I62" s="7">
        <v>21.3</v>
      </c>
      <c r="J62" s="7">
        <v>7.6</v>
      </c>
      <c r="K62" s="8"/>
      <c r="L62" s="8"/>
      <c r="M62" s="8"/>
      <c r="N62" s="8"/>
      <c r="O62" s="8"/>
      <c r="P62" s="8"/>
      <c r="Q62" s="8"/>
      <c r="R62" s="8"/>
    </row>
    <row r="63" spans="1:18">
      <c r="B63" s="5" t="s">
        <v>110</v>
      </c>
      <c r="C63" s="3">
        <v>62</v>
      </c>
      <c r="D63" s="4">
        <v>16.2</v>
      </c>
      <c r="E63" s="4">
        <v>-18</v>
      </c>
      <c r="F63" s="4">
        <v>16.5</v>
      </c>
      <c r="G63" s="3">
        <v>59</v>
      </c>
      <c r="H63" s="4">
        <v>16.2</v>
      </c>
      <c r="I63" s="4">
        <v>23.4</v>
      </c>
      <c r="J63" s="4">
        <v>25.4</v>
      </c>
    </row>
    <row r="64" spans="1:18">
      <c r="B64" s="5" t="s">
        <v>111</v>
      </c>
      <c r="C64" s="3">
        <v>145</v>
      </c>
      <c r="D64" s="4">
        <v>60.9</v>
      </c>
      <c r="E64" s="4">
        <v>-11</v>
      </c>
      <c r="F64" s="4">
        <v>68.400000000000006</v>
      </c>
      <c r="G64" s="3">
        <v>3</v>
      </c>
      <c r="H64" s="4">
        <v>64.5</v>
      </c>
      <c r="I64" s="4">
        <v>-59.2</v>
      </c>
      <c r="J64" s="4">
        <v>32.799999999999997</v>
      </c>
    </row>
    <row r="65" spans="1:18">
      <c r="B65" s="5" t="s">
        <v>112</v>
      </c>
      <c r="C65" s="3">
        <v>419</v>
      </c>
      <c r="D65" s="4">
        <v>29.8</v>
      </c>
      <c r="E65" s="4">
        <v>16.8</v>
      </c>
      <c r="F65" s="4">
        <v>60.2</v>
      </c>
      <c r="G65" s="3">
        <v>27</v>
      </c>
      <c r="H65" s="4">
        <v>33</v>
      </c>
      <c r="I65" s="4">
        <v>-13.2</v>
      </c>
      <c r="J65" s="4">
        <v>45.5</v>
      </c>
    </row>
    <row r="66" spans="1:18" ht="13">
      <c r="B66" s="5" t="s">
        <v>177</v>
      </c>
      <c r="C66" s="3">
        <v>1126</v>
      </c>
      <c r="D66" s="4">
        <v>19.399999999999999</v>
      </c>
      <c r="E66" s="4">
        <v>38.5</v>
      </c>
      <c r="F66" s="4">
        <v>36.799999999999997</v>
      </c>
      <c r="G66" s="3">
        <v>280</v>
      </c>
      <c r="H66" s="4">
        <v>21.1</v>
      </c>
      <c r="I66" s="4">
        <v>32.1</v>
      </c>
      <c r="J66" s="4">
        <v>39</v>
      </c>
    </row>
    <row r="67" spans="1:18">
      <c r="B67" s="5" t="s">
        <v>119</v>
      </c>
      <c r="C67" s="3">
        <v>221</v>
      </c>
      <c r="D67" s="4">
        <v>23.2</v>
      </c>
      <c r="E67" s="4">
        <v>66.5</v>
      </c>
      <c r="F67" s="4">
        <v>49.4</v>
      </c>
      <c r="G67" s="3">
        <v>16</v>
      </c>
      <c r="H67" s="4">
        <v>27.7</v>
      </c>
      <c r="I67" s="4">
        <v>409.2</v>
      </c>
      <c r="J67" s="4">
        <v>187.6</v>
      </c>
    </row>
    <row r="68" spans="1:18" ht="13">
      <c r="B68" s="5" t="s">
        <v>182</v>
      </c>
      <c r="C68" s="3">
        <v>80</v>
      </c>
      <c r="D68" s="4">
        <v>27.3</v>
      </c>
      <c r="E68" s="4">
        <v>29.7</v>
      </c>
      <c r="F68" s="4">
        <v>50</v>
      </c>
      <c r="G68" s="3">
        <v>5</v>
      </c>
      <c r="H68" s="4">
        <v>35.200000000000003</v>
      </c>
      <c r="I68" s="4">
        <v>49</v>
      </c>
      <c r="J68" s="4">
        <v>69</v>
      </c>
    </row>
    <row r="69" spans="1:18">
      <c r="B69" s="5" t="s">
        <v>120</v>
      </c>
      <c r="C69" s="3">
        <v>67</v>
      </c>
      <c r="D69" s="4">
        <v>8.5</v>
      </c>
      <c r="E69" s="4">
        <v>28.8</v>
      </c>
      <c r="F69" s="4">
        <v>14.6</v>
      </c>
      <c r="G69" s="3">
        <v>43</v>
      </c>
      <c r="H69" s="4">
        <v>9.1999999999999993</v>
      </c>
      <c r="I69" s="4">
        <v>27.9</v>
      </c>
      <c r="J69" s="4">
        <v>16</v>
      </c>
    </row>
    <row r="70" spans="1:18">
      <c r="B70" s="5" t="s">
        <v>121</v>
      </c>
      <c r="C70" s="3">
        <v>145</v>
      </c>
      <c r="D70" s="4">
        <v>27.1</v>
      </c>
      <c r="E70" s="4">
        <v>71.099999999999994</v>
      </c>
      <c r="F70" s="4">
        <v>76.599999999999994</v>
      </c>
      <c r="G70" s="3">
        <v>16</v>
      </c>
      <c r="H70" s="4">
        <v>26.1</v>
      </c>
      <c r="I70" s="4">
        <v>92</v>
      </c>
      <c r="J70" s="4">
        <v>88.7</v>
      </c>
    </row>
    <row r="71" spans="1:18">
      <c r="A71" s="8"/>
      <c r="B71" s="2" t="s">
        <v>163</v>
      </c>
      <c r="C71" s="6">
        <v>458</v>
      </c>
      <c r="D71" s="7">
        <v>14.1</v>
      </c>
      <c r="E71" s="7">
        <v>18</v>
      </c>
      <c r="F71" s="7">
        <v>21.7</v>
      </c>
      <c r="G71" s="6">
        <v>449</v>
      </c>
      <c r="H71" s="7">
        <v>14.2</v>
      </c>
      <c r="I71" s="7">
        <v>29.6</v>
      </c>
      <c r="J71" s="7">
        <v>23.9</v>
      </c>
      <c r="K71" s="8"/>
      <c r="L71" s="8"/>
      <c r="M71" s="8"/>
      <c r="N71" s="8"/>
      <c r="O71" s="8"/>
      <c r="P71" s="8"/>
      <c r="Q71" s="8"/>
      <c r="R71" s="8"/>
    </row>
    <row r="72" spans="1:18">
      <c r="A72" s="49" t="s">
        <v>178</v>
      </c>
      <c r="B72" s="50"/>
      <c r="C72" s="6">
        <v>890</v>
      </c>
      <c r="D72" s="7">
        <v>7.2</v>
      </c>
      <c r="E72" s="7">
        <v>25.3</v>
      </c>
      <c r="F72" s="7">
        <v>11.2</v>
      </c>
      <c r="G72" s="6">
        <v>889</v>
      </c>
      <c r="H72" s="7">
        <v>7.2</v>
      </c>
      <c r="I72" s="7">
        <v>25.4</v>
      </c>
      <c r="J72" s="7">
        <v>11.3</v>
      </c>
      <c r="K72" s="8"/>
      <c r="L72" s="8"/>
      <c r="M72" s="8"/>
      <c r="N72" s="8"/>
      <c r="O72" s="8"/>
      <c r="P72" s="8"/>
      <c r="Q72" s="8"/>
      <c r="R72" s="8"/>
    </row>
    <row r="73" spans="1:18">
      <c r="A73" s="49" t="s">
        <v>124</v>
      </c>
      <c r="B73" s="43"/>
    </row>
    <row r="74" spans="1:18">
      <c r="B74" s="5" t="s">
        <v>125</v>
      </c>
      <c r="C74" s="3">
        <v>246</v>
      </c>
      <c r="D74" s="4">
        <v>6.3</v>
      </c>
      <c r="E74" s="4">
        <v>24.2</v>
      </c>
      <c r="F74" s="4">
        <v>10.6</v>
      </c>
      <c r="G74" s="3">
        <v>78</v>
      </c>
      <c r="H74" s="4">
        <v>8.4</v>
      </c>
      <c r="I74" s="4">
        <v>37.200000000000003</v>
      </c>
      <c r="J74" s="4">
        <v>15.9</v>
      </c>
    </row>
    <row r="75" spans="1:18">
      <c r="B75" s="5" t="s">
        <v>126</v>
      </c>
      <c r="C75" s="3">
        <v>351</v>
      </c>
      <c r="D75" s="4">
        <v>16.7</v>
      </c>
      <c r="E75" s="4">
        <v>38</v>
      </c>
      <c r="F75" s="4">
        <v>28.7</v>
      </c>
      <c r="G75" s="3">
        <v>25</v>
      </c>
      <c r="H75" s="4">
        <v>22.6</v>
      </c>
      <c r="I75" s="4">
        <v>20.8</v>
      </c>
      <c r="J75" s="4">
        <v>35.4</v>
      </c>
    </row>
    <row r="76" spans="1:18">
      <c r="B76" s="5" t="s">
        <v>127</v>
      </c>
      <c r="C76" s="3">
        <v>3</v>
      </c>
      <c r="D76" s="4">
        <v>13.6</v>
      </c>
      <c r="E76" s="4">
        <v>-28.3</v>
      </c>
      <c r="F76" s="4">
        <v>27.5</v>
      </c>
      <c r="G76" s="3">
        <v>0</v>
      </c>
      <c r="H76" s="4">
        <v>15.1</v>
      </c>
      <c r="I76" s="4">
        <v>18.8</v>
      </c>
      <c r="J76" s="4">
        <v>52</v>
      </c>
    </row>
    <row r="77" spans="1:18">
      <c r="B77" s="5" t="s">
        <v>128</v>
      </c>
      <c r="C77" s="3">
        <v>28</v>
      </c>
      <c r="D77" s="4">
        <v>9.4</v>
      </c>
      <c r="E77" s="4">
        <v>9.5</v>
      </c>
      <c r="F77" s="4">
        <v>15</v>
      </c>
      <c r="G77" s="3">
        <v>6</v>
      </c>
      <c r="H77" s="4">
        <v>9.8000000000000007</v>
      </c>
      <c r="I77" s="4">
        <v>24.6</v>
      </c>
      <c r="J77" s="4">
        <v>19.2</v>
      </c>
    </row>
    <row r="78" spans="1:18" ht="13">
      <c r="B78" s="5" t="s">
        <v>179</v>
      </c>
      <c r="C78" s="3">
        <v>15</v>
      </c>
      <c r="D78" s="4">
        <v>17</v>
      </c>
      <c r="E78" s="4">
        <v>17.399999999999999</v>
      </c>
      <c r="F78" s="4">
        <v>35.5</v>
      </c>
      <c r="G78" s="3">
        <v>9</v>
      </c>
      <c r="H78" s="4">
        <v>17.2</v>
      </c>
      <c r="I78" s="4">
        <v>61.8</v>
      </c>
      <c r="J78" s="4">
        <v>50.4</v>
      </c>
    </row>
    <row r="79" spans="1:18">
      <c r="A79" s="49" t="s">
        <v>180</v>
      </c>
      <c r="B79" s="50"/>
      <c r="C79" s="6">
        <v>156</v>
      </c>
      <c r="D79" s="7">
        <v>8</v>
      </c>
      <c r="E79" s="7">
        <v>16.2</v>
      </c>
      <c r="F79" s="7">
        <v>11.8</v>
      </c>
      <c r="G79" s="6">
        <v>119</v>
      </c>
      <c r="H79" s="7">
        <v>8.3000000000000007</v>
      </c>
      <c r="I79" s="7">
        <v>34.200000000000003</v>
      </c>
      <c r="J79" s="7">
        <v>15.2</v>
      </c>
      <c r="K79" s="8"/>
      <c r="L79" s="8"/>
      <c r="M79" s="8"/>
      <c r="N79" s="8"/>
      <c r="O79" s="8"/>
      <c r="P79" s="8"/>
      <c r="Q79" s="8"/>
      <c r="R79" s="8"/>
    </row>
    <row r="80" spans="1:18">
      <c r="A80" s="49" t="s">
        <v>181</v>
      </c>
      <c r="B80" s="50"/>
      <c r="C80" s="6">
        <v>771</v>
      </c>
      <c r="D80" s="7">
        <v>8.3000000000000007</v>
      </c>
      <c r="E80" s="7">
        <v>24</v>
      </c>
      <c r="F80" s="7">
        <v>12.8</v>
      </c>
      <c r="G80" s="6">
        <v>770</v>
      </c>
      <c r="H80" s="7">
        <v>8.3000000000000007</v>
      </c>
      <c r="I80" s="7">
        <v>24.1</v>
      </c>
      <c r="J80" s="7">
        <v>12.9</v>
      </c>
      <c r="K80" s="8"/>
      <c r="L80" s="8"/>
      <c r="M80" s="8"/>
      <c r="N80" s="8"/>
      <c r="O80" s="8"/>
      <c r="P80" s="8"/>
      <c r="Q80" s="8"/>
      <c r="R80" s="8"/>
    </row>
    <row r="81" spans="1:18">
      <c r="A81" s="48" t="s">
        <v>143</v>
      </c>
      <c r="B81" s="48"/>
      <c r="C81" s="48"/>
      <c r="D81" s="48"/>
      <c r="E81" s="48"/>
      <c r="F81" s="48"/>
      <c r="G81" s="48"/>
      <c r="H81" s="48"/>
      <c r="I81" s="48"/>
      <c r="J81" s="48"/>
    </row>
    <row r="82" spans="1:18">
      <c r="A82" s="49" t="s">
        <v>104</v>
      </c>
      <c r="B82" s="43"/>
    </row>
    <row r="83" spans="1:18">
      <c r="B83" s="5" t="s">
        <v>105</v>
      </c>
      <c r="C83" s="3">
        <v>415</v>
      </c>
      <c r="D83" s="4">
        <v>3.6</v>
      </c>
      <c r="E83" s="9" t="s">
        <v>139</v>
      </c>
      <c r="F83" s="9" t="s">
        <v>139</v>
      </c>
      <c r="G83" s="3">
        <v>213</v>
      </c>
      <c r="H83" s="4">
        <v>5</v>
      </c>
      <c r="I83" s="9" t="s">
        <v>139</v>
      </c>
      <c r="J83" s="9" t="s">
        <v>139</v>
      </c>
    </row>
    <row r="84" spans="1:18">
      <c r="B84" s="5" t="s">
        <v>106</v>
      </c>
      <c r="C84" s="3">
        <v>415</v>
      </c>
      <c r="D84" s="4">
        <v>13.3</v>
      </c>
      <c r="E84" s="9" t="s">
        <v>139</v>
      </c>
      <c r="F84" s="9" t="s">
        <v>139</v>
      </c>
      <c r="G84" s="3">
        <v>58</v>
      </c>
      <c r="H84" s="4">
        <v>16</v>
      </c>
      <c r="I84" s="9" t="s">
        <v>139</v>
      </c>
      <c r="J84" s="9" t="s">
        <v>139</v>
      </c>
    </row>
    <row r="85" spans="1:18">
      <c r="B85" s="5" t="s">
        <v>107</v>
      </c>
      <c r="C85" s="3">
        <v>86</v>
      </c>
      <c r="D85" s="4">
        <v>3.4</v>
      </c>
      <c r="E85" s="9" t="s">
        <v>139</v>
      </c>
      <c r="F85" s="9" t="s">
        <v>139</v>
      </c>
      <c r="G85" s="3">
        <v>86</v>
      </c>
      <c r="H85" s="4">
        <v>3.4</v>
      </c>
      <c r="I85" s="9" t="s">
        <v>139</v>
      </c>
      <c r="J85" s="9" t="s">
        <v>139</v>
      </c>
    </row>
    <row r="86" spans="1:18">
      <c r="B86" s="5" t="s">
        <v>108</v>
      </c>
      <c r="C86" s="3">
        <v>22</v>
      </c>
      <c r="D86" s="4">
        <v>15.9</v>
      </c>
      <c r="E86" s="9" t="s">
        <v>139</v>
      </c>
      <c r="F86" s="9" t="s">
        <v>139</v>
      </c>
      <c r="G86" s="3">
        <v>6</v>
      </c>
      <c r="H86" s="4">
        <v>17.100000000000001</v>
      </c>
      <c r="I86" s="9" t="s">
        <v>139</v>
      </c>
      <c r="J86" s="9" t="s">
        <v>139</v>
      </c>
    </row>
    <row r="87" spans="1:18" ht="13">
      <c r="A87" s="8"/>
      <c r="B87" s="2" t="s">
        <v>176</v>
      </c>
      <c r="C87" s="6">
        <v>363</v>
      </c>
      <c r="D87" s="7">
        <v>4.5</v>
      </c>
      <c r="E87" s="11" t="s">
        <v>139</v>
      </c>
      <c r="F87" s="11" t="s">
        <v>139</v>
      </c>
      <c r="G87" s="6">
        <v>363</v>
      </c>
      <c r="H87" s="7">
        <v>4.5</v>
      </c>
      <c r="I87" s="11" t="s">
        <v>139</v>
      </c>
      <c r="J87" s="11" t="s">
        <v>139</v>
      </c>
      <c r="K87" s="8"/>
      <c r="L87" s="8"/>
      <c r="M87" s="8"/>
      <c r="N87" s="8"/>
      <c r="O87" s="8"/>
      <c r="P87" s="8"/>
      <c r="Q87" s="8"/>
      <c r="R87" s="8"/>
    </row>
    <row r="88" spans="1:18">
      <c r="B88" s="5" t="s">
        <v>110</v>
      </c>
      <c r="C88" s="3">
        <v>75</v>
      </c>
      <c r="D88" s="4">
        <v>12</v>
      </c>
      <c r="E88" s="9" t="s">
        <v>139</v>
      </c>
      <c r="F88" s="9" t="s">
        <v>139</v>
      </c>
      <c r="G88" s="3">
        <v>48</v>
      </c>
      <c r="H88" s="4">
        <v>12.4</v>
      </c>
      <c r="I88" s="9" t="s">
        <v>139</v>
      </c>
      <c r="J88" s="9" t="s">
        <v>139</v>
      </c>
    </row>
    <row r="89" spans="1:18">
      <c r="B89" s="5" t="s">
        <v>111</v>
      </c>
      <c r="C89" s="3">
        <v>163</v>
      </c>
      <c r="D89" s="4">
        <v>40</v>
      </c>
      <c r="E89" s="9" t="s">
        <v>139</v>
      </c>
      <c r="F89" s="9" t="s">
        <v>139</v>
      </c>
      <c r="G89" s="3">
        <v>7</v>
      </c>
      <c r="H89" s="4">
        <v>42.8</v>
      </c>
      <c r="I89" s="9" t="s">
        <v>139</v>
      </c>
      <c r="J89" s="9" t="s">
        <v>139</v>
      </c>
    </row>
    <row r="90" spans="1:18">
      <c r="B90" s="5" t="s">
        <v>112</v>
      </c>
      <c r="C90" s="3">
        <v>358</v>
      </c>
      <c r="D90" s="4">
        <v>35.4</v>
      </c>
      <c r="E90" s="9" t="s">
        <v>139</v>
      </c>
      <c r="F90" s="9" t="s">
        <v>139</v>
      </c>
      <c r="G90" s="3">
        <v>32</v>
      </c>
      <c r="H90" s="4">
        <v>36.6</v>
      </c>
      <c r="I90" s="9" t="s">
        <v>139</v>
      </c>
      <c r="J90" s="9" t="s">
        <v>139</v>
      </c>
    </row>
    <row r="91" spans="1:18" ht="13">
      <c r="B91" s="5" t="s">
        <v>177</v>
      </c>
      <c r="C91" s="3">
        <v>813</v>
      </c>
      <c r="D91" s="4">
        <v>18.899999999999999</v>
      </c>
      <c r="E91" s="9" t="s">
        <v>139</v>
      </c>
      <c r="F91" s="9" t="s">
        <v>139</v>
      </c>
      <c r="G91" s="3">
        <v>212</v>
      </c>
      <c r="H91" s="4">
        <v>21.2</v>
      </c>
      <c r="I91" s="9" t="s">
        <v>139</v>
      </c>
      <c r="J91" s="9" t="s">
        <v>139</v>
      </c>
    </row>
    <row r="92" spans="1:18">
      <c r="B92" s="5" t="s">
        <v>119</v>
      </c>
      <c r="C92" s="3">
        <v>133</v>
      </c>
      <c r="D92" s="4">
        <v>28.4</v>
      </c>
      <c r="E92" s="9" t="s">
        <v>139</v>
      </c>
      <c r="F92" s="9" t="s">
        <v>139</v>
      </c>
      <c r="G92" s="3">
        <v>3</v>
      </c>
      <c r="H92" s="4">
        <v>30.5</v>
      </c>
      <c r="I92" s="9" t="s">
        <v>139</v>
      </c>
      <c r="J92" s="9" t="s">
        <v>139</v>
      </c>
    </row>
    <row r="93" spans="1:18" ht="13">
      <c r="B93" s="5" t="s">
        <v>182</v>
      </c>
      <c r="C93" s="3">
        <v>62</v>
      </c>
      <c r="D93" s="4">
        <v>28.9</v>
      </c>
      <c r="E93" s="9" t="s">
        <v>139</v>
      </c>
      <c r="F93" s="9" t="s">
        <v>139</v>
      </c>
      <c r="G93" s="3">
        <v>3</v>
      </c>
      <c r="H93" s="4">
        <v>31.7</v>
      </c>
      <c r="I93" s="9" t="s">
        <v>139</v>
      </c>
      <c r="J93" s="9" t="s">
        <v>139</v>
      </c>
    </row>
    <row r="94" spans="1:18">
      <c r="B94" s="5" t="s">
        <v>120</v>
      </c>
      <c r="C94" s="3">
        <v>52</v>
      </c>
      <c r="D94" s="4">
        <v>7.1</v>
      </c>
      <c r="E94" s="9" t="s">
        <v>139</v>
      </c>
      <c r="F94" s="9" t="s">
        <v>139</v>
      </c>
      <c r="G94" s="3">
        <v>34</v>
      </c>
      <c r="H94" s="4">
        <v>7.6</v>
      </c>
      <c r="I94" s="9" t="s">
        <v>139</v>
      </c>
      <c r="J94" s="9" t="s">
        <v>139</v>
      </c>
    </row>
    <row r="95" spans="1:18">
      <c r="B95" s="5" t="s">
        <v>121</v>
      </c>
      <c r="C95" s="3">
        <v>85</v>
      </c>
      <c r="D95" s="4">
        <v>32</v>
      </c>
      <c r="E95" s="9" t="s">
        <v>139</v>
      </c>
      <c r="F95" s="9" t="s">
        <v>139</v>
      </c>
      <c r="G95" s="3">
        <v>9</v>
      </c>
      <c r="H95" s="4">
        <v>34.1</v>
      </c>
      <c r="I95" s="9" t="s">
        <v>139</v>
      </c>
      <c r="J95" s="9" t="s">
        <v>139</v>
      </c>
    </row>
    <row r="96" spans="1:18">
      <c r="A96" s="8"/>
      <c r="B96" s="2" t="s">
        <v>163</v>
      </c>
      <c r="C96" s="6">
        <v>388</v>
      </c>
      <c r="D96" s="7">
        <v>13.7</v>
      </c>
      <c r="E96" s="11" t="s">
        <v>139</v>
      </c>
      <c r="F96" s="11" t="s">
        <v>139</v>
      </c>
      <c r="G96" s="6">
        <v>347</v>
      </c>
      <c r="H96" s="7">
        <v>13.8</v>
      </c>
      <c r="I96" s="11" t="s">
        <v>139</v>
      </c>
      <c r="J96" s="11" t="s">
        <v>139</v>
      </c>
      <c r="K96" s="8"/>
      <c r="L96" s="8"/>
      <c r="M96" s="8"/>
      <c r="N96" s="8"/>
      <c r="O96" s="8"/>
      <c r="P96" s="8"/>
      <c r="Q96" s="8"/>
      <c r="R96" s="8"/>
    </row>
    <row r="97" spans="1:18">
      <c r="A97" s="49" t="s">
        <v>178</v>
      </c>
      <c r="B97" s="50"/>
      <c r="C97" s="6">
        <v>711</v>
      </c>
      <c r="D97" s="7">
        <v>6.9</v>
      </c>
      <c r="E97" s="11" t="s">
        <v>139</v>
      </c>
      <c r="F97" s="11" t="s">
        <v>139</v>
      </c>
      <c r="G97" s="6">
        <v>709</v>
      </c>
      <c r="H97" s="7">
        <v>6.9</v>
      </c>
      <c r="I97" s="11" t="s">
        <v>139</v>
      </c>
      <c r="J97" s="11" t="s">
        <v>139</v>
      </c>
      <c r="K97" s="8"/>
      <c r="L97" s="8"/>
      <c r="M97" s="8"/>
      <c r="N97" s="8"/>
      <c r="O97" s="8"/>
      <c r="P97" s="8"/>
      <c r="Q97" s="8"/>
      <c r="R97" s="8"/>
    </row>
    <row r="98" spans="1:18">
      <c r="A98" s="49" t="s">
        <v>124</v>
      </c>
      <c r="B98" s="43"/>
    </row>
    <row r="99" spans="1:18">
      <c r="B99" s="5" t="s">
        <v>125</v>
      </c>
      <c r="C99" s="3">
        <v>198</v>
      </c>
      <c r="D99" s="4">
        <v>5.3</v>
      </c>
      <c r="E99" s="9" t="s">
        <v>139</v>
      </c>
      <c r="F99" s="9" t="s">
        <v>139</v>
      </c>
      <c r="G99" s="3">
        <v>57</v>
      </c>
      <c r="H99" s="4">
        <v>7.7</v>
      </c>
      <c r="I99" s="9" t="s">
        <v>139</v>
      </c>
      <c r="J99" s="9" t="s">
        <v>139</v>
      </c>
    </row>
    <row r="100" spans="1:18">
      <c r="B100" s="5" t="s">
        <v>126</v>
      </c>
      <c r="C100" s="3">
        <v>255</v>
      </c>
      <c r="D100" s="4">
        <v>13.2</v>
      </c>
      <c r="E100" s="9" t="s">
        <v>139</v>
      </c>
      <c r="F100" s="9" t="s">
        <v>139</v>
      </c>
      <c r="G100" s="3">
        <v>21</v>
      </c>
      <c r="H100" s="4">
        <v>17.399999999999999</v>
      </c>
      <c r="I100" s="9" t="s">
        <v>139</v>
      </c>
      <c r="J100" s="9" t="s">
        <v>139</v>
      </c>
    </row>
    <row r="101" spans="1:18">
      <c r="B101" s="5" t="s">
        <v>127</v>
      </c>
      <c r="C101" s="3">
        <v>5</v>
      </c>
      <c r="D101" s="4">
        <v>34.4</v>
      </c>
      <c r="E101" s="9" t="s">
        <v>139</v>
      </c>
      <c r="F101" s="9" t="s">
        <v>139</v>
      </c>
      <c r="G101" s="3">
        <v>0</v>
      </c>
      <c r="H101" s="4">
        <v>42.2</v>
      </c>
      <c r="I101" s="9" t="s">
        <v>139</v>
      </c>
      <c r="J101" s="9" t="s">
        <v>139</v>
      </c>
    </row>
    <row r="102" spans="1:18">
      <c r="B102" s="5" t="s">
        <v>128</v>
      </c>
      <c r="C102" s="3">
        <v>25</v>
      </c>
      <c r="D102" s="4">
        <v>12.6</v>
      </c>
      <c r="E102" s="9" t="s">
        <v>139</v>
      </c>
      <c r="F102" s="9" t="s">
        <v>139</v>
      </c>
      <c r="G102" s="3">
        <v>5</v>
      </c>
      <c r="H102" s="4">
        <v>12.4</v>
      </c>
      <c r="I102" s="9" t="s">
        <v>139</v>
      </c>
      <c r="J102" s="9" t="s">
        <v>139</v>
      </c>
    </row>
    <row r="103" spans="1:18" ht="13">
      <c r="B103" s="5" t="s">
        <v>179</v>
      </c>
      <c r="C103" s="3">
        <v>13</v>
      </c>
      <c r="D103" s="4">
        <v>23.6</v>
      </c>
      <c r="E103" s="9" t="s">
        <v>139</v>
      </c>
      <c r="F103" s="9" t="s">
        <v>139</v>
      </c>
      <c r="G103" s="3">
        <v>6</v>
      </c>
      <c r="H103" s="4">
        <v>23.6</v>
      </c>
      <c r="I103" s="9" t="s">
        <v>139</v>
      </c>
      <c r="J103" s="9" t="s">
        <v>139</v>
      </c>
    </row>
    <row r="104" spans="1:18">
      <c r="A104" s="49" t="s">
        <v>180</v>
      </c>
      <c r="B104" s="50"/>
      <c r="C104" s="6">
        <v>135</v>
      </c>
      <c r="D104" s="7">
        <v>6.2</v>
      </c>
      <c r="E104" s="11" t="s">
        <v>139</v>
      </c>
      <c r="F104" s="11" t="s">
        <v>139</v>
      </c>
      <c r="G104" s="6">
        <v>89</v>
      </c>
      <c r="H104" s="7">
        <v>6.8</v>
      </c>
      <c r="I104" s="11" t="s">
        <v>139</v>
      </c>
      <c r="J104" s="11" t="s">
        <v>139</v>
      </c>
      <c r="K104" s="8"/>
      <c r="L104" s="8"/>
      <c r="M104" s="8"/>
      <c r="N104" s="8"/>
      <c r="O104" s="8"/>
      <c r="P104" s="8"/>
      <c r="Q104" s="8"/>
      <c r="R104" s="8"/>
    </row>
    <row r="105" spans="1:18">
      <c r="A105" s="55" t="s">
        <v>181</v>
      </c>
      <c r="B105" s="56"/>
      <c r="C105" s="16">
        <v>622</v>
      </c>
      <c r="D105" s="17">
        <v>7.7</v>
      </c>
      <c r="E105" s="18" t="s">
        <v>139</v>
      </c>
      <c r="F105" s="18" t="s">
        <v>139</v>
      </c>
      <c r="G105" s="16">
        <v>620</v>
      </c>
      <c r="H105" s="17">
        <v>7.7</v>
      </c>
      <c r="I105" s="18" t="s">
        <v>139</v>
      </c>
      <c r="J105" s="18" t="s">
        <v>139</v>
      </c>
      <c r="K105" s="8"/>
      <c r="L105" s="8"/>
      <c r="M105" s="8"/>
      <c r="N105" s="8"/>
      <c r="O105" s="8"/>
      <c r="P105" s="8"/>
      <c r="Q105" s="8"/>
      <c r="R105" s="8"/>
    </row>
    <row r="106" spans="1:18" ht="12.75" customHeight="1">
      <c r="A106" s="53" t="s">
        <v>144</v>
      </c>
      <c r="B106" s="43"/>
      <c r="C106" s="43"/>
      <c r="D106" s="43"/>
      <c r="E106" s="43"/>
      <c r="F106" s="43"/>
      <c r="G106" s="43"/>
      <c r="H106" s="43"/>
      <c r="I106" s="43"/>
      <c r="J106" s="43"/>
    </row>
    <row r="107" spans="1:18" ht="12.75" customHeight="1">
      <c r="A107" s="53" t="s">
        <v>183</v>
      </c>
      <c r="B107" s="43"/>
      <c r="C107" s="43"/>
      <c r="D107" s="43"/>
      <c r="E107" s="43"/>
      <c r="F107" s="43"/>
      <c r="G107" s="43"/>
      <c r="H107" s="43"/>
      <c r="I107" s="43"/>
      <c r="J107" s="43"/>
    </row>
    <row r="108" spans="1:18" ht="12.75" customHeight="1">
      <c r="A108" s="53" t="s">
        <v>184</v>
      </c>
      <c r="B108" s="43"/>
      <c r="C108" s="43"/>
      <c r="D108" s="43"/>
      <c r="E108" s="43"/>
      <c r="F108" s="43"/>
      <c r="G108" s="43"/>
      <c r="H108" s="43"/>
      <c r="I108" s="43"/>
      <c r="J108" s="43"/>
    </row>
    <row r="109" spans="1:18" ht="12.75" customHeight="1">
      <c r="A109" s="53" t="s">
        <v>185</v>
      </c>
      <c r="B109" s="43"/>
      <c r="C109" s="43"/>
      <c r="D109" s="43"/>
      <c r="E109" s="43"/>
      <c r="F109" s="43"/>
      <c r="G109" s="43"/>
      <c r="H109" s="43"/>
      <c r="I109" s="43"/>
      <c r="J109" s="43"/>
    </row>
    <row r="110" spans="1:18" ht="12.75" customHeight="1">
      <c r="A110" s="53" t="s">
        <v>186</v>
      </c>
      <c r="B110" s="43"/>
      <c r="C110" s="43"/>
      <c r="D110" s="43"/>
      <c r="E110" s="43"/>
      <c r="F110" s="43"/>
      <c r="G110" s="43"/>
      <c r="H110" s="43"/>
      <c r="I110" s="43"/>
      <c r="J110" s="43"/>
    </row>
    <row r="111" spans="1:18" ht="12.75" customHeight="1">
      <c r="A111" s="53" t="s">
        <v>187</v>
      </c>
      <c r="B111" s="43"/>
      <c r="C111" s="43"/>
      <c r="D111" s="43"/>
      <c r="E111" s="43"/>
      <c r="F111" s="43"/>
      <c r="G111" s="43"/>
      <c r="H111" s="43"/>
      <c r="I111" s="43"/>
      <c r="J111" s="43"/>
    </row>
    <row r="112" spans="1:18" ht="12.75" customHeight="1">
      <c r="A112" s="53" t="s">
        <v>188</v>
      </c>
      <c r="B112" s="43"/>
      <c r="C112" s="43"/>
      <c r="D112" s="43"/>
      <c r="E112" s="43"/>
      <c r="F112" s="43"/>
      <c r="G112" s="43"/>
      <c r="H112" s="43"/>
      <c r="I112" s="43"/>
      <c r="J112" s="43"/>
    </row>
    <row r="113" spans="1:10" ht="12.75" customHeight="1">
      <c r="A113" s="53" t="s">
        <v>189</v>
      </c>
      <c r="B113" s="43"/>
      <c r="C113" s="43"/>
      <c r="D113" s="43"/>
      <c r="E113" s="43"/>
      <c r="F113" s="43"/>
      <c r="G113" s="43"/>
      <c r="H113" s="43"/>
      <c r="I113" s="43"/>
      <c r="J113" s="43"/>
    </row>
    <row r="114" spans="1:10" ht="12.75" customHeight="1">
      <c r="A114" s="53" t="s">
        <v>190</v>
      </c>
      <c r="B114" s="43"/>
      <c r="C114" s="43"/>
      <c r="D114" s="43"/>
      <c r="E114" s="43"/>
      <c r="F114" s="43"/>
      <c r="G114" s="43"/>
      <c r="H114" s="43"/>
      <c r="I114" s="43"/>
      <c r="J114" s="43"/>
    </row>
    <row r="115" spans="1:10" ht="12.75" customHeight="1">
      <c r="A115" s="49" t="s">
        <v>152</v>
      </c>
      <c r="B115" s="43"/>
      <c r="C115" s="43"/>
      <c r="D115" s="43"/>
      <c r="E115" s="43"/>
      <c r="F115" s="43"/>
      <c r="G115" s="43"/>
      <c r="H115" s="43"/>
      <c r="I115" s="43"/>
      <c r="J115" s="43"/>
    </row>
    <row r="116" spans="1:10" ht="12.75" customHeight="1">
      <c r="A116" s="54" t="s">
        <v>153</v>
      </c>
      <c r="B116" s="43"/>
      <c r="C116" s="43"/>
      <c r="D116" s="43"/>
      <c r="E116" s="43"/>
      <c r="F116" s="43"/>
      <c r="G116" s="43"/>
      <c r="H116" s="43"/>
      <c r="I116" s="43"/>
      <c r="J116" s="43"/>
    </row>
    <row r="117" spans="1:10" ht="12.75" customHeight="1">
      <c r="A117" s="54" t="s">
        <v>154</v>
      </c>
      <c r="B117" s="43"/>
      <c r="C117" s="43"/>
      <c r="D117" s="43"/>
      <c r="E117" s="43"/>
      <c r="F117" s="43"/>
      <c r="G117" s="43"/>
      <c r="H117" s="43"/>
      <c r="I117" s="43"/>
      <c r="J117" s="43"/>
    </row>
    <row r="118" spans="1:10" ht="12.75" customHeight="1">
      <c r="A118" s="53" t="s">
        <v>155</v>
      </c>
      <c r="B118" s="43"/>
      <c r="C118" s="43"/>
      <c r="D118" s="43"/>
      <c r="E118" s="43"/>
      <c r="F118" s="43"/>
      <c r="G118" s="43"/>
      <c r="H118" s="43"/>
      <c r="I118" s="43"/>
      <c r="J118" s="43"/>
    </row>
    <row r="119" spans="1:10" ht="12.75" customHeight="1">
      <c r="A119" s="49" t="s">
        <v>156</v>
      </c>
      <c r="B119" s="43"/>
      <c r="C119" s="43"/>
      <c r="D119" s="43"/>
      <c r="E119" s="43"/>
      <c r="F119" s="43"/>
      <c r="G119" s="43"/>
      <c r="H119" s="43"/>
      <c r="I119" s="43"/>
      <c r="J119" s="43"/>
    </row>
  </sheetData>
  <mergeCells count="47">
    <mergeCell ref="A115:J115"/>
    <mergeCell ref="A116:J116"/>
    <mergeCell ref="A117:J117"/>
    <mergeCell ref="A118:J118"/>
    <mergeCell ref="A119:J119"/>
    <mergeCell ref="A110:J110"/>
    <mergeCell ref="A111:J111"/>
    <mergeCell ref="A112:J112"/>
    <mergeCell ref="A113:J113"/>
    <mergeCell ref="A114:J114"/>
    <mergeCell ref="A105:B105"/>
    <mergeCell ref="A106:J106"/>
    <mergeCell ref="A107:J107"/>
    <mergeCell ref="A108:J108"/>
    <mergeCell ref="A109:J109"/>
    <mergeCell ref="A81:J81"/>
    <mergeCell ref="A82:B82"/>
    <mergeCell ref="A97:B97"/>
    <mergeCell ref="A98:B98"/>
    <mergeCell ref="A104:B104"/>
    <mergeCell ref="A57:B57"/>
    <mergeCell ref="A72:B72"/>
    <mergeCell ref="A73:B73"/>
    <mergeCell ref="A79:B79"/>
    <mergeCell ref="A80:B80"/>
    <mergeCell ref="A47:B47"/>
    <mergeCell ref="A48:B48"/>
    <mergeCell ref="A54:B54"/>
    <mergeCell ref="A55:B55"/>
    <mergeCell ref="A56:J56"/>
    <mergeCell ref="A23:B23"/>
    <mergeCell ref="A29:B29"/>
    <mergeCell ref="A30:B30"/>
    <mergeCell ref="A31:J31"/>
    <mergeCell ref="A32:B32"/>
    <mergeCell ref="K5:N5"/>
    <mergeCell ref="O5:R5"/>
    <mergeCell ref="A7:J7"/>
    <mergeCell ref="A8:B8"/>
    <mergeCell ref="A22:B22"/>
    <mergeCell ref="A1:J1"/>
    <mergeCell ref="A2:J2"/>
    <mergeCell ref="A3:J3"/>
    <mergeCell ref="A4:J4"/>
    <mergeCell ref="A5:B6"/>
    <mergeCell ref="C5:F5"/>
    <mergeCell ref="G5:J5"/>
  </mergeCells>
  <pageMargins left="0.7" right="0.7" top="0.75" bottom="0.75" header="0.3" footer="0.3"/>
  <pageSetup paperSize="9" orientation="portrait" horizontalDpi="300" verticalDpi="30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R119"/>
  <sheetViews>
    <sheetView workbookViewId="0">
      <pane ySplit="6" topLeftCell="A7" activePane="bottomLeft" state="frozen"/>
      <selection pane="bottomLeft" sqref="A1:J1"/>
    </sheetView>
  </sheetViews>
  <sheetFormatPr baseColWidth="10" defaultColWidth="12" defaultRowHeight="11"/>
  <cols>
    <col min="1" max="1" width="1.75" customWidth="1"/>
    <col min="2" max="2" width="36" customWidth="1"/>
    <col min="3" max="10" width="10.25" customWidth="1"/>
  </cols>
  <sheetData>
    <row r="1" spans="1:18" ht="12.75" customHeight="1">
      <c r="A1" s="42" t="s">
        <v>8</v>
      </c>
      <c r="B1" s="43"/>
      <c r="C1" s="43"/>
      <c r="D1" s="43"/>
      <c r="E1" s="43"/>
      <c r="F1" s="43"/>
      <c r="G1" s="43"/>
      <c r="H1" s="43"/>
      <c r="I1" s="43"/>
      <c r="J1" s="43"/>
    </row>
    <row r="2" spans="1:18" ht="12.75" customHeight="1">
      <c r="A2" s="44" t="s">
        <v>191</v>
      </c>
      <c r="B2" s="43"/>
      <c r="C2" s="43"/>
      <c r="D2" s="43"/>
      <c r="E2" s="43"/>
      <c r="F2" s="43"/>
      <c r="G2" s="43"/>
      <c r="H2" s="43"/>
      <c r="I2" s="43"/>
      <c r="J2" s="43"/>
    </row>
    <row r="3" spans="1:18" ht="12.75" customHeight="1">
      <c r="A3" s="42" t="s">
        <v>172</v>
      </c>
      <c r="B3" s="43"/>
      <c r="C3" s="43"/>
      <c r="D3" s="43"/>
      <c r="E3" s="43"/>
      <c r="F3" s="43"/>
      <c r="G3" s="43"/>
      <c r="H3" s="43"/>
      <c r="I3" s="43"/>
      <c r="J3" s="43"/>
    </row>
    <row r="4" spans="1:18" ht="12.75" customHeight="1">
      <c r="A4" s="42" t="s">
        <v>89</v>
      </c>
      <c r="B4" s="43"/>
      <c r="C4" s="43"/>
      <c r="D4" s="43"/>
      <c r="E4" s="43"/>
      <c r="F4" s="43"/>
      <c r="G4" s="43"/>
      <c r="H4" s="43"/>
      <c r="I4" s="43"/>
      <c r="J4" s="43"/>
    </row>
    <row r="5" spans="1:18">
      <c r="A5" s="46" t="s">
        <v>91</v>
      </c>
      <c r="B5" s="46" t="s">
        <v>92</v>
      </c>
      <c r="C5" s="47" t="s">
        <v>173</v>
      </c>
      <c r="D5" s="47" t="s">
        <v>92</v>
      </c>
      <c r="E5" s="47" t="s">
        <v>92</v>
      </c>
      <c r="F5" s="47" t="s">
        <v>92</v>
      </c>
      <c r="G5" s="47" t="s">
        <v>174</v>
      </c>
      <c r="H5" s="47"/>
      <c r="I5" s="47"/>
      <c r="J5" s="47"/>
      <c r="K5" s="43"/>
      <c r="L5" s="43"/>
      <c r="M5" s="43"/>
      <c r="N5" s="43"/>
      <c r="O5" s="43"/>
      <c r="P5" s="43"/>
      <c r="Q5" s="43"/>
      <c r="R5" s="43"/>
    </row>
    <row r="6" spans="1:18" ht="48">
      <c r="A6" s="46" t="s">
        <v>92</v>
      </c>
      <c r="B6" s="46" t="s">
        <v>92</v>
      </c>
      <c r="C6" s="1" t="s">
        <v>101</v>
      </c>
      <c r="D6" s="1" t="s">
        <v>98</v>
      </c>
      <c r="E6" s="1" t="s">
        <v>175</v>
      </c>
      <c r="F6" s="1" t="s">
        <v>100</v>
      </c>
      <c r="G6" s="1" t="s">
        <v>101</v>
      </c>
      <c r="H6" s="1" t="s">
        <v>98</v>
      </c>
      <c r="I6" s="1" t="s">
        <v>175</v>
      </c>
      <c r="J6" s="1" t="s">
        <v>100</v>
      </c>
    </row>
    <row r="7" spans="1:18">
      <c r="A7" s="48" t="s">
        <v>103</v>
      </c>
      <c r="B7" s="48"/>
      <c r="C7" s="48"/>
      <c r="D7" s="48"/>
      <c r="E7" s="48"/>
      <c r="F7" s="48"/>
      <c r="G7" s="48"/>
      <c r="H7" s="48"/>
      <c r="I7" s="48"/>
      <c r="J7" s="48"/>
    </row>
    <row r="8" spans="1:18">
      <c r="A8" s="49" t="s">
        <v>104</v>
      </c>
      <c r="B8" s="43"/>
    </row>
    <row r="9" spans="1:18">
      <c r="B9" s="5" t="s">
        <v>105</v>
      </c>
      <c r="C9" s="3">
        <v>545</v>
      </c>
      <c r="D9" s="4">
        <v>2.7</v>
      </c>
      <c r="E9" s="4">
        <v>37.799999999999997</v>
      </c>
      <c r="F9" s="4">
        <v>5.7</v>
      </c>
      <c r="G9" s="3">
        <v>219</v>
      </c>
      <c r="H9" s="4">
        <v>3.9</v>
      </c>
      <c r="I9" s="4">
        <v>42.7</v>
      </c>
      <c r="J9" s="4">
        <v>8.6</v>
      </c>
    </row>
    <row r="10" spans="1:18">
      <c r="B10" s="5" t="s">
        <v>106</v>
      </c>
      <c r="C10" s="3">
        <v>597</v>
      </c>
      <c r="D10" s="4">
        <v>7.3</v>
      </c>
      <c r="E10" s="4">
        <v>36.4</v>
      </c>
      <c r="F10" s="4">
        <v>14.3</v>
      </c>
      <c r="G10" s="3">
        <v>56</v>
      </c>
      <c r="H10" s="4">
        <v>9.4</v>
      </c>
      <c r="I10" s="4">
        <v>20</v>
      </c>
      <c r="J10" s="4">
        <v>17</v>
      </c>
    </row>
    <row r="11" spans="1:18">
      <c r="B11" s="5" t="s">
        <v>107</v>
      </c>
      <c r="C11" s="3">
        <v>59</v>
      </c>
      <c r="D11" s="4">
        <v>3.6</v>
      </c>
      <c r="E11" s="4">
        <v>35.5</v>
      </c>
      <c r="F11" s="4">
        <v>6</v>
      </c>
      <c r="G11" s="3">
        <v>53</v>
      </c>
      <c r="H11" s="4">
        <v>3.7</v>
      </c>
      <c r="I11" s="4">
        <v>34.4</v>
      </c>
      <c r="J11" s="4">
        <v>6.2</v>
      </c>
    </row>
    <row r="12" spans="1:18">
      <c r="B12" s="5" t="s">
        <v>108</v>
      </c>
      <c r="C12" s="3">
        <v>23</v>
      </c>
      <c r="D12" s="4">
        <v>13.8</v>
      </c>
      <c r="E12" s="4">
        <v>27.8</v>
      </c>
      <c r="F12" s="4">
        <v>22.7</v>
      </c>
      <c r="G12" s="3">
        <v>5</v>
      </c>
      <c r="H12" s="4">
        <v>14.3</v>
      </c>
      <c r="I12" s="4">
        <v>26.2</v>
      </c>
      <c r="J12" s="4">
        <v>25.5</v>
      </c>
    </row>
    <row r="13" spans="1:18" ht="13">
      <c r="A13" s="8"/>
      <c r="B13" s="2" t="s">
        <v>176</v>
      </c>
      <c r="C13" s="6">
        <v>366</v>
      </c>
      <c r="D13" s="7">
        <v>3.2</v>
      </c>
      <c r="E13" s="7">
        <v>37.6</v>
      </c>
      <c r="F13" s="7">
        <v>6.6</v>
      </c>
      <c r="G13" s="6">
        <v>332</v>
      </c>
      <c r="H13" s="7">
        <v>3.3</v>
      </c>
      <c r="I13" s="7">
        <v>36.799999999999997</v>
      </c>
      <c r="J13" s="7">
        <v>6.5</v>
      </c>
      <c r="K13" s="8"/>
      <c r="L13" s="8"/>
      <c r="M13" s="8"/>
      <c r="N13" s="8"/>
      <c r="O13" s="8"/>
      <c r="P13" s="8"/>
      <c r="Q13" s="8"/>
      <c r="R13" s="8"/>
    </row>
    <row r="14" spans="1:18">
      <c r="B14" s="5" t="s">
        <v>110</v>
      </c>
      <c r="C14" s="3">
        <v>37</v>
      </c>
      <c r="D14" s="4">
        <v>9.1</v>
      </c>
      <c r="E14" s="4">
        <v>25.4</v>
      </c>
      <c r="F14" s="4">
        <v>16.2</v>
      </c>
      <c r="G14" s="3">
        <v>34</v>
      </c>
      <c r="H14" s="4">
        <v>9.1999999999999993</v>
      </c>
      <c r="I14" s="4">
        <v>29.2</v>
      </c>
      <c r="J14" s="4">
        <v>16.899999999999999</v>
      </c>
    </row>
    <row r="15" spans="1:18">
      <c r="B15" s="5" t="s">
        <v>111</v>
      </c>
      <c r="C15" s="3">
        <v>342</v>
      </c>
      <c r="D15" s="4">
        <v>46.3</v>
      </c>
      <c r="E15" s="4">
        <v>292.7</v>
      </c>
      <c r="F15" s="4">
        <v>269.3</v>
      </c>
      <c r="G15" s="3">
        <v>4</v>
      </c>
      <c r="H15" s="4">
        <v>46.5</v>
      </c>
      <c r="I15" s="4">
        <v>239.3</v>
      </c>
      <c r="J15" s="4">
        <v>263.10000000000002</v>
      </c>
    </row>
    <row r="16" spans="1:18">
      <c r="B16" s="5" t="s">
        <v>112</v>
      </c>
      <c r="C16" s="3">
        <v>397</v>
      </c>
      <c r="D16" s="4">
        <v>26.2</v>
      </c>
      <c r="E16" s="4">
        <v>8.4</v>
      </c>
      <c r="F16" s="4">
        <v>42.8</v>
      </c>
      <c r="G16" s="3">
        <v>13</v>
      </c>
      <c r="H16" s="4">
        <v>27.4</v>
      </c>
      <c r="I16" s="4">
        <v>20.2</v>
      </c>
      <c r="J16" s="4">
        <v>51.1</v>
      </c>
    </row>
    <row r="17" spans="1:18" ht="13">
      <c r="B17" s="5" t="s">
        <v>177</v>
      </c>
      <c r="C17" s="3">
        <v>677</v>
      </c>
      <c r="D17" s="4">
        <v>13.8</v>
      </c>
      <c r="E17" s="4">
        <v>-10.9</v>
      </c>
      <c r="F17" s="4">
        <v>18.100000000000001</v>
      </c>
      <c r="G17" s="3">
        <v>135</v>
      </c>
      <c r="H17" s="4">
        <v>15.2</v>
      </c>
      <c r="I17" s="4">
        <v>-4.4000000000000004</v>
      </c>
      <c r="J17" s="4">
        <v>22.1</v>
      </c>
    </row>
    <row r="18" spans="1:18">
      <c r="B18" s="5" t="s">
        <v>119</v>
      </c>
      <c r="C18" s="3">
        <v>188</v>
      </c>
      <c r="D18" s="4">
        <v>25.2</v>
      </c>
      <c r="E18" s="4">
        <v>-4.4000000000000004</v>
      </c>
      <c r="F18" s="4">
        <v>32</v>
      </c>
      <c r="G18" s="3">
        <v>13</v>
      </c>
      <c r="H18" s="4">
        <v>27.9</v>
      </c>
      <c r="I18" s="4">
        <v>19.100000000000001</v>
      </c>
      <c r="J18" s="4">
        <v>43.2</v>
      </c>
    </row>
    <row r="19" spans="1:18">
      <c r="B19" s="5" t="s">
        <v>120</v>
      </c>
      <c r="C19" s="3">
        <v>55</v>
      </c>
      <c r="D19" s="4">
        <v>4.9000000000000004</v>
      </c>
      <c r="E19" s="4">
        <v>20.5</v>
      </c>
      <c r="F19" s="4">
        <v>9.6</v>
      </c>
      <c r="G19" s="3">
        <v>32</v>
      </c>
      <c r="H19" s="4">
        <v>5.3</v>
      </c>
      <c r="I19" s="4">
        <v>22.1</v>
      </c>
      <c r="J19" s="4">
        <v>9.6999999999999993</v>
      </c>
    </row>
    <row r="20" spans="1:18">
      <c r="B20" s="5" t="s">
        <v>121</v>
      </c>
      <c r="C20" s="3">
        <v>63</v>
      </c>
      <c r="D20" s="4">
        <v>32.799999999999997</v>
      </c>
      <c r="E20" s="4">
        <v>-22.9</v>
      </c>
      <c r="F20" s="4">
        <v>30.4</v>
      </c>
      <c r="G20" s="3">
        <v>5</v>
      </c>
      <c r="H20" s="4">
        <v>32.5</v>
      </c>
      <c r="I20" s="4">
        <v>-14.5</v>
      </c>
      <c r="J20" s="4">
        <v>33.700000000000003</v>
      </c>
    </row>
    <row r="21" spans="1:18">
      <c r="A21" s="8"/>
      <c r="B21" s="2" t="s">
        <v>163</v>
      </c>
      <c r="C21" s="6">
        <v>248</v>
      </c>
      <c r="D21" s="7">
        <v>9.5</v>
      </c>
      <c r="E21" s="7">
        <v>4.8</v>
      </c>
      <c r="F21" s="7">
        <v>15.9</v>
      </c>
      <c r="G21" s="6">
        <v>234</v>
      </c>
      <c r="H21" s="7">
        <v>9.5</v>
      </c>
      <c r="I21" s="7">
        <v>4.9000000000000004</v>
      </c>
      <c r="J21" s="7">
        <v>15.9</v>
      </c>
      <c r="K21" s="8"/>
      <c r="L21" s="8"/>
      <c r="M21" s="8"/>
      <c r="N21" s="8"/>
      <c r="O21" s="8"/>
      <c r="P21" s="8"/>
      <c r="Q21" s="8"/>
      <c r="R21" s="8"/>
    </row>
    <row r="22" spans="1:18">
      <c r="A22" s="49" t="s">
        <v>178</v>
      </c>
      <c r="B22" s="50"/>
      <c r="C22" s="6">
        <v>582</v>
      </c>
      <c r="D22" s="7">
        <v>4.7</v>
      </c>
      <c r="E22" s="7">
        <v>22.3</v>
      </c>
      <c r="F22" s="7">
        <v>8.4</v>
      </c>
      <c r="G22" s="6">
        <v>567</v>
      </c>
      <c r="H22" s="7">
        <v>4.8</v>
      </c>
      <c r="I22" s="7">
        <v>21.5</v>
      </c>
      <c r="J22" s="7">
        <v>8.4</v>
      </c>
      <c r="K22" s="8"/>
      <c r="L22" s="8"/>
      <c r="M22" s="8"/>
      <c r="N22" s="8"/>
      <c r="O22" s="8"/>
      <c r="P22" s="8"/>
      <c r="Q22" s="8"/>
      <c r="R22" s="8"/>
    </row>
    <row r="23" spans="1:18">
      <c r="A23" s="49" t="s">
        <v>124</v>
      </c>
      <c r="B23" s="43"/>
    </row>
    <row r="24" spans="1:18">
      <c r="B24" s="5" t="s">
        <v>125</v>
      </c>
      <c r="C24" s="3">
        <v>225</v>
      </c>
      <c r="D24" s="4">
        <v>3.9</v>
      </c>
      <c r="E24" s="4">
        <v>19.899999999999999</v>
      </c>
      <c r="F24" s="4">
        <v>7.3</v>
      </c>
      <c r="G24" s="3">
        <v>51</v>
      </c>
      <c r="H24" s="4">
        <v>6.4</v>
      </c>
      <c r="I24" s="4">
        <v>15.5</v>
      </c>
      <c r="J24" s="4">
        <v>10.6</v>
      </c>
    </row>
    <row r="25" spans="1:18">
      <c r="B25" s="5" t="s">
        <v>126</v>
      </c>
      <c r="C25" s="3">
        <v>354</v>
      </c>
      <c r="D25" s="4">
        <v>11.4</v>
      </c>
      <c r="E25" s="4">
        <v>33.5</v>
      </c>
      <c r="F25" s="4">
        <v>19.899999999999999</v>
      </c>
      <c r="G25" s="3">
        <v>19</v>
      </c>
      <c r="H25" s="4">
        <v>14.8</v>
      </c>
      <c r="I25" s="4">
        <v>18</v>
      </c>
      <c r="J25" s="4">
        <v>21.3</v>
      </c>
    </row>
    <row r="26" spans="1:18">
      <c r="B26" s="5" t="s">
        <v>127</v>
      </c>
      <c r="C26" s="3">
        <v>2</v>
      </c>
      <c r="D26" s="4">
        <v>29</v>
      </c>
      <c r="E26" s="4">
        <v>-44.6</v>
      </c>
      <c r="F26" s="4">
        <v>34.1</v>
      </c>
      <c r="G26" s="3">
        <v>0</v>
      </c>
      <c r="H26" s="4">
        <v>29.4</v>
      </c>
      <c r="I26" s="4">
        <v>-14.1</v>
      </c>
      <c r="J26" s="4">
        <v>51.4</v>
      </c>
    </row>
    <row r="27" spans="1:18">
      <c r="B27" s="5" t="s">
        <v>128</v>
      </c>
      <c r="C27" s="3">
        <v>27</v>
      </c>
      <c r="D27" s="4">
        <v>6.9</v>
      </c>
      <c r="E27" s="4">
        <v>25.5</v>
      </c>
      <c r="F27" s="4">
        <v>10.7</v>
      </c>
      <c r="G27" s="3">
        <v>3</v>
      </c>
      <c r="H27" s="4">
        <v>9.1999999999999993</v>
      </c>
      <c r="I27" s="4">
        <v>14.7</v>
      </c>
      <c r="J27" s="4">
        <v>14.6</v>
      </c>
    </row>
    <row r="28" spans="1:18" ht="13">
      <c r="B28" s="5" t="s">
        <v>179</v>
      </c>
      <c r="C28" s="3">
        <v>11</v>
      </c>
      <c r="D28" s="4">
        <v>14</v>
      </c>
      <c r="E28" s="4">
        <v>24.4</v>
      </c>
      <c r="F28" s="4">
        <v>22.8</v>
      </c>
      <c r="G28" s="3">
        <v>5</v>
      </c>
      <c r="H28" s="4">
        <v>14.2</v>
      </c>
      <c r="I28" s="4">
        <v>17.7</v>
      </c>
      <c r="J28" s="4">
        <v>22.1</v>
      </c>
    </row>
    <row r="29" spans="1:18">
      <c r="A29" s="49" t="s">
        <v>180</v>
      </c>
      <c r="B29" s="50"/>
      <c r="C29" s="6">
        <v>125</v>
      </c>
      <c r="D29" s="7">
        <v>5.5</v>
      </c>
      <c r="E29" s="7">
        <v>18.100000000000001</v>
      </c>
      <c r="F29" s="7">
        <v>8.6</v>
      </c>
      <c r="G29" s="6">
        <v>78</v>
      </c>
      <c r="H29" s="7">
        <v>5.9</v>
      </c>
      <c r="I29" s="7">
        <v>16.100000000000001</v>
      </c>
      <c r="J29" s="7">
        <v>9.1</v>
      </c>
      <c r="K29" s="8"/>
      <c r="L29" s="8"/>
      <c r="M29" s="8"/>
      <c r="N29" s="8"/>
      <c r="O29" s="8"/>
      <c r="P29" s="8"/>
      <c r="Q29" s="8"/>
      <c r="R29" s="8"/>
    </row>
    <row r="30" spans="1:18">
      <c r="A30" s="49" t="s">
        <v>181</v>
      </c>
      <c r="B30" s="50"/>
      <c r="C30" s="6">
        <v>501</v>
      </c>
      <c r="D30" s="7">
        <v>5.3</v>
      </c>
      <c r="E30" s="7">
        <v>23.1</v>
      </c>
      <c r="F30" s="7">
        <v>9.8000000000000007</v>
      </c>
      <c r="G30" s="6">
        <v>489</v>
      </c>
      <c r="H30" s="7">
        <v>5.3</v>
      </c>
      <c r="I30" s="7">
        <v>22.4</v>
      </c>
      <c r="J30" s="7">
        <v>9.8000000000000007</v>
      </c>
      <c r="K30" s="8"/>
      <c r="L30" s="8"/>
      <c r="M30" s="8"/>
      <c r="N30" s="8"/>
      <c r="O30" s="8"/>
      <c r="P30" s="8"/>
      <c r="Q30" s="8"/>
      <c r="R30" s="8"/>
    </row>
    <row r="31" spans="1:18" ht="13">
      <c r="A31" s="48" t="s">
        <v>140</v>
      </c>
      <c r="B31" s="48"/>
      <c r="C31" s="48"/>
      <c r="D31" s="48"/>
      <c r="E31" s="48"/>
      <c r="F31" s="48"/>
      <c r="G31" s="48"/>
      <c r="H31" s="48"/>
      <c r="I31" s="48"/>
      <c r="J31" s="48"/>
    </row>
    <row r="32" spans="1:18">
      <c r="A32" s="49" t="s">
        <v>104</v>
      </c>
      <c r="B32" s="43"/>
    </row>
    <row r="33" spans="1:18">
      <c r="B33" s="5" t="s">
        <v>105</v>
      </c>
      <c r="C33" s="3">
        <v>396</v>
      </c>
      <c r="D33" s="4">
        <v>2.9</v>
      </c>
      <c r="E33" s="4">
        <v>19.600000000000001</v>
      </c>
      <c r="F33" s="4">
        <v>5.7</v>
      </c>
      <c r="G33" s="3">
        <v>153</v>
      </c>
      <c r="H33" s="4">
        <v>4.9000000000000004</v>
      </c>
      <c r="I33" s="4">
        <v>20.7</v>
      </c>
      <c r="J33" s="4">
        <v>8.6</v>
      </c>
    </row>
    <row r="34" spans="1:18">
      <c r="B34" s="5" t="s">
        <v>106</v>
      </c>
      <c r="C34" s="3">
        <v>438</v>
      </c>
      <c r="D34" s="4">
        <v>7.8</v>
      </c>
      <c r="E34" s="4">
        <v>29.6</v>
      </c>
      <c r="F34" s="4">
        <v>17.2</v>
      </c>
      <c r="G34" s="3">
        <v>46</v>
      </c>
      <c r="H34" s="4">
        <v>10.9</v>
      </c>
      <c r="I34" s="4">
        <v>46.7</v>
      </c>
      <c r="J34" s="4">
        <v>30.5</v>
      </c>
    </row>
    <row r="35" spans="1:18">
      <c r="B35" s="5" t="s">
        <v>107</v>
      </c>
      <c r="C35" s="3">
        <v>44</v>
      </c>
      <c r="D35" s="4">
        <v>3.1</v>
      </c>
      <c r="E35" s="4">
        <v>-1.3</v>
      </c>
      <c r="F35" s="4">
        <v>4.3</v>
      </c>
      <c r="G35" s="3">
        <v>39</v>
      </c>
      <c r="H35" s="4">
        <v>3.2</v>
      </c>
      <c r="I35" s="4">
        <v>-1.5</v>
      </c>
      <c r="J35" s="4">
        <v>4.5</v>
      </c>
    </row>
    <row r="36" spans="1:18">
      <c r="B36" s="5" t="s">
        <v>108</v>
      </c>
      <c r="C36" s="3">
        <v>18</v>
      </c>
      <c r="D36" s="4">
        <v>10.6</v>
      </c>
      <c r="E36" s="4">
        <v>0</v>
      </c>
      <c r="F36" s="4">
        <v>19.899999999999999</v>
      </c>
      <c r="G36" s="3">
        <v>4</v>
      </c>
      <c r="H36" s="4">
        <v>12.8</v>
      </c>
      <c r="I36" s="4">
        <v>-1.4</v>
      </c>
      <c r="J36" s="4">
        <v>22.5</v>
      </c>
    </row>
    <row r="37" spans="1:18" ht="13">
      <c r="A37" s="8"/>
      <c r="B37" s="2" t="s">
        <v>176</v>
      </c>
      <c r="C37" s="6">
        <v>266</v>
      </c>
      <c r="D37" s="7">
        <v>3.8</v>
      </c>
      <c r="E37" s="7">
        <v>19.899999999999999</v>
      </c>
      <c r="F37" s="7">
        <v>7.1</v>
      </c>
      <c r="G37" s="6">
        <v>243</v>
      </c>
      <c r="H37" s="7">
        <v>3.8</v>
      </c>
      <c r="I37" s="7">
        <v>19.899999999999999</v>
      </c>
      <c r="J37" s="7">
        <v>6.9</v>
      </c>
      <c r="K37" s="8"/>
      <c r="L37" s="8"/>
      <c r="M37" s="8"/>
      <c r="N37" s="8"/>
      <c r="O37" s="8"/>
      <c r="P37" s="8"/>
      <c r="Q37" s="8"/>
      <c r="R37" s="8"/>
    </row>
    <row r="38" spans="1:18">
      <c r="B38" s="5" t="s">
        <v>110</v>
      </c>
      <c r="C38" s="3">
        <v>30</v>
      </c>
      <c r="D38" s="4">
        <v>9</v>
      </c>
      <c r="E38" s="4">
        <v>-1.1000000000000001</v>
      </c>
      <c r="F38" s="4">
        <v>18.8</v>
      </c>
      <c r="G38" s="3">
        <v>26</v>
      </c>
      <c r="H38" s="4">
        <v>9.1999999999999993</v>
      </c>
      <c r="I38" s="4">
        <v>-3.5</v>
      </c>
      <c r="J38" s="4">
        <v>18.5</v>
      </c>
    </row>
    <row r="39" spans="1:18">
      <c r="B39" s="5" t="s">
        <v>111</v>
      </c>
      <c r="C39" s="3">
        <v>87</v>
      </c>
      <c r="D39" s="4">
        <v>50.4</v>
      </c>
      <c r="E39" s="4">
        <v>-16.899999999999999</v>
      </c>
      <c r="F39" s="4">
        <v>67.8</v>
      </c>
      <c r="G39" s="3">
        <v>1</v>
      </c>
      <c r="H39" s="4">
        <v>56.3</v>
      </c>
      <c r="I39" s="4">
        <v>-19</v>
      </c>
      <c r="J39" s="4">
        <v>73.7</v>
      </c>
    </row>
    <row r="40" spans="1:18">
      <c r="B40" s="5" t="s">
        <v>112</v>
      </c>
      <c r="C40" s="3">
        <v>366</v>
      </c>
      <c r="D40" s="4">
        <v>33.700000000000003</v>
      </c>
      <c r="E40" s="4">
        <v>12.8</v>
      </c>
      <c r="F40" s="4">
        <v>53.3</v>
      </c>
      <c r="G40" s="3">
        <v>11</v>
      </c>
      <c r="H40" s="4">
        <v>37.799999999999997</v>
      </c>
      <c r="I40" s="4">
        <v>-16.5</v>
      </c>
      <c r="J40" s="4">
        <v>45.3</v>
      </c>
    </row>
    <row r="41" spans="1:18" ht="13">
      <c r="B41" s="5" t="s">
        <v>177</v>
      </c>
      <c r="C41" s="3">
        <v>759</v>
      </c>
      <c r="D41" s="4">
        <v>12.3</v>
      </c>
      <c r="E41" s="4">
        <v>2.9</v>
      </c>
      <c r="F41" s="4">
        <v>25.2</v>
      </c>
      <c r="G41" s="3">
        <v>141</v>
      </c>
      <c r="H41" s="4">
        <v>14</v>
      </c>
      <c r="I41" s="4">
        <v>9.4</v>
      </c>
      <c r="J41" s="4">
        <v>29.2</v>
      </c>
    </row>
    <row r="42" spans="1:18">
      <c r="B42" s="5" t="s">
        <v>119</v>
      </c>
      <c r="C42" s="3">
        <v>197</v>
      </c>
      <c r="D42" s="4">
        <v>22.1</v>
      </c>
      <c r="E42" s="4">
        <v>26.6</v>
      </c>
      <c r="F42" s="4">
        <v>41.6</v>
      </c>
      <c r="G42" s="3">
        <v>11</v>
      </c>
      <c r="H42" s="4">
        <v>22.8</v>
      </c>
      <c r="I42" s="4">
        <v>47.7</v>
      </c>
      <c r="J42" s="4">
        <v>58.1</v>
      </c>
    </row>
    <row r="43" spans="1:18" ht="13">
      <c r="B43" s="5" t="s">
        <v>182</v>
      </c>
      <c r="C43" s="3">
        <v>69</v>
      </c>
      <c r="D43" s="4">
        <v>17.3</v>
      </c>
      <c r="E43" s="4">
        <v>2.2999999999999998</v>
      </c>
      <c r="F43" s="4">
        <v>33</v>
      </c>
      <c r="G43" s="3">
        <v>2</v>
      </c>
      <c r="H43" s="4">
        <v>19.899999999999999</v>
      </c>
      <c r="I43" s="4">
        <v>-1.6</v>
      </c>
      <c r="J43" s="4">
        <v>39.799999999999997</v>
      </c>
    </row>
    <row r="44" spans="1:18">
      <c r="B44" s="5" t="s">
        <v>120</v>
      </c>
      <c r="C44" s="3">
        <v>46</v>
      </c>
      <c r="D44" s="4">
        <v>6.3</v>
      </c>
      <c r="E44" s="4">
        <v>18.399999999999999</v>
      </c>
      <c r="F44" s="4">
        <v>12.8</v>
      </c>
      <c r="G44" s="3">
        <v>26</v>
      </c>
      <c r="H44" s="4">
        <v>6.3</v>
      </c>
      <c r="I44" s="4">
        <v>33.200000000000003</v>
      </c>
      <c r="J44" s="4">
        <v>15.4</v>
      </c>
    </row>
    <row r="45" spans="1:18">
      <c r="B45" s="5" t="s">
        <v>121</v>
      </c>
      <c r="C45" s="3">
        <v>82</v>
      </c>
      <c r="D45" s="4">
        <v>18.899999999999999</v>
      </c>
      <c r="E45" s="4">
        <v>-29.3</v>
      </c>
      <c r="F45" s="4">
        <v>24.1</v>
      </c>
      <c r="G45" s="3">
        <v>5</v>
      </c>
      <c r="H45" s="4">
        <v>19.899999999999999</v>
      </c>
      <c r="I45" s="4">
        <v>-27.7</v>
      </c>
      <c r="J45" s="4">
        <v>24.8</v>
      </c>
    </row>
    <row r="46" spans="1:18">
      <c r="A46" s="8"/>
      <c r="B46" s="2" t="s">
        <v>163</v>
      </c>
      <c r="C46" s="6">
        <v>236</v>
      </c>
      <c r="D46" s="7">
        <v>9.9</v>
      </c>
      <c r="E46" s="7">
        <v>8.6</v>
      </c>
      <c r="F46" s="7">
        <v>20.100000000000001</v>
      </c>
      <c r="G46" s="6">
        <v>223</v>
      </c>
      <c r="H46" s="7">
        <v>10</v>
      </c>
      <c r="I46" s="7">
        <v>8.1</v>
      </c>
      <c r="J46" s="7">
        <v>20.100000000000001</v>
      </c>
      <c r="K46" s="8"/>
      <c r="L46" s="8"/>
      <c r="M46" s="8"/>
      <c r="N46" s="8"/>
      <c r="O46" s="8"/>
      <c r="P46" s="8"/>
      <c r="Q46" s="8"/>
      <c r="R46" s="8"/>
    </row>
    <row r="47" spans="1:18">
      <c r="A47" s="49" t="s">
        <v>178</v>
      </c>
      <c r="B47" s="50"/>
      <c r="C47" s="6">
        <v>476</v>
      </c>
      <c r="D47" s="7">
        <v>4.5999999999999996</v>
      </c>
      <c r="E47" s="7">
        <v>13.8</v>
      </c>
      <c r="F47" s="7">
        <v>10</v>
      </c>
      <c r="G47" s="6">
        <v>466</v>
      </c>
      <c r="H47" s="7">
        <v>4.7</v>
      </c>
      <c r="I47" s="7">
        <v>13.9</v>
      </c>
      <c r="J47" s="7">
        <v>10.1</v>
      </c>
      <c r="K47" s="8"/>
      <c r="L47" s="8"/>
      <c r="M47" s="8"/>
      <c r="N47" s="8"/>
      <c r="O47" s="8"/>
      <c r="P47" s="8"/>
      <c r="Q47" s="8"/>
      <c r="R47" s="8"/>
    </row>
    <row r="48" spans="1:18">
      <c r="A48" s="49" t="s">
        <v>124</v>
      </c>
      <c r="B48" s="43"/>
    </row>
    <row r="49" spans="1:18">
      <c r="B49" s="5" t="s">
        <v>125</v>
      </c>
      <c r="C49" s="3">
        <v>188</v>
      </c>
      <c r="D49" s="4">
        <v>4.2</v>
      </c>
      <c r="E49" s="4">
        <v>24.7</v>
      </c>
      <c r="F49" s="4">
        <v>9.9</v>
      </c>
      <c r="G49" s="3">
        <v>44</v>
      </c>
      <c r="H49" s="4">
        <v>6.6</v>
      </c>
      <c r="I49" s="4">
        <v>23.1</v>
      </c>
      <c r="J49" s="4">
        <v>13.6</v>
      </c>
    </row>
    <row r="50" spans="1:18">
      <c r="B50" s="5" t="s">
        <v>126</v>
      </c>
      <c r="C50" s="3">
        <v>265</v>
      </c>
      <c r="D50" s="4">
        <v>11</v>
      </c>
      <c r="E50" s="4">
        <v>11.8</v>
      </c>
      <c r="F50" s="4">
        <v>19.8</v>
      </c>
      <c r="G50" s="3">
        <v>16</v>
      </c>
      <c r="H50" s="4">
        <v>14.2</v>
      </c>
      <c r="I50" s="4">
        <v>35.6</v>
      </c>
      <c r="J50" s="4">
        <v>37.6</v>
      </c>
    </row>
    <row r="51" spans="1:18">
      <c r="B51" s="5" t="s">
        <v>127</v>
      </c>
      <c r="C51" s="3">
        <v>3</v>
      </c>
      <c r="D51" s="4">
        <v>46.4</v>
      </c>
      <c r="E51" s="4">
        <v>37.5</v>
      </c>
      <c r="F51" s="4">
        <v>62.6</v>
      </c>
      <c r="G51" s="3">
        <v>0</v>
      </c>
      <c r="H51" s="4">
        <v>46.1</v>
      </c>
      <c r="I51" s="4">
        <v>17.399999999999999</v>
      </c>
      <c r="J51" s="4">
        <v>53.8</v>
      </c>
    </row>
    <row r="52" spans="1:18">
      <c r="B52" s="5" t="s">
        <v>128</v>
      </c>
      <c r="C52" s="3">
        <v>21</v>
      </c>
      <c r="D52" s="4">
        <v>5.5</v>
      </c>
      <c r="E52" s="4">
        <v>4.8</v>
      </c>
      <c r="F52" s="4">
        <v>9.9</v>
      </c>
      <c r="G52" s="3">
        <v>3</v>
      </c>
      <c r="H52" s="4">
        <v>7.7</v>
      </c>
      <c r="I52" s="4">
        <v>-2</v>
      </c>
      <c r="J52" s="4">
        <v>12.3</v>
      </c>
    </row>
    <row r="53" spans="1:18" ht="13">
      <c r="B53" s="5" t="s">
        <v>179</v>
      </c>
      <c r="C53" s="3">
        <v>9</v>
      </c>
      <c r="D53" s="4">
        <v>15.1</v>
      </c>
      <c r="E53" s="4">
        <v>-1.1000000000000001</v>
      </c>
      <c r="F53" s="4">
        <v>23.6</v>
      </c>
      <c r="G53" s="3">
        <v>4</v>
      </c>
      <c r="H53" s="4">
        <v>15.3</v>
      </c>
      <c r="I53" s="4">
        <v>-2.9</v>
      </c>
      <c r="J53" s="4">
        <v>24.2</v>
      </c>
    </row>
    <row r="54" spans="1:18">
      <c r="A54" s="49" t="s">
        <v>180</v>
      </c>
      <c r="B54" s="50"/>
      <c r="C54" s="6">
        <v>105</v>
      </c>
      <c r="D54" s="7">
        <v>5.5</v>
      </c>
      <c r="E54" s="7">
        <v>23</v>
      </c>
      <c r="F54" s="7">
        <v>12.2</v>
      </c>
      <c r="G54" s="6">
        <v>67</v>
      </c>
      <c r="H54" s="7">
        <v>5.8</v>
      </c>
      <c r="I54" s="7">
        <v>22.3</v>
      </c>
      <c r="J54" s="7">
        <v>12.9</v>
      </c>
      <c r="K54" s="8"/>
      <c r="L54" s="8"/>
      <c r="M54" s="8"/>
      <c r="N54" s="8"/>
      <c r="O54" s="8"/>
      <c r="P54" s="8"/>
      <c r="Q54" s="8"/>
      <c r="R54" s="8"/>
    </row>
    <row r="55" spans="1:18">
      <c r="A55" s="49" t="s">
        <v>181</v>
      </c>
      <c r="B55" s="50"/>
      <c r="C55" s="6">
        <v>407</v>
      </c>
      <c r="D55" s="7">
        <v>5.4</v>
      </c>
      <c r="E55" s="7">
        <v>12.6</v>
      </c>
      <c r="F55" s="7">
        <v>11.7</v>
      </c>
      <c r="G55" s="6">
        <v>399</v>
      </c>
      <c r="H55" s="7">
        <v>5.5</v>
      </c>
      <c r="I55" s="7">
        <v>12.6</v>
      </c>
      <c r="J55" s="7">
        <v>11.8</v>
      </c>
      <c r="K55" s="8"/>
      <c r="L55" s="8"/>
      <c r="M55" s="8"/>
      <c r="N55" s="8"/>
      <c r="O55" s="8"/>
      <c r="P55" s="8"/>
      <c r="Q55" s="8"/>
      <c r="R55" s="8"/>
    </row>
    <row r="56" spans="1:18">
      <c r="A56" s="48" t="s">
        <v>142</v>
      </c>
      <c r="B56" s="48"/>
      <c r="C56" s="48"/>
      <c r="D56" s="48"/>
      <c r="E56" s="48"/>
      <c r="F56" s="48"/>
      <c r="G56" s="48"/>
      <c r="H56" s="48"/>
      <c r="I56" s="48"/>
      <c r="J56" s="48"/>
    </row>
    <row r="57" spans="1:18">
      <c r="A57" s="49" t="s">
        <v>104</v>
      </c>
      <c r="B57" s="43"/>
    </row>
    <row r="58" spans="1:18">
      <c r="B58" s="5" t="s">
        <v>105</v>
      </c>
      <c r="C58" s="3">
        <v>331</v>
      </c>
      <c r="D58" s="4">
        <v>3.7</v>
      </c>
      <c r="E58" s="4">
        <v>28.3</v>
      </c>
      <c r="F58" s="4">
        <v>6.9</v>
      </c>
      <c r="G58" s="3">
        <v>127</v>
      </c>
      <c r="H58" s="4">
        <v>5</v>
      </c>
      <c r="I58" s="4">
        <v>26.5</v>
      </c>
      <c r="J58" s="4">
        <v>8.6</v>
      </c>
    </row>
    <row r="59" spans="1:18">
      <c r="B59" s="5" t="s">
        <v>106</v>
      </c>
      <c r="C59" s="3">
        <v>338</v>
      </c>
      <c r="D59" s="4">
        <v>10.1</v>
      </c>
      <c r="E59" s="4">
        <v>20.399999999999999</v>
      </c>
      <c r="F59" s="4">
        <v>22</v>
      </c>
      <c r="G59" s="3">
        <v>32</v>
      </c>
      <c r="H59" s="4">
        <v>15.4</v>
      </c>
      <c r="I59" s="4">
        <v>16</v>
      </c>
      <c r="J59" s="4">
        <v>26.2</v>
      </c>
    </row>
    <row r="60" spans="1:18">
      <c r="B60" s="5" t="s">
        <v>107</v>
      </c>
      <c r="C60" s="3">
        <v>44</v>
      </c>
      <c r="D60" s="4">
        <v>2.8</v>
      </c>
      <c r="E60" s="4">
        <v>-2.5</v>
      </c>
      <c r="F60" s="4">
        <v>4.0999999999999996</v>
      </c>
      <c r="G60" s="3">
        <v>40</v>
      </c>
      <c r="H60" s="4">
        <v>2.8</v>
      </c>
      <c r="I60" s="4">
        <v>-1.1000000000000001</v>
      </c>
      <c r="J60" s="4">
        <v>4.2</v>
      </c>
    </row>
    <row r="61" spans="1:18">
      <c r="B61" s="5" t="s">
        <v>108</v>
      </c>
      <c r="C61" s="3">
        <v>18</v>
      </c>
      <c r="D61" s="4">
        <v>17</v>
      </c>
      <c r="E61" s="4">
        <v>-3.2</v>
      </c>
      <c r="F61" s="4">
        <v>23.7</v>
      </c>
      <c r="G61" s="3">
        <v>4</v>
      </c>
      <c r="H61" s="4">
        <v>17.7</v>
      </c>
      <c r="I61" s="4">
        <v>35.9</v>
      </c>
      <c r="J61" s="4">
        <v>35.799999999999997</v>
      </c>
    </row>
    <row r="62" spans="1:18" ht="13">
      <c r="A62" s="8"/>
      <c r="B62" s="2" t="s">
        <v>176</v>
      </c>
      <c r="C62" s="6">
        <v>222</v>
      </c>
      <c r="D62" s="7">
        <v>4.4000000000000004</v>
      </c>
      <c r="E62" s="7">
        <v>17.7</v>
      </c>
      <c r="F62" s="7">
        <v>7.5</v>
      </c>
      <c r="G62" s="6">
        <v>202</v>
      </c>
      <c r="H62" s="7">
        <v>4.2</v>
      </c>
      <c r="I62" s="7">
        <v>18.399999999999999</v>
      </c>
      <c r="J62" s="7">
        <v>7.4</v>
      </c>
      <c r="K62" s="8"/>
      <c r="L62" s="8"/>
      <c r="M62" s="8"/>
      <c r="N62" s="8"/>
      <c r="O62" s="8"/>
      <c r="P62" s="8"/>
      <c r="Q62" s="8"/>
      <c r="R62" s="8"/>
    </row>
    <row r="63" spans="1:18">
      <c r="B63" s="5" t="s">
        <v>110</v>
      </c>
      <c r="C63" s="3">
        <v>30</v>
      </c>
      <c r="D63" s="4">
        <v>16.2</v>
      </c>
      <c r="E63" s="4">
        <v>-29.4</v>
      </c>
      <c r="F63" s="4">
        <v>14.4</v>
      </c>
      <c r="G63" s="3">
        <v>27</v>
      </c>
      <c r="H63" s="4">
        <v>16.2</v>
      </c>
      <c r="I63" s="4">
        <v>20.399999999999999</v>
      </c>
      <c r="J63" s="4">
        <v>24.8</v>
      </c>
    </row>
    <row r="64" spans="1:18">
      <c r="B64" s="5" t="s">
        <v>111</v>
      </c>
      <c r="C64" s="3">
        <v>105</v>
      </c>
      <c r="D64" s="4">
        <v>60.3</v>
      </c>
      <c r="E64" s="4">
        <v>-21.2</v>
      </c>
      <c r="F64" s="4">
        <v>60.4</v>
      </c>
      <c r="G64" s="3">
        <v>1</v>
      </c>
      <c r="H64" s="4">
        <v>64.5</v>
      </c>
      <c r="I64" s="4">
        <v>-60.1</v>
      </c>
      <c r="J64" s="4">
        <v>32.1</v>
      </c>
    </row>
    <row r="65" spans="1:18">
      <c r="B65" s="5" t="s">
        <v>112</v>
      </c>
      <c r="C65" s="3">
        <v>325</v>
      </c>
      <c r="D65" s="4">
        <v>29</v>
      </c>
      <c r="E65" s="4">
        <v>16.100000000000001</v>
      </c>
      <c r="F65" s="4">
        <v>57.6</v>
      </c>
      <c r="G65" s="3">
        <v>13</v>
      </c>
      <c r="H65" s="4">
        <v>33</v>
      </c>
      <c r="I65" s="4">
        <v>-15.2</v>
      </c>
      <c r="J65" s="4">
        <v>44.4</v>
      </c>
    </row>
    <row r="66" spans="1:18" ht="13">
      <c r="B66" s="5" t="s">
        <v>177</v>
      </c>
      <c r="C66" s="3">
        <v>738</v>
      </c>
      <c r="D66" s="4">
        <v>18.899999999999999</v>
      </c>
      <c r="E66" s="4">
        <v>28.8</v>
      </c>
      <c r="F66" s="4">
        <v>34.200000000000003</v>
      </c>
      <c r="G66" s="3">
        <v>129</v>
      </c>
      <c r="H66" s="4">
        <v>21.1</v>
      </c>
      <c r="I66" s="4">
        <v>29</v>
      </c>
      <c r="J66" s="4">
        <v>38.1</v>
      </c>
    </row>
    <row r="67" spans="1:18">
      <c r="B67" s="5" t="s">
        <v>119</v>
      </c>
      <c r="C67" s="3">
        <v>155</v>
      </c>
      <c r="D67" s="4">
        <v>22</v>
      </c>
      <c r="E67" s="4">
        <v>50.1</v>
      </c>
      <c r="F67" s="4">
        <v>42.5</v>
      </c>
      <c r="G67" s="3">
        <v>7</v>
      </c>
      <c r="H67" s="4">
        <v>27.7</v>
      </c>
      <c r="I67" s="4">
        <v>397.1</v>
      </c>
      <c r="J67" s="4">
        <v>183.1</v>
      </c>
    </row>
    <row r="68" spans="1:18" ht="13">
      <c r="B68" s="5" t="s">
        <v>182</v>
      </c>
      <c r="C68" s="3">
        <v>67</v>
      </c>
      <c r="D68" s="4">
        <v>26.3</v>
      </c>
      <c r="E68" s="4">
        <v>33.299999999999997</v>
      </c>
      <c r="F68" s="4">
        <v>49.4</v>
      </c>
      <c r="G68" s="3">
        <v>2</v>
      </c>
      <c r="H68" s="4">
        <v>35.200000000000003</v>
      </c>
      <c r="I68" s="4">
        <v>45.5</v>
      </c>
      <c r="J68" s="4">
        <v>67.3</v>
      </c>
    </row>
    <row r="69" spans="1:18">
      <c r="B69" s="5" t="s">
        <v>120</v>
      </c>
      <c r="C69" s="3">
        <v>38</v>
      </c>
      <c r="D69" s="4">
        <v>8.3000000000000007</v>
      </c>
      <c r="E69" s="4">
        <v>26.8</v>
      </c>
      <c r="F69" s="4">
        <v>14.3</v>
      </c>
      <c r="G69" s="3">
        <v>20</v>
      </c>
      <c r="H69" s="4">
        <v>9.1999999999999993</v>
      </c>
      <c r="I69" s="4">
        <v>24.8</v>
      </c>
      <c r="J69" s="4">
        <v>15.7</v>
      </c>
    </row>
    <row r="70" spans="1:18">
      <c r="B70" s="5" t="s">
        <v>121</v>
      </c>
      <c r="C70" s="3">
        <v>116</v>
      </c>
      <c r="D70" s="4">
        <v>26.6</v>
      </c>
      <c r="E70" s="4">
        <v>64.400000000000006</v>
      </c>
      <c r="F70" s="4">
        <v>72</v>
      </c>
      <c r="G70" s="3">
        <v>8</v>
      </c>
      <c r="H70" s="4">
        <v>26.1</v>
      </c>
      <c r="I70" s="4">
        <v>87.5</v>
      </c>
      <c r="J70" s="4">
        <v>86.6</v>
      </c>
    </row>
    <row r="71" spans="1:18">
      <c r="A71" s="8"/>
      <c r="B71" s="2" t="s">
        <v>163</v>
      </c>
      <c r="C71" s="6">
        <v>218</v>
      </c>
      <c r="D71" s="7">
        <v>14</v>
      </c>
      <c r="E71" s="7">
        <v>5.7</v>
      </c>
      <c r="F71" s="7">
        <v>19.5</v>
      </c>
      <c r="G71" s="6">
        <v>207</v>
      </c>
      <c r="H71" s="7">
        <v>14.2</v>
      </c>
      <c r="I71" s="7">
        <v>26.5</v>
      </c>
      <c r="J71" s="7">
        <v>23.3</v>
      </c>
      <c r="K71" s="8"/>
      <c r="L71" s="8"/>
      <c r="M71" s="8"/>
      <c r="N71" s="8"/>
      <c r="O71" s="8"/>
      <c r="P71" s="8"/>
      <c r="Q71" s="8"/>
      <c r="R71" s="8"/>
    </row>
    <row r="72" spans="1:18">
      <c r="A72" s="49" t="s">
        <v>178</v>
      </c>
      <c r="B72" s="50"/>
      <c r="C72" s="6">
        <v>418</v>
      </c>
      <c r="D72" s="7">
        <v>7.1</v>
      </c>
      <c r="E72" s="7">
        <v>18.8</v>
      </c>
      <c r="F72" s="7">
        <v>10.7</v>
      </c>
      <c r="G72" s="6">
        <v>409</v>
      </c>
      <c r="H72" s="7">
        <v>7.2</v>
      </c>
      <c r="I72" s="7">
        <v>22.4</v>
      </c>
      <c r="J72" s="7">
        <v>11</v>
      </c>
      <c r="K72" s="8"/>
      <c r="L72" s="8"/>
      <c r="M72" s="8"/>
      <c r="N72" s="8"/>
      <c r="O72" s="8"/>
      <c r="P72" s="8"/>
      <c r="Q72" s="8"/>
      <c r="R72" s="8"/>
    </row>
    <row r="73" spans="1:18">
      <c r="A73" s="49" t="s">
        <v>124</v>
      </c>
      <c r="B73" s="43"/>
    </row>
    <row r="74" spans="1:18">
      <c r="B74" s="5" t="s">
        <v>125</v>
      </c>
      <c r="C74" s="3">
        <v>151</v>
      </c>
      <c r="D74" s="4">
        <v>6.3</v>
      </c>
      <c r="E74" s="4">
        <v>23</v>
      </c>
      <c r="F74" s="4">
        <v>10.5</v>
      </c>
      <c r="G74" s="3">
        <v>36</v>
      </c>
      <c r="H74" s="4">
        <v>8.4</v>
      </c>
      <c r="I74" s="4">
        <v>33.9</v>
      </c>
      <c r="J74" s="4">
        <v>15.5</v>
      </c>
    </row>
    <row r="75" spans="1:18">
      <c r="B75" s="5" t="s">
        <v>126</v>
      </c>
      <c r="C75" s="3">
        <v>237</v>
      </c>
      <c r="D75" s="4">
        <v>16.8</v>
      </c>
      <c r="E75" s="4">
        <v>38</v>
      </c>
      <c r="F75" s="4">
        <v>29.3</v>
      </c>
      <c r="G75" s="3">
        <v>12</v>
      </c>
      <c r="H75" s="4">
        <v>22.6</v>
      </c>
      <c r="I75" s="4">
        <v>17.899999999999999</v>
      </c>
      <c r="J75" s="4">
        <v>34.5</v>
      </c>
    </row>
    <row r="76" spans="1:18">
      <c r="B76" s="5" t="s">
        <v>127</v>
      </c>
      <c r="C76" s="3">
        <v>2</v>
      </c>
      <c r="D76" s="4">
        <v>14.4</v>
      </c>
      <c r="E76" s="4">
        <v>-33.6</v>
      </c>
      <c r="F76" s="4">
        <v>24.9</v>
      </c>
      <c r="G76" s="3">
        <v>0</v>
      </c>
      <c r="H76" s="4">
        <v>15.1</v>
      </c>
      <c r="I76" s="4">
        <v>16</v>
      </c>
      <c r="J76" s="4">
        <v>50.8</v>
      </c>
    </row>
    <row r="77" spans="1:18">
      <c r="B77" s="5" t="s">
        <v>128</v>
      </c>
      <c r="C77" s="3">
        <v>20</v>
      </c>
      <c r="D77" s="4">
        <v>7.4</v>
      </c>
      <c r="E77" s="4">
        <v>9.5</v>
      </c>
      <c r="F77" s="4">
        <v>11.3</v>
      </c>
      <c r="G77" s="3">
        <v>3</v>
      </c>
      <c r="H77" s="4">
        <v>9.8000000000000007</v>
      </c>
      <c r="I77" s="4">
        <v>21.7</v>
      </c>
      <c r="J77" s="4">
        <v>18.7</v>
      </c>
    </row>
    <row r="78" spans="1:18" ht="13">
      <c r="B78" s="5" t="s">
        <v>179</v>
      </c>
      <c r="C78" s="3">
        <v>9</v>
      </c>
      <c r="D78" s="4">
        <v>16.5</v>
      </c>
      <c r="E78" s="4">
        <v>2.4</v>
      </c>
      <c r="F78" s="4">
        <v>30.7</v>
      </c>
      <c r="G78" s="3">
        <v>4</v>
      </c>
      <c r="H78" s="4">
        <v>17.2</v>
      </c>
      <c r="I78" s="4">
        <v>57.9</v>
      </c>
      <c r="J78" s="4">
        <v>49.2</v>
      </c>
    </row>
    <row r="79" spans="1:18">
      <c r="A79" s="49" t="s">
        <v>180</v>
      </c>
      <c r="B79" s="50"/>
      <c r="C79" s="6">
        <v>86</v>
      </c>
      <c r="D79" s="7">
        <v>8</v>
      </c>
      <c r="E79" s="7">
        <v>8.6</v>
      </c>
      <c r="F79" s="7">
        <v>10.9</v>
      </c>
      <c r="G79" s="6">
        <v>55</v>
      </c>
      <c r="H79" s="7">
        <v>8.3000000000000007</v>
      </c>
      <c r="I79" s="7">
        <v>31</v>
      </c>
      <c r="J79" s="7">
        <v>14.8</v>
      </c>
      <c r="K79" s="8"/>
      <c r="L79" s="8"/>
      <c r="M79" s="8"/>
      <c r="N79" s="8"/>
      <c r="O79" s="8"/>
      <c r="P79" s="8"/>
      <c r="Q79" s="8"/>
      <c r="R79" s="8"/>
    </row>
    <row r="80" spans="1:18">
      <c r="A80" s="49" t="s">
        <v>181</v>
      </c>
      <c r="B80" s="50"/>
      <c r="C80" s="6">
        <v>361</v>
      </c>
      <c r="D80" s="7">
        <v>8.3000000000000007</v>
      </c>
      <c r="E80" s="7">
        <v>18.100000000000001</v>
      </c>
      <c r="F80" s="7">
        <v>12.3</v>
      </c>
      <c r="G80" s="6">
        <v>354</v>
      </c>
      <c r="H80" s="7">
        <v>8.3000000000000007</v>
      </c>
      <c r="I80" s="7">
        <v>21.1</v>
      </c>
      <c r="J80" s="7">
        <v>12.6</v>
      </c>
      <c r="K80" s="8"/>
      <c r="L80" s="8"/>
      <c r="M80" s="8"/>
      <c r="N80" s="8"/>
      <c r="O80" s="8"/>
      <c r="P80" s="8"/>
      <c r="Q80" s="8"/>
      <c r="R80" s="8"/>
    </row>
    <row r="81" spans="1:18">
      <c r="A81" s="48" t="s">
        <v>143</v>
      </c>
      <c r="B81" s="48"/>
      <c r="C81" s="48"/>
      <c r="D81" s="48"/>
      <c r="E81" s="48"/>
      <c r="F81" s="48"/>
      <c r="G81" s="48"/>
      <c r="H81" s="48"/>
      <c r="I81" s="48"/>
      <c r="J81" s="48"/>
    </row>
    <row r="82" spans="1:18">
      <c r="A82" s="49" t="s">
        <v>104</v>
      </c>
      <c r="B82" s="43"/>
    </row>
    <row r="83" spans="1:18">
      <c r="B83" s="5" t="s">
        <v>105</v>
      </c>
      <c r="C83" s="3">
        <v>258</v>
      </c>
      <c r="D83" s="4">
        <v>3.6</v>
      </c>
      <c r="E83" s="9" t="s">
        <v>139</v>
      </c>
      <c r="F83" s="9" t="s">
        <v>139</v>
      </c>
      <c r="G83" s="3">
        <v>101</v>
      </c>
      <c r="H83" s="4">
        <v>5</v>
      </c>
      <c r="I83" s="9" t="s">
        <v>139</v>
      </c>
      <c r="J83" s="9" t="s">
        <v>139</v>
      </c>
    </row>
    <row r="84" spans="1:18">
      <c r="B84" s="5" t="s">
        <v>106</v>
      </c>
      <c r="C84" s="3">
        <v>280</v>
      </c>
      <c r="D84" s="4">
        <v>13.5</v>
      </c>
      <c r="E84" s="9" t="s">
        <v>139</v>
      </c>
      <c r="F84" s="9" t="s">
        <v>139</v>
      </c>
      <c r="G84" s="3">
        <v>27</v>
      </c>
      <c r="H84" s="4">
        <v>16</v>
      </c>
      <c r="I84" s="9" t="s">
        <v>139</v>
      </c>
      <c r="J84" s="9" t="s">
        <v>139</v>
      </c>
    </row>
    <row r="85" spans="1:18">
      <c r="B85" s="5" t="s">
        <v>107</v>
      </c>
      <c r="C85" s="3">
        <v>45</v>
      </c>
      <c r="D85" s="4">
        <v>3.3</v>
      </c>
      <c r="E85" s="9" t="s">
        <v>139</v>
      </c>
      <c r="F85" s="9" t="s">
        <v>139</v>
      </c>
      <c r="G85" s="3">
        <v>40</v>
      </c>
      <c r="H85" s="4">
        <v>3.4</v>
      </c>
      <c r="I85" s="9" t="s">
        <v>139</v>
      </c>
      <c r="J85" s="9" t="s">
        <v>139</v>
      </c>
    </row>
    <row r="86" spans="1:18">
      <c r="B86" s="5" t="s">
        <v>108</v>
      </c>
      <c r="C86" s="3">
        <v>19</v>
      </c>
      <c r="D86" s="4">
        <v>15.8</v>
      </c>
      <c r="E86" s="9" t="s">
        <v>139</v>
      </c>
      <c r="F86" s="9" t="s">
        <v>139</v>
      </c>
      <c r="G86" s="3">
        <v>3</v>
      </c>
      <c r="H86" s="4">
        <v>17.100000000000001</v>
      </c>
      <c r="I86" s="9" t="s">
        <v>139</v>
      </c>
      <c r="J86" s="9" t="s">
        <v>139</v>
      </c>
    </row>
    <row r="87" spans="1:18" ht="13">
      <c r="A87" s="8"/>
      <c r="B87" s="2" t="s">
        <v>176</v>
      </c>
      <c r="C87" s="6">
        <v>188</v>
      </c>
      <c r="D87" s="7">
        <v>4.5</v>
      </c>
      <c r="E87" s="11" t="s">
        <v>139</v>
      </c>
      <c r="F87" s="11" t="s">
        <v>139</v>
      </c>
      <c r="G87" s="6">
        <v>171</v>
      </c>
      <c r="H87" s="7">
        <v>4.5</v>
      </c>
      <c r="I87" s="11" t="s">
        <v>139</v>
      </c>
      <c r="J87" s="11" t="s">
        <v>139</v>
      </c>
      <c r="K87" s="8"/>
      <c r="L87" s="8"/>
      <c r="M87" s="8"/>
      <c r="N87" s="8"/>
      <c r="O87" s="8"/>
      <c r="P87" s="8"/>
      <c r="Q87" s="8"/>
      <c r="R87" s="8"/>
    </row>
    <row r="88" spans="1:18">
      <c r="B88" s="5" t="s">
        <v>110</v>
      </c>
      <c r="C88" s="3">
        <v>42</v>
      </c>
      <c r="D88" s="4">
        <v>12.4</v>
      </c>
      <c r="E88" s="9" t="s">
        <v>139</v>
      </c>
      <c r="F88" s="9" t="s">
        <v>139</v>
      </c>
      <c r="G88" s="3">
        <v>23</v>
      </c>
      <c r="H88" s="4">
        <v>12.4</v>
      </c>
      <c r="I88" s="9" t="s">
        <v>139</v>
      </c>
      <c r="J88" s="9" t="s">
        <v>139</v>
      </c>
    </row>
    <row r="89" spans="1:18">
      <c r="B89" s="5" t="s">
        <v>111</v>
      </c>
      <c r="C89" s="3">
        <v>133</v>
      </c>
      <c r="D89" s="4">
        <v>38.4</v>
      </c>
      <c r="E89" s="9" t="s">
        <v>139</v>
      </c>
      <c r="F89" s="9" t="s">
        <v>139</v>
      </c>
      <c r="G89" s="3">
        <v>3</v>
      </c>
      <c r="H89" s="4">
        <v>42.8</v>
      </c>
      <c r="I89" s="9" t="s">
        <v>139</v>
      </c>
      <c r="J89" s="9" t="s">
        <v>139</v>
      </c>
    </row>
    <row r="90" spans="1:18">
      <c r="B90" s="5" t="s">
        <v>112</v>
      </c>
      <c r="C90" s="3">
        <v>280</v>
      </c>
      <c r="D90" s="4">
        <v>34.299999999999997</v>
      </c>
      <c r="E90" s="9" t="s">
        <v>139</v>
      </c>
      <c r="F90" s="9" t="s">
        <v>139</v>
      </c>
      <c r="G90" s="3">
        <v>15</v>
      </c>
      <c r="H90" s="4">
        <v>36.6</v>
      </c>
      <c r="I90" s="9" t="s">
        <v>139</v>
      </c>
      <c r="J90" s="9" t="s">
        <v>139</v>
      </c>
    </row>
    <row r="91" spans="1:18" ht="13">
      <c r="B91" s="5" t="s">
        <v>177</v>
      </c>
      <c r="C91" s="3">
        <v>573</v>
      </c>
      <c r="D91" s="4">
        <v>19.100000000000001</v>
      </c>
      <c r="E91" s="9" t="s">
        <v>139</v>
      </c>
      <c r="F91" s="9" t="s">
        <v>139</v>
      </c>
      <c r="G91" s="3">
        <v>100</v>
      </c>
      <c r="H91" s="4">
        <v>21.2</v>
      </c>
      <c r="I91" s="9" t="s">
        <v>139</v>
      </c>
      <c r="J91" s="9" t="s">
        <v>139</v>
      </c>
    </row>
    <row r="92" spans="1:18">
      <c r="B92" s="5" t="s">
        <v>119</v>
      </c>
      <c r="C92" s="3">
        <v>104</v>
      </c>
      <c r="D92" s="4">
        <v>26.9</v>
      </c>
      <c r="E92" s="9" t="s">
        <v>139</v>
      </c>
      <c r="F92" s="9" t="s">
        <v>139</v>
      </c>
      <c r="G92" s="3">
        <v>1</v>
      </c>
      <c r="H92" s="4">
        <v>30.5</v>
      </c>
      <c r="I92" s="9" t="s">
        <v>139</v>
      </c>
      <c r="J92" s="9" t="s">
        <v>139</v>
      </c>
    </row>
    <row r="93" spans="1:18" ht="13">
      <c r="B93" s="5" t="s">
        <v>182</v>
      </c>
      <c r="C93" s="3">
        <v>51</v>
      </c>
      <c r="D93" s="4">
        <v>28.1</v>
      </c>
      <c r="E93" s="9" t="s">
        <v>139</v>
      </c>
      <c r="F93" s="9" t="s">
        <v>139</v>
      </c>
      <c r="G93" s="3">
        <v>2</v>
      </c>
      <c r="H93" s="4">
        <v>31.7</v>
      </c>
      <c r="I93" s="9" t="s">
        <v>139</v>
      </c>
      <c r="J93" s="9" t="s">
        <v>139</v>
      </c>
    </row>
    <row r="94" spans="1:18">
      <c r="B94" s="5" t="s">
        <v>120</v>
      </c>
      <c r="C94" s="3">
        <v>30</v>
      </c>
      <c r="D94" s="4">
        <v>7.2</v>
      </c>
      <c r="E94" s="9" t="s">
        <v>139</v>
      </c>
      <c r="F94" s="9" t="s">
        <v>139</v>
      </c>
      <c r="G94" s="3">
        <v>16</v>
      </c>
      <c r="H94" s="4">
        <v>7.6</v>
      </c>
      <c r="I94" s="9" t="s">
        <v>139</v>
      </c>
      <c r="J94" s="9" t="s">
        <v>139</v>
      </c>
    </row>
    <row r="95" spans="1:18">
      <c r="B95" s="5" t="s">
        <v>121</v>
      </c>
      <c r="C95" s="3">
        <v>70</v>
      </c>
      <c r="D95" s="4">
        <v>31.1</v>
      </c>
      <c r="E95" s="9" t="s">
        <v>139</v>
      </c>
      <c r="F95" s="9" t="s">
        <v>139</v>
      </c>
      <c r="G95" s="3">
        <v>4</v>
      </c>
      <c r="H95" s="4">
        <v>34.1</v>
      </c>
      <c r="I95" s="9" t="s">
        <v>139</v>
      </c>
      <c r="J95" s="9" t="s">
        <v>139</v>
      </c>
    </row>
    <row r="96" spans="1:18">
      <c r="A96" s="8"/>
      <c r="B96" s="2" t="s">
        <v>163</v>
      </c>
      <c r="C96" s="6">
        <v>206</v>
      </c>
      <c r="D96" s="7">
        <v>13.9</v>
      </c>
      <c r="E96" s="11" t="s">
        <v>139</v>
      </c>
      <c r="F96" s="11" t="s">
        <v>139</v>
      </c>
      <c r="G96" s="6">
        <v>163</v>
      </c>
      <c r="H96" s="7">
        <v>13.8</v>
      </c>
      <c r="I96" s="11" t="s">
        <v>139</v>
      </c>
      <c r="J96" s="11" t="s">
        <v>139</v>
      </c>
      <c r="K96" s="8"/>
      <c r="L96" s="8"/>
      <c r="M96" s="8"/>
      <c r="N96" s="8"/>
      <c r="O96" s="8"/>
      <c r="P96" s="8"/>
      <c r="Q96" s="8"/>
      <c r="R96" s="8"/>
    </row>
    <row r="97" spans="1:18">
      <c r="A97" s="49" t="s">
        <v>178</v>
      </c>
      <c r="B97" s="50"/>
      <c r="C97" s="6">
        <v>352</v>
      </c>
      <c r="D97" s="7">
        <v>6.9</v>
      </c>
      <c r="E97" s="11" t="s">
        <v>139</v>
      </c>
      <c r="F97" s="11" t="s">
        <v>139</v>
      </c>
      <c r="G97" s="6">
        <v>334</v>
      </c>
      <c r="H97" s="7">
        <v>6.9</v>
      </c>
      <c r="I97" s="11" t="s">
        <v>139</v>
      </c>
      <c r="J97" s="11" t="s">
        <v>139</v>
      </c>
      <c r="K97" s="8"/>
      <c r="L97" s="8"/>
      <c r="M97" s="8"/>
      <c r="N97" s="8"/>
      <c r="O97" s="8"/>
      <c r="P97" s="8"/>
      <c r="Q97" s="8"/>
      <c r="R97" s="8"/>
    </row>
    <row r="98" spans="1:18">
      <c r="A98" s="49" t="s">
        <v>124</v>
      </c>
      <c r="B98" s="43"/>
    </row>
    <row r="99" spans="1:18">
      <c r="B99" s="5" t="s">
        <v>125</v>
      </c>
      <c r="C99" s="3">
        <v>122</v>
      </c>
      <c r="D99" s="4">
        <v>5.3</v>
      </c>
      <c r="E99" s="9" t="s">
        <v>139</v>
      </c>
      <c r="F99" s="9" t="s">
        <v>139</v>
      </c>
      <c r="G99" s="3">
        <v>27</v>
      </c>
      <c r="H99" s="4">
        <v>7.7</v>
      </c>
      <c r="I99" s="9" t="s">
        <v>139</v>
      </c>
      <c r="J99" s="9" t="s">
        <v>139</v>
      </c>
    </row>
    <row r="100" spans="1:18">
      <c r="B100" s="5" t="s">
        <v>126</v>
      </c>
      <c r="C100" s="3">
        <v>172</v>
      </c>
      <c r="D100" s="4">
        <v>13.5</v>
      </c>
      <c r="E100" s="9" t="s">
        <v>139</v>
      </c>
      <c r="F100" s="9" t="s">
        <v>139</v>
      </c>
      <c r="G100" s="3">
        <v>10</v>
      </c>
      <c r="H100" s="4">
        <v>17.399999999999999</v>
      </c>
      <c r="I100" s="9" t="s">
        <v>139</v>
      </c>
      <c r="J100" s="9" t="s">
        <v>139</v>
      </c>
    </row>
    <row r="101" spans="1:18">
      <c r="B101" s="5" t="s">
        <v>127</v>
      </c>
      <c r="C101" s="3">
        <v>4</v>
      </c>
      <c r="D101" s="4">
        <v>33.1</v>
      </c>
      <c r="E101" s="9" t="s">
        <v>139</v>
      </c>
      <c r="F101" s="9" t="s">
        <v>139</v>
      </c>
      <c r="G101" s="3">
        <v>0</v>
      </c>
      <c r="H101" s="4">
        <v>42.2</v>
      </c>
      <c r="I101" s="9" t="s">
        <v>139</v>
      </c>
      <c r="J101" s="9" t="s">
        <v>139</v>
      </c>
    </row>
    <row r="102" spans="1:18">
      <c r="B102" s="5" t="s">
        <v>128</v>
      </c>
      <c r="C102" s="3">
        <v>19</v>
      </c>
      <c r="D102" s="4">
        <v>8.6</v>
      </c>
      <c r="E102" s="9" t="s">
        <v>139</v>
      </c>
      <c r="F102" s="9" t="s">
        <v>139</v>
      </c>
      <c r="G102" s="3">
        <v>2</v>
      </c>
      <c r="H102" s="4">
        <v>12.4</v>
      </c>
      <c r="I102" s="9" t="s">
        <v>139</v>
      </c>
      <c r="J102" s="9" t="s">
        <v>139</v>
      </c>
    </row>
    <row r="103" spans="1:18" ht="13">
      <c r="B103" s="5" t="s">
        <v>179</v>
      </c>
      <c r="C103" s="3">
        <v>9</v>
      </c>
      <c r="D103" s="4">
        <v>23.6</v>
      </c>
      <c r="E103" s="9" t="s">
        <v>139</v>
      </c>
      <c r="F103" s="9" t="s">
        <v>139</v>
      </c>
      <c r="G103" s="3">
        <v>3</v>
      </c>
      <c r="H103" s="4">
        <v>23.6</v>
      </c>
      <c r="I103" s="9" t="s">
        <v>139</v>
      </c>
      <c r="J103" s="9" t="s">
        <v>139</v>
      </c>
    </row>
    <row r="104" spans="1:18">
      <c r="A104" s="49" t="s">
        <v>180</v>
      </c>
      <c r="B104" s="50"/>
      <c r="C104" s="6">
        <v>79</v>
      </c>
      <c r="D104" s="7">
        <v>5.9</v>
      </c>
      <c r="E104" s="11" t="s">
        <v>139</v>
      </c>
      <c r="F104" s="11" t="s">
        <v>139</v>
      </c>
      <c r="G104" s="6">
        <v>42</v>
      </c>
      <c r="H104" s="7">
        <v>6.8</v>
      </c>
      <c r="I104" s="11" t="s">
        <v>139</v>
      </c>
      <c r="J104" s="11" t="s">
        <v>139</v>
      </c>
      <c r="K104" s="8"/>
      <c r="L104" s="8"/>
      <c r="M104" s="8"/>
      <c r="N104" s="8"/>
      <c r="O104" s="8"/>
      <c r="P104" s="8"/>
      <c r="Q104" s="8"/>
      <c r="R104" s="8"/>
    </row>
    <row r="105" spans="1:18">
      <c r="A105" s="55" t="s">
        <v>181</v>
      </c>
      <c r="B105" s="56"/>
      <c r="C105" s="16">
        <v>306</v>
      </c>
      <c r="D105" s="17">
        <v>7.7</v>
      </c>
      <c r="E105" s="18" t="s">
        <v>139</v>
      </c>
      <c r="F105" s="18" t="s">
        <v>139</v>
      </c>
      <c r="G105" s="16">
        <v>292</v>
      </c>
      <c r="H105" s="17">
        <v>7.7</v>
      </c>
      <c r="I105" s="18" t="s">
        <v>139</v>
      </c>
      <c r="J105" s="18" t="s">
        <v>139</v>
      </c>
      <c r="K105" s="8"/>
      <c r="L105" s="8"/>
      <c r="M105" s="8"/>
      <c r="N105" s="8"/>
      <c r="O105" s="8"/>
      <c r="P105" s="8"/>
      <c r="Q105" s="8"/>
      <c r="R105" s="8"/>
    </row>
    <row r="106" spans="1:18" ht="12.75" customHeight="1">
      <c r="A106" s="53" t="s">
        <v>144</v>
      </c>
      <c r="B106" s="43"/>
      <c r="C106" s="43"/>
      <c r="D106" s="43"/>
      <c r="E106" s="43"/>
      <c r="F106" s="43"/>
      <c r="G106" s="43"/>
      <c r="H106" s="43"/>
      <c r="I106" s="43"/>
      <c r="J106" s="43"/>
    </row>
    <row r="107" spans="1:18" ht="12.75" customHeight="1">
      <c r="A107" s="53" t="s">
        <v>192</v>
      </c>
      <c r="B107" s="43"/>
      <c r="C107" s="43"/>
      <c r="D107" s="43"/>
      <c r="E107" s="43"/>
      <c r="F107" s="43"/>
      <c r="G107" s="43"/>
      <c r="H107" s="43"/>
      <c r="I107" s="43"/>
      <c r="J107" s="43"/>
    </row>
    <row r="108" spans="1:18" ht="12.75" customHeight="1">
      <c r="A108" s="53" t="s">
        <v>193</v>
      </c>
      <c r="B108" s="43"/>
      <c r="C108" s="43"/>
      <c r="D108" s="43"/>
      <c r="E108" s="43"/>
      <c r="F108" s="43"/>
      <c r="G108" s="43"/>
      <c r="H108" s="43"/>
      <c r="I108" s="43"/>
      <c r="J108" s="43"/>
    </row>
    <row r="109" spans="1:18" ht="12.75" customHeight="1">
      <c r="A109" s="53" t="s">
        <v>185</v>
      </c>
      <c r="B109" s="43"/>
      <c r="C109" s="43"/>
      <c r="D109" s="43"/>
      <c r="E109" s="43"/>
      <c r="F109" s="43"/>
      <c r="G109" s="43"/>
      <c r="H109" s="43"/>
      <c r="I109" s="43"/>
      <c r="J109" s="43"/>
    </row>
    <row r="110" spans="1:18" ht="12.75" customHeight="1">
      <c r="A110" s="53" t="s">
        <v>186</v>
      </c>
      <c r="B110" s="43"/>
      <c r="C110" s="43"/>
      <c r="D110" s="43"/>
      <c r="E110" s="43"/>
      <c r="F110" s="43"/>
      <c r="G110" s="43"/>
      <c r="H110" s="43"/>
      <c r="I110" s="43"/>
      <c r="J110" s="43"/>
    </row>
    <row r="111" spans="1:18" ht="12.75" customHeight="1">
      <c r="A111" s="53" t="s">
        <v>187</v>
      </c>
      <c r="B111" s="43"/>
      <c r="C111" s="43"/>
      <c r="D111" s="43"/>
      <c r="E111" s="43"/>
      <c r="F111" s="43"/>
      <c r="G111" s="43"/>
      <c r="H111" s="43"/>
      <c r="I111" s="43"/>
      <c r="J111" s="43"/>
    </row>
    <row r="112" spans="1:18" ht="12.75" customHeight="1">
      <c r="A112" s="53" t="s">
        <v>188</v>
      </c>
      <c r="B112" s="43"/>
      <c r="C112" s="43"/>
      <c r="D112" s="43"/>
      <c r="E112" s="43"/>
      <c r="F112" s="43"/>
      <c r="G112" s="43"/>
      <c r="H112" s="43"/>
      <c r="I112" s="43"/>
      <c r="J112" s="43"/>
    </row>
    <row r="113" spans="1:10" ht="12.75" customHeight="1">
      <c r="A113" s="53" t="s">
        <v>189</v>
      </c>
      <c r="B113" s="43"/>
      <c r="C113" s="43"/>
      <c r="D113" s="43"/>
      <c r="E113" s="43"/>
      <c r="F113" s="43"/>
      <c r="G113" s="43"/>
      <c r="H113" s="43"/>
      <c r="I113" s="43"/>
      <c r="J113" s="43"/>
    </row>
    <row r="114" spans="1:10" ht="12.75" customHeight="1">
      <c r="A114" s="53" t="s">
        <v>190</v>
      </c>
      <c r="B114" s="43"/>
      <c r="C114" s="43"/>
      <c r="D114" s="43"/>
      <c r="E114" s="43"/>
      <c r="F114" s="43"/>
      <c r="G114" s="43"/>
      <c r="H114" s="43"/>
      <c r="I114" s="43"/>
      <c r="J114" s="43"/>
    </row>
    <row r="115" spans="1:10" ht="12.75" customHeight="1">
      <c r="A115" s="49" t="s">
        <v>152</v>
      </c>
      <c r="B115" s="43"/>
      <c r="C115" s="43"/>
      <c r="D115" s="43"/>
      <c r="E115" s="43"/>
      <c r="F115" s="43"/>
      <c r="G115" s="43"/>
      <c r="H115" s="43"/>
      <c r="I115" s="43"/>
      <c r="J115" s="43"/>
    </row>
    <row r="116" spans="1:10" ht="12.75" customHeight="1">
      <c r="A116" s="54" t="s">
        <v>153</v>
      </c>
      <c r="B116" s="43"/>
      <c r="C116" s="43"/>
      <c r="D116" s="43"/>
      <c r="E116" s="43"/>
      <c r="F116" s="43"/>
      <c r="G116" s="43"/>
      <c r="H116" s="43"/>
      <c r="I116" s="43"/>
      <c r="J116" s="43"/>
    </row>
    <row r="117" spans="1:10" ht="12.75" customHeight="1">
      <c r="A117" s="54" t="s">
        <v>154</v>
      </c>
      <c r="B117" s="43"/>
      <c r="C117" s="43"/>
      <c r="D117" s="43"/>
      <c r="E117" s="43"/>
      <c r="F117" s="43"/>
      <c r="G117" s="43"/>
      <c r="H117" s="43"/>
      <c r="I117" s="43"/>
      <c r="J117" s="43"/>
    </row>
    <row r="118" spans="1:10" ht="12.75" customHeight="1">
      <c r="A118" s="53" t="s">
        <v>170</v>
      </c>
      <c r="B118" s="43"/>
      <c r="C118" s="43"/>
      <c r="D118" s="43"/>
      <c r="E118" s="43"/>
      <c r="F118" s="43"/>
      <c r="G118" s="43"/>
      <c r="H118" s="43"/>
      <c r="I118" s="43"/>
      <c r="J118" s="43"/>
    </row>
    <row r="119" spans="1:10" ht="12.75" customHeight="1">
      <c r="A119" s="49" t="s">
        <v>156</v>
      </c>
      <c r="B119" s="43"/>
      <c r="C119" s="43"/>
      <c r="D119" s="43"/>
      <c r="E119" s="43"/>
      <c r="F119" s="43"/>
      <c r="G119" s="43"/>
      <c r="H119" s="43"/>
      <c r="I119" s="43"/>
      <c r="J119" s="43"/>
    </row>
  </sheetData>
  <mergeCells count="47">
    <mergeCell ref="A115:J115"/>
    <mergeCell ref="A116:J116"/>
    <mergeCell ref="A117:J117"/>
    <mergeCell ref="A118:J118"/>
    <mergeCell ref="A119:J119"/>
    <mergeCell ref="A110:J110"/>
    <mergeCell ref="A111:J111"/>
    <mergeCell ref="A112:J112"/>
    <mergeCell ref="A113:J113"/>
    <mergeCell ref="A114:J114"/>
    <mergeCell ref="A105:B105"/>
    <mergeCell ref="A106:J106"/>
    <mergeCell ref="A107:J107"/>
    <mergeCell ref="A108:J108"/>
    <mergeCell ref="A109:J109"/>
    <mergeCell ref="A81:J81"/>
    <mergeCell ref="A82:B82"/>
    <mergeCell ref="A97:B97"/>
    <mergeCell ref="A98:B98"/>
    <mergeCell ref="A104:B104"/>
    <mergeCell ref="A57:B57"/>
    <mergeCell ref="A72:B72"/>
    <mergeCell ref="A73:B73"/>
    <mergeCell ref="A79:B79"/>
    <mergeCell ref="A80:B80"/>
    <mergeCell ref="A47:B47"/>
    <mergeCell ref="A48:B48"/>
    <mergeCell ref="A54:B54"/>
    <mergeCell ref="A55:B55"/>
    <mergeCell ref="A56:J56"/>
    <mergeCell ref="A23:B23"/>
    <mergeCell ref="A29:B29"/>
    <mergeCell ref="A30:B30"/>
    <mergeCell ref="A31:J31"/>
    <mergeCell ref="A32:B32"/>
    <mergeCell ref="K5:N5"/>
    <mergeCell ref="O5:R5"/>
    <mergeCell ref="A7:J7"/>
    <mergeCell ref="A8:B8"/>
    <mergeCell ref="A22:B22"/>
    <mergeCell ref="A1:J1"/>
    <mergeCell ref="A2:J2"/>
    <mergeCell ref="A3:J3"/>
    <mergeCell ref="A4:J4"/>
    <mergeCell ref="A5:B6"/>
    <mergeCell ref="C5:F5"/>
    <mergeCell ref="G5:J5"/>
  </mergeCells>
  <pageMargins left="0.7" right="0.7" top="0.75" bottom="0.75" header="0.3" footer="0.3"/>
  <pageSetup paperSize="9" orientation="portrait" horizontalDpi="300" verticalDpi="30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H91"/>
  <sheetViews>
    <sheetView workbookViewId="0">
      <pane ySplit="5" topLeftCell="A6" activePane="bottomLeft" state="frozen"/>
      <selection pane="bottomLeft" sqref="A1:H1"/>
    </sheetView>
  </sheetViews>
  <sheetFormatPr baseColWidth="10" defaultColWidth="12" defaultRowHeight="11"/>
  <cols>
    <col min="1" max="1" width="1.75" customWidth="1"/>
    <col min="2" max="2" width="25.75" customWidth="1"/>
    <col min="3" max="3" width="10.25" customWidth="1"/>
    <col min="4" max="4" width="9.25" customWidth="1"/>
    <col min="5" max="5" width="10.25" customWidth="1"/>
    <col min="6" max="6" width="9.25" customWidth="1"/>
    <col min="7" max="7" width="10.25" customWidth="1"/>
    <col min="8" max="10" width="9.25" customWidth="1"/>
  </cols>
  <sheetData>
    <row r="1" spans="1:8" ht="12.75" customHeight="1">
      <c r="A1" s="42" t="s">
        <v>10</v>
      </c>
      <c r="B1" s="43"/>
      <c r="C1" s="43"/>
      <c r="D1" s="43"/>
      <c r="E1" s="43"/>
      <c r="F1" s="43"/>
      <c r="G1" s="43"/>
      <c r="H1" s="43"/>
    </row>
    <row r="2" spans="1:8" ht="12.75" customHeight="1">
      <c r="A2" s="44" t="s">
        <v>194</v>
      </c>
      <c r="B2" s="43"/>
      <c r="C2" s="43"/>
      <c r="D2" s="43"/>
      <c r="E2" s="43"/>
      <c r="F2" s="43"/>
      <c r="G2" s="43"/>
      <c r="H2" s="43"/>
    </row>
    <row r="3" spans="1:8" ht="12.75" customHeight="1">
      <c r="A3" s="42" t="s">
        <v>195</v>
      </c>
      <c r="B3" s="43"/>
      <c r="C3" s="43"/>
      <c r="D3" s="43"/>
      <c r="E3" s="43"/>
      <c r="F3" s="43"/>
      <c r="G3" s="43"/>
      <c r="H3" s="43"/>
    </row>
    <row r="4" spans="1:8" ht="12.75" customHeight="1">
      <c r="A4" s="42" t="s">
        <v>89</v>
      </c>
      <c r="B4" s="43"/>
      <c r="C4" s="43"/>
      <c r="D4" s="43"/>
      <c r="E4" s="43"/>
      <c r="F4" s="43"/>
      <c r="G4" s="43"/>
      <c r="H4" s="43"/>
    </row>
    <row r="5" spans="1:8" ht="48">
      <c r="A5" s="46" t="s">
        <v>196</v>
      </c>
      <c r="B5" s="46" t="s">
        <v>92</v>
      </c>
      <c r="C5" s="1" t="s">
        <v>197</v>
      </c>
      <c r="D5" s="1" t="s">
        <v>98</v>
      </c>
      <c r="E5" s="1" t="s">
        <v>198</v>
      </c>
      <c r="F5" s="1" t="s">
        <v>199</v>
      </c>
      <c r="G5" s="1" t="s">
        <v>200</v>
      </c>
      <c r="H5" s="1" t="s">
        <v>201</v>
      </c>
    </row>
    <row r="6" spans="1:8">
      <c r="A6" s="48" t="s">
        <v>103</v>
      </c>
      <c r="B6" s="48"/>
      <c r="C6" s="48"/>
      <c r="D6" s="48"/>
      <c r="E6" s="48"/>
      <c r="F6" s="48"/>
      <c r="G6" s="48"/>
      <c r="H6" s="48"/>
    </row>
    <row r="7" spans="1:8">
      <c r="B7" s="5" t="s">
        <v>202</v>
      </c>
      <c r="C7" s="3">
        <v>24</v>
      </c>
      <c r="D7" s="4">
        <v>29.4</v>
      </c>
      <c r="E7" s="4">
        <v>12.6</v>
      </c>
      <c r="F7" s="4">
        <v>48.2</v>
      </c>
      <c r="G7" s="4">
        <v>1.2</v>
      </c>
      <c r="H7" s="4">
        <v>0.4</v>
      </c>
    </row>
    <row r="8" spans="1:8">
      <c r="B8" s="5" t="s">
        <v>203</v>
      </c>
      <c r="C8" s="3">
        <v>85</v>
      </c>
      <c r="D8" s="4">
        <v>14.9</v>
      </c>
      <c r="E8" s="4">
        <v>5.7</v>
      </c>
      <c r="F8" s="4">
        <v>23.6</v>
      </c>
      <c r="G8" s="4">
        <v>4.2</v>
      </c>
      <c r="H8" s="4">
        <v>0.6</v>
      </c>
    </row>
    <row r="9" spans="1:8">
      <c r="B9" s="5" t="s">
        <v>204</v>
      </c>
      <c r="C9" s="3">
        <v>433</v>
      </c>
      <c r="D9" s="4">
        <v>6</v>
      </c>
      <c r="E9" s="4">
        <v>5</v>
      </c>
      <c r="F9" s="4">
        <v>8.1999999999999993</v>
      </c>
      <c r="G9" s="4">
        <v>21.7</v>
      </c>
      <c r="H9" s="4">
        <v>1.3</v>
      </c>
    </row>
    <row r="10" spans="1:8">
      <c r="B10" s="5" t="s">
        <v>205</v>
      </c>
      <c r="C10" s="3">
        <v>145</v>
      </c>
      <c r="D10" s="4">
        <v>11</v>
      </c>
      <c r="E10" s="4">
        <v>-11.1</v>
      </c>
      <c r="F10" s="4">
        <v>12.4</v>
      </c>
      <c r="G10" s="4">
        <v>7.3</v>
      </c>
      <c r="H10" s="4">
        <v>0.8</v>
      </c>
    </row>
    <row r="11" spans="1:8">
      <c r="B11" s="5" t="s">
        <v>206</v>
      </c>
      <c r="C11" s="3">
        <v>104</v>
      </c>
      <c r="D11" s="4">
        <v>13.5</v>
      </c>
      <c r="E11" s="4">
        <v>-25.9</v>
      </c>
      <c r="F11" s="4">
        <v>13.3</v>
      </c>
      <c r="G11" s="4">
        <v>5.2</v>
      </c>
      <c r="H11" s="4">
        <v>0.7</v>
      </c>
    </row>
    <row r="12" spans="1:8">
      <c r="B12" s="5" t="s">
        <v>207</v>
      </c>
      <c r="C12" s="3">
        <v>95</v>
      </c>
      <c r="D12" s="4">
        <v>14.6</v>
      </c>
      <c r="E12" s="4">
        <v>-20.8</v>
      </c>
      <c r="F12" s="4">
        <v>16.7</v>
      </c>
      <c r="G12" s="4">
        <v>4.8</v>
      </c>
      <c r="H12" s="4">
        <v>0.7</v>
      </c>
    </row>
    <row r="13" spans="1:8">
      <c r="B13" s="5" t="s">
        <v>208</v>
      </c>
      <c r="C13" s="3">
        <v>90</v>
      </c>
      <c r="D13" s="4">
        <v>14.6</v>
      </c>
      <c r="E13" s="4">
        <v>-18.899999999999999</v>
      </c>
      <c r="F13" s="4">
        <v>15.5</v>
      </c>
      <c r="G13" s="4">
        <v>4.5</v>
      </c>
      <c r="H13" s="4">
        <v>0.7</v>
      </c>
    </row>
    <row r="14" spans="1:8">
      <c r="B14" s="5" t="s">
        <v>209</v>
      </c>
      <c r="C14" s="3">
        <v>74</v>
      </c>
      <c r="D14" s="4">
        <v>16.7</v>
      </c>
      <c r="E14" s="4">
        <v>-25</v>
      </c>
      <c r="F14" s="4">
        <v>16.399999999999999</v>
      </c>
      <c r="G14" s="4">
        <v>3.7</v>
      </c>
      <c r="H14" s="4">
        <v>0.6</v>
      </c>
    </row>
    <row r="15" spans="1:8">
      <c r="B15" s="5" t="s">
        <v>210</v>
      </c>
      <c r="C15" s="3">
        <v>84</v>
      </c>
      <c r="D15" s="4">
        <v>14.6</v>
      </c>
      <c r="E15" s="4">
        <v>-13.9</v>
      </c>
      <c r="F15" s="4">
        <v>17.899999999999999</v>
      </c>
      <c r="G15" s="4">
        <v>4.2</v>
      </c>
      <c r="H15" s="4">
        <v>0.6</v>
      </c>
    </row>
    <row r="16" spans="1:8">
      <c r="B16" s="5" t="s">
        <v>211</v>
      </c>
      <c r="C16" s="3">
        <v>84</v>
      </c>
      <c r="D16" s="4">
        <v>14.7</v>
      </c>
      <c r="E16" s="4">
        <v>30.3</v>
      </c>
      <c r="F16" s="4">
        <v>32.4</v>
      </c>
      <c r="G16" s="4">
        <v>4.2</v>
      </c>
      <c r="H16" s="4">
        <v>0.6</v>
      </c>
    </row>
    <row r="17" spans="1:8">
      <c r="B17" s="5" t="s">
        <v>212</v>
      </c>
      <c r="C17" s="3">
        <v>79</v>
      </c>
      <c r="D17" s="4">
        <v>15.3</v>
      </c>
      <c r="E17" s="4">
        <v>18.5</v>
      </c>
      <c r="F17" s="4">
        <v>27.5</v>
      </c>
      <c r="G17" s="4">
        <v>4</v>
      </c>
      <c r="H17" s="4">
        <v>0.6</v>
      </c>
    </row>
    <row r="18" spans="1:8">
      <c r="B18" s="5" t="s">
        <v>213</v>
      </c>
      <c r="C18" s="3">
        <v>72</v>
      </c>
      <c r="D18" s="4">
        <v>16</v>
      </c>
      <c r="E18" s="4">
        <v>35.6</v>
      </c>
      <c r="F18" s="4">
        <v>31.7</v>
      </c>
      <c r="G18" s="4">
        <v>3.6</v>
      </c>
      <c r="H18" s="4">
        <v>0.6</v>
      </c>
    </row>
    <row r="19" spans="1:8">
      <c r="B19" s="5" t="s">
        <v>214</v>
      </c>
      <c r="C19" s="3">
        <v>57</v>
      </c>
      <c r="D19" s="4">
        <v>14.7</v>
      </c>
      <c r="E19" s="4">
        <v>11.5</v>
      </c>
      <c r="F19" s="4">
        <v>28.3</v>
      </c>
      <c r="G19" s="4">
        <v>2.9</v>
      </c>
      <c r="H19" s="4">
        <v>0.4</v>
      </c>
    </row>
    <row r="20" spans="1:8">
      <c r="B20" s="5" t="s">
        <v>215</v>
      </c>
      <c r="C20" s="3">
        <v>52</v>
      </c>
      <c r="D20" s="4">
        <v>19.3</v>
      </c>
      <c r="E20" s="4">
        <v>41.7</v>
      </c>
      <c r="F20" s="4">
        <v>52.4</v>
      </c>
      <c r="G20" s="4">
        <v>2.6</v>
      </c>
      <c r="H20" s="4">
        <v>0.5</v>
      </c>
    </row>
    <row r="21" spans="1:8">
      <c r="B21" s="5" t="s">
        <v>216</v>
      </c>
      <c r="C21" s="3">
        <v>47</v>
      </c>
      <c r="D21" s="4">
        <v>20.399999999999999</v>
      </c>
      <c r="E21" s="4">
        <v>44</v>
      </c>
      <c r="F21" s="4">
        <v>43.5</v>
      </c>
      <c r="G21" s="4">
        <v>2.4</v>
      </c>
      <c r="H21" s="4">
        <v>0.5</v>
      </c>
    </row>
    <row r="22" spans="1:8">
      <c r="B22" s="5" t="s">
        <v>217</v>
      </c>
      <c r="C22" s="3">
        <v>49</v>
      </c>
      <c r="D22" s="4">
        <v>20.9</v>
      </c>
      <c r="E22" s="4">
        <v>73.8</v>
      </c>
      <c r="F22" s="4">
        <v>61.5</v>
      </c>
      <c r="G22" s="4">
        <v>2.4</v>
      </c>
      <c r="H22" s="4">
        <v>0.5</v>
      </c>
    </row>
    <row r="23" spans="1:8">
      <c r="B23" s="5" t="s">
        <v>218</v>
      </c>
      <c r="C23" s="3">
        <v>36</v>
      </c>
      <c r="D23" s="4">
        <v>21.9</v>
      </c>
      <c r="E23" s="4">
        <v>66.599999999999994</v>
      </c>
      <c r="F23" s="4">
        <v>62.2</v>
      </c>
      <c r="G23" s="4">
        <v>1.8</v>
      </c>
      <c r="H23" s="4">
        <v>0.4</v>
      </c>
    </row>
    <row r="24" spans="1:8">
      <c r="B24" s="5" t="s">
        <v>219</v>
      </c>
      <c r="C24" s="3">
        <v>383</v>
      </c>
      <c r="D24" s="4">
        <v>5.6</v>
      </c>
      <c r="E24" s="4">
        <v>41.2</v>
      </c>
      <c r="F24" s="4">
        <v>12.5</v>
      </c>
      <c r="G24" s="4">
        <v>19.2</v>
      </c>
      <c r="H24" s="4">
        <v>1.1000000000000001</v>
      </c>
    </row>
    <row r="25" spans="1:8">
      <c r="A25" s="49" t="s">
        <v>220</v>
      </c>
      <c r="B25" s="43"/>
      <c r="C25" s="6">
        <v>1994</v>
      </c>
      <c r="D25" s="11" t="s">
        <v>139</v>
      </c>
      <c r="E25" s="7">
        <v>6.6</v>
      </c>
      <c r="F25" s="11" t="s">
        <v>139</v>
      </c>
      <c r="G25" s="7">
        <v>100</v>
      </c>
      <c r="H25" s="11" t="s">
        <v>139</v>
      </c>
    </row>
    <row r="26" spans="1:8" ht="13">
      <c r="A26" s="48" t="s">
        <v>167</v>
      </c>
      <c r="B26" s="48"/>
      <c r="C26" s="48"/>
      <c r="D26" s="48"/>
      <c r="E26" s="48"/>
      <c r="F26" s="48"/>
      <c r="G26" s="48"/>
      <c r="H26" s="48"/>
    </row>
    <row r="27" spans="1:8">
      <c r="B27" s="5" t="s">
        <v>202</v>
      </c>
      <c r="C27" s="3">
        <v>21</v>
      </c>
      <c r="D27" s="4">
        <v>29.6</v>
      </c>
      <c r="E27" s="4">
        <v>17.100000000000001</v>
      </c>
      <c r="F27" s="4">
        <v>46.7</v>
      </c>
      <c r="G27" s="4">
        <v>1.1000000000000001</v>
      </c>
      <c r="H27" s="4">
        <v>0.3</v>
      </c>
    </row>
    <row r="28" spans="1:8">
      <c r="B28" s="5" t="s">
        <v>203</v>
      </c>
      <c r="C28" s="3">
        <v>80</v>
      </c>
      <c r="D28" s="4">
        <v>17.3</v>
      </c>
      <c r="E28" s="4">
        <v>-0.2</v>
      </c>
      <c r="F28" s="4">
        <v>22.2</v>
      </c>
      <c r="G28" s="4">
        <v>4.3</v>
      </c>
      <c r="H28" s="4">
        <v>0.7</v>
      </c>
    </row>
    <row r="29" spans="1:8">
      <c r="B29" s="5" t="s">
        <v>204</v>
      </c>
      <c r="C29" s="3">
        <v>412</v>
      </c>
      <c r="D29" s="4">
        <v>5.7</v>
      </c>
      <c r="E29" s="4">
        <v>-6.3</v>
      </c>
      <c r="F29" s="4">
        <v>7.7</v>
      </c>
      <c r="G29" s="4">
        <v>22</v>
      </c>
      <c r="H29" s="4">
        <v>1.3</v>
      </c>
    </row>
    <row r="30" spans="1:8">
      <c r="B30" s="5" t="s">
        <v>205</v>
      </c>
      <c r="C30" s="3">
        <v>163</v>
      </c>
      <c r="D30" s="4">
        <v>8.9</v>
      </c>
      <c r="E30" s="4">
        <v>-0.4</v>
      </c>
      <c r="F30" s="4">
        <v>14.5</v>
      </c>
      <c r="G30" s="4">
        <v>8.6999999999999993</v>
      </c>
      <c r="H30" s="4">
        <v>0.8</v>
      </c>
    </row>
    <row r="31" spans="1:8">
      <c r="B31" s="5" t="s">
        <v>206</v>
      </c>
      <c r="C31" s="3">
        <v>141</v>
      </c>
      <c r="D31" s="4">
        <v>11.4</v>
      </c>
      <c r="E31" s="4">
        <v>-4.4000000000000004</v>
      </c>
      <c r="F31" s="4">
        <v>17.8</v>
      </c>
      <c r="G31" s="4">
        <v>7.5</v>
      </c>
      <c r="H31" s="4">
        <v>0.9</v>
      </c>
    </row>
    <row r="32" spans="1:8">
      <c r="B32" s="5" t="s">
        <v>207</v>
      </c>
      <c r="C32" s="3">
        <v>120</v>
      </c>
      <c r="D32" s="4">
        <v>12.8</v>
      </c>
      <c r="E32" s="4">
        <v>3.9</v>
      </c>
      <c r="F32" s="4">
        <v>17.8</v>
      </c>
      <c r="G32" s="4">
        <v>6.4</v>
      </c>
      <c r="H32" s="4">
        <v>0.8</v>
      </c>
    </row>
    <row r="33" spans="1:8">
      <c r="B33" s="5" t="s">
        <v>208</v>
      </c>
      <c r="C33" s="3">
        <v>111</v>
      </c>
      <c r="D33" s="4">
        <v>11.6</v>
      </c>
      <c r="E33" s="4">
        <v>-2.1</v>
      </c>
      <c r="F33" s="4">
        <v>15.9</v>
      </c>
      <c r="G33" s="4">
        <v>5.9</v>
      </c>
      <c r="H33" s="4">
        <v>0.7</v>
      </c>
    </row>
    <row r="34" spans="1:8">
      <c r="B34" s="5" t="s">
        <v>209</v>
      </c>
      <c r="C34" s="3">
        <v>99</v>
      </c>
      <c r="D34" s="4">
        <v>13.8</v>
      </c>
      <c r="E34" s="4">
        <v>11.2</v>
      </c>
      <c r="F34" s="4">
        <v>19.8</v>
      </c>
      <c r="G34" s="4">
        <v>5.3</v>
      </c>
      <c r="H34" s="4">
        <v>0.7</v>
      </c>
    </row>
    <row r="35" spans="1:8">
      <c r="B35" s="5" t="s">
        <v>210</v>
      </c>
      <c r="C35" s="3">
        <v>97</v>
      </c>
      <c r="D35" s="4">
        <v>14.1</v>
      </c>
      <c r="E35" s="4">
        <v>27.3</v>
      </c>
      <c r="F35" s="4">
        <v>29.9</v>
      </c>
      <c r="G35" s="4">
        <v>5.2</v>
      </c>
      <c r="H35" s="4">
        <v>0.7</v>
      </c>
    </row>
    <row r="36" spans="1:8">
      <c r="B36" s="5" t="s">
        <v>211</v>
      </c>
      <c r="C36" s="3">
        <v>64</v>
      </c>
      <c r="D36" s="4">
        <v>18.7</v>
      </c>
      <c r="E36" s="4">
        <v>11.8</v>
      </c>
      <c r="F36" s="4">
        <v>30.3</v>
      </c>
      <c r="G36" s="4">
        <v>3.4</v>
      </c>
      <c r="H36" s="4">
        <v>0.6</v>
      </c>
    </row>
    <row r="37" spans="1:8">
      <c r="B37" s="5" t="s">
        <v>212</v>
      </c>
      <c r="C37" s="3">
        <v>67</v>
      </c>
      <c r="D37" s="4">
        <v>18.600000000000001</v>
      </c>
      <c r="E37" s="4">
        <v>39.200000000000003</v>
      </c>
      <c r="F37" s="4">
        <v>39.799999999999997</v>
      </c>
      <c r="G37" s="4">
        <v>3.6</v>
      </c>
      <c r="H37" s="4">
        <v>0.7</v>
      </c>
    </row>
    <row r="38" spans="1:8">
      <c r="B38" s="5" t="s">
        <v>213</v>
      </c>
      <c r="C38" s="3">
        <v>53</v>
      </c>
      <c r="D38" s="4">
        <v>18.5</v>
      </c>
      <c r="E38" s="4">
        <v>12.4</v>
      </c>
      <c r="F38" s="4">
        <v>35.299999999999997</v>
      </c>
      <c r="G38" s="4">
        <v>2.9</v>
      </c>
      <c r="H38" s="4">
        <v>0.5</v>
      </c>
    </row>
    <row r="39" spans="1:8">
      <c r="B39" s="5" t="s">
        <v>214</v>
      </c>
      <c r="C39" s="3">
        <v>51</v>
      </c>
      <c r="D39" s="4">
        <v>20.8</v>
      </c>
      <c r="E39" s="4">
        <v>39.6</v>
      </c>
      <c r="F39" s="4">
        <v>39.799999999999997</v>
      </c>
      <c r="G39" s="4">
        <v>2.7</v>
      </c>
      <c r="H39" s="4">
        <v>0.6</v>
      </c>
    </row>
    <row r="40" spans="1:8">
      <c r="B40" s="5" t="s">
        <v>215</v>
      </c>
      <c r="C40" s="3">
        <v>37</v>
      </c>
      <c r="D40" s="4">
        <v>28.2</v>
      </c>
      <c r="E40" s="4">
        <v>-10.3</v>
      </c>
      <c r="F40" s="4">
        <v>34.299999999999997</v>
      </c>
      <c r="G40" s="4">
        <v>2</v>
      </c>
      <c r="H40" s="4">
        <v>0.6</v>
      </c>
    </row>
    <row r="41" spans="1:8">
      <c r="B41" s="5" t="s">
        <v>216</v>
      </c>
      <c r="C41" s="3">
        <v>33</v>
      </c>
      <c r="D41" s="4">
        <v>23.5</v>
      </c>
      <c r="E41" s="4">
        <v>9</v>
      </c>
      <c r="F41" s="4">
        <v>39.9</v>
      </c>
      <c r="G41" s="4">
        <v>1.8</v>
      </c>
      <c r="H41" s="4">
        <v>0.4</v>
      </c>
    </row>
    <row r="42" spans="1:8">
      <c r="B42" s="5" t="s">
        <v>217</v>
      </c>
      <c r="C42" s="3">
        <v>28</v>
      </c>
      <c r="D42" s="4">
        <v>28.8</v>
      </c>
      <c r="E42" s="4">
        <v>19.899999999999999</v>
      </c>
      <c r="F42" s="4">
        <v>51.7</v>
      </c>
      <c r="G42" s="4">
        <v>1.5</v>
      </c>
      <c r="H42" s="4">
        <v>0.4</v>
      </c>
    </row>
    <row r="43" spans="1:8">
      <c r="B43" s="5" t="s">
        <v>218</v>
      </c>
      <c r="C43" s="3">
        <v>22</v>
      </c>
      <c r="D43" s="4">
        <v>28.2</v>
      </c>
      <c r="E43" s="4">
        <v>-4</v>
      </c>
      <c r="F43" s="4">
        <v>40.200000000000003</v>
      </c>
      <c r="G43" s="4">
        <v>1.2</v>
      </c>
      <c r="H43" s="4">
        <v>0.3</v>
      </c>
    </row>
    <row r="44" spans="1:8">
      <c r="B44" s="5" t="s">
        <v>219</v>
      </c>
      <c r="C44" s="3">
        <v>271</v>
      </c>
      <c r="D44" s="4">
        <v>7.1</v>
      </c>
      <c r="E44" s="4">
        <v>26.8</v>
      </c>
      <c r="F44" s="4">
        <v>16</v>
      </c>
      <c r="G44" s="4">
        <v>14.5</v>
      </c>
      <c r="H44" s="4">
        <v>1</v>
      </c>
    </row>
    <row r="45" spans="1:8">
      <c r="A45" s="49" t="s">
        <v>220</v>
      </c>
      <c r="B45" s="43"/>
      <c r="C45" s="6">
        <v>1871</v>
      </c>
      <c r="D45" s="11" t="s">
        <v>139</v>
      </c>
      <c r="E45" s="7">
        <v>6.1</v>
      </c>
      <c r="F45" s="11" t="s">
        <v>139</v>
      </c>
      <c r="G45" s="7">
        <v>100</v>
      </c>
      <c r="H45" s="11" t="s">
        <v>139</v>
      </c>
    </row>
    <row r="46" spans="1:8">
      <c r="A46" s="48" t="s">
        <v>142</v>
      </c>
      <c r="B46" s="48"/>
      <c r="C46" s="48"/>
      <c r="D46" s="48"/>
      <c r="E46" s="48"/>
      <c r="F46" s="48"/>
      <c r="G46" s="48"/>
      <c r="H46" s="48"/>
    </row>
    <row r="47" spans="1:8">
      <c r="B47" s="5" t="s">
        <v>202</v>
      </c>
      <c r="C47" s="3">
        <v>18</v>
      </c>
      <c r="D47" s="4">
        <v>31.1</v>
      </c>
      <c r="E47" s="4">
        <v>84.2</v>
      </c>
      <c r="F47" s="4">
        <v>89.8</v>
      </c>
      <c r="G47" s="4">
        <v>1</v>
      </c>
      <c r="H47" s="4">
        <v>0.3</v>
      </c>
    </row>
    <row r="48" spans="1:8">
      <c r="B48" s="5" t="s">
        <v>203</v>
      </c>
      <c r="C48" s="3">
        <v>80</v>
      </c>
      <c r="D48" s="4">
        <v>14.4</v>
      </c>
      <c r="E48" s="4">
        <v>5.6</v>
      </c>
      <c r="F48" s="4">
        <v>20</v>
      </c>
      <c r="G48" s="4">
        <v>4.5</v>
      </c>
      <c r="H48" s="4">
        <v>0.7</v>
      </c>
    </row>
    <row r="49" spans="2:8">
      <c r="B49" s="5" t="s">
        <v>204</v>
      </c>
      <c r="C49" s="3">
        <v>440</v>
      </c>
      <c r="D49" s="4">
        <v>6.1</v>
      </c>
      <c r="E49" s="4">
        <v>2.8</v>
      </c>
      <c r="F49" s="4">
        <v>8.1999999999999993</v>
      </c>
      <c r="G49" s="4">
        <v>24.9</v>
      </c>
      <c r="H49" s="4">
        <v>1.5</v>
      </c>
    </row>
    <row r="50" spans="2:8">
      <c r="B50" s="5" t="s">
        <v>205</v>
      </c>
      <c r="C50" s="3">
        <v>164</v>
      </c>
      <c r="D50" s="4">
        <v>11.4</v>
      </c>
      <c r="E50" s="4">
        <v>-14</v>
      </c>
      <c r="F50" s="4">
        <v>13.7</v>
      </c>
      <c r="G50" s="4">
        <v>9.3000000000000007</v>
      </c>
      <c r="H50" s="4">
        <v>1.1000000000000001</v>
      </c>
    </row>
    <row r="51" spans="2:8">
      <c r="B51" s="5" t="s">
        <v>206</v>
      </c>
      <c r="C51" s="3">
        <v>147</v>
      </c>
      <c r="D51" s="4">
        <v>12.3</v>
      </c>
      <c r="E51" s="4">
        <v>-5.8</v>
      </c>
      <c r="F51" s="4">
        <v>14.6</v>
      </c>
      <c r="G51" s="4">
        <v>8.3000000000000007</v>
      </c>
      <c r="H51" s="4">
        <v>1</v>
      </c>
    </row>
    <row r="52" spans="2:8">
      <c r="B52" s="5" t="s">
        <v>207</v>
      </c>
      <c r="C52" s="3">
        <v>115</v>
      </c>
      <c r="D52" s="4">
        <v>11.8</v>
      </c>
      <c r="E52" s="4">
        <v>-25.7</v>
      </c>
      <c r="F52" s="4">
        <v>11.2</v>
      </c>
      <c r="G52" s="4">
        <v>6.5</v>
      </c>
      <c r="H52" s="4">
        <v>0.8</v>
      </c>
    </row>
    <row r="53" spans="2:8">
      <c r="B53" s="5" t="s">
        <v>208</v>
      </c>
      <c r="C53" s="3">
        <v>114</v>
      </c>
      <c r="D53" s="4">
        <v>12</v>
      </c>
      <c r="E53" s="4">
        <v>-0.3</v>
      </c>
      <c r="F53" s="4">
        <v>17.899999999999999</v>
      </c>
      <c r="G53" s="4">
        <v>6.4</v>
      </c>
      <c r="H53" s="4">
        <v>0.8</v>
      </c>
    </row>
    <row r="54" spans="2:8">
      <c r="B54" s="5" t="s">
        <v>209</v>
      </c>
      <c r="C54" s="3">
        <v>89</v>
      </c>
      <c r="D54" s="4">
        <v>13.9</v>
      </c>
      <c r="E54" s="4">
        <v>10.1</v>
      </c>
      <c r="F54" s="4">
        <v>20.8</v>
      </c>
      <c r="G54" s="4">
        <v>5.0999999999999996</v>
      </c>
      <c r="H54" s="4">
        <v>0.7</v>
      </c>
    </row>
    <row r="55" spans="2:8">
      <c r="B55" s="5" t="s">
        <v>210</v>
      </c>
      <c r="C55" s="3">
        <v>77</v>
      </c>
      <c r="D55" s="4">
        <v>19.100000000000001</v>
      </c>
      <c r="E55" s="4">
        <v>8.3000000000000007</v>
      </c>
      <c r="F55" s="4">
        <v>26.8</v>
      </c>
      <c r="G55" s="4">
        <v>4.3</v>
      </c>
      <c r="H55" s="4">
        <v>0.8</v>
      </c>
    </row>
    <row r="56" spans="2:8">
      <c r="B56" s="5" t="s">
        <v>211</v>
      </c>
      <c r="C56" s="3">
        <v>57</v>
      </c>
      <c r="D56" s="4">
        <v>16.399999999999999</v>
      </c>
      <c r="E56" s="4">
        <v>-8</v>
      </c>
      <c r="F56" s="4">
        <v>22.4</v>
      </c>
      <c r="G56" s="4">
        <v>3.3</v>
      </c>
      <c r="H56" s="4">
        <v>0.5</v>
      </c>
    </row>
    <row r="57" spans="2:8">
      <c r="B57" s="5" t="s">
        <v>212</v>
      </c>
      <c r="C57" s="3">
        <v>48</v>
      </c>
      <c r="D57" s="4">
        <v>21</v>
      </c>
      <c r="E57" s="4">
        <v>-1.5</v>
      </c>
      <c r="F57" s="4">
        <v>27.5</v>
      </c>
      <c r="G57" s="4">
        <v>2.7</v>
      </c>
      <c r="H57" s="4">
        <v>0.6</v>
      </c>
    </row>
    <row r="58" spans="2:8">
      <c r="B58" s="5" t="s">
        <v>213</v>
      </c>
      <c r="C58" s="3">
        <v>47</v>
      </c>
      <c r="D58" s="4">
        <v>23.4</v>
      </c>
      <c r="E58" s="4">
        <v>19.5</v>
      </c>
      <c r="F58" s="4">
        <v>40.299999999999997</v>
      </c>
      <c r="G58" s="4">
        <v>2.7</v>
      </c>
      <c r="H58" s="4">
        <v>0.6</v>
      </c>
    </row>
    <row r="59" spans="2:8">
      <c r="B59" s="5" t="s">
        <v>214</v>
      </c>
      <c r="C59" s="3">
        <v>37</v>
      </c>
      <c r="D59" s="4">
        <v>23</v>
      </c>
      <c r="E59" s="4">
        <v>21.7</v>
      </c>
      <c r="F59" s="4">
        <v>49</v>
      </c>
      <c r="G59" s="4">
        <v>2.1</v>
      </c>
      <c r="H59" s="4">
        <v>0.5</v>
      </c>
    </row>
    <row r="60" spans="2:8">
      <c r="B60" s="5" t="s">
        <v>215</v>
      </c>
      <c r="C60" s="3">
        <v>41</v>
      </c>
      <c r="D60" s="4">
        <v>23.6</v>
      </c>
      <c r="E60" s="4">
        <v>60.2</v>
      </c>
      <c r="F60" s="4">
        <v>55.7</v>
      </c>
      <c r="G60" s="4">
        <v>2.2999999999999998</v>
      </c>
      <c r="H60" s="4">
        <v>0.6</v>
      </c>
    </row>
    <row r="61" spans="2:8">
      <c r="B61" s="5" t="s">
        <v>216</v>
      </c>
      <c r="C61" s="3">
        <v>30</v>
      </c>
      <c r="D61" s="4">
        <v>26.3</v>
      </c>
      <c r="E61" s="4">
        <v>61.1</v>
      </c>
      <c r="F61" s="4">
        <v>63.7</v>
      </c>
      <c r="G61" s="4">
        <v>1.7</v>
      </c>
      <c r="H61" s="4">
        <v>0.4</v>
      </c>
    </row>
    <row r="62" spans="2:8">
      <c r="B62" s="5" t="s">
        <v>217</v>
      </c>
      <c r="C62" s="3">
        <v>23</v>
      </c>
      <c r="D62" s="4">
        <v>33.6</v>
      </c>
      <c r="E62" s="4">
        <v>24.5</v>
      </c>
      <c r="F62" s="4">
        <v>55.9</v>
      </c>
      <c r="G62" s="4">
        <v>1.3</v>
      </c>
      <c r="H62" s="4">
        <v>0.4</v>
      </c>
    </row>
    <row r="63" spans="2:8">
      <c r="B63" s="5" t="s">
        <v>218</v>
      </c>
      <c r="C63" s="3">
        <v>23</v>
      </c>
      <c r="D63" s="4">
        <v>31.8</v>
      </c>
      <c r="E63" s="4">
        <v>25.3</v>
      </c>
      <c r="F63" s="4">
        <v>63.9</v>
      </c>
      <c r="G63" s="4">
        <v>1.3</v>
      </c>
      <c r="H63" s="4">
        <v>0.4</v>
      </c>
    </row>
    <row r="64" spans="2:8">
      <c r="B64" s="5" t="s">
        <v>219</v>
      </c>
      <c r="C64" s="3">
        <v>214</v>
      </c>
      <c r="D64" s="4">
        <v>10.199999999999999</v>
      </c>
      <c r="E64" s="4">
        <v>56.8</v>
      </c>
      <c r="F64" s="4">
        <v>25.6</v>
      </c>
      <c r="G64" s="4">
        <v>12.1</v>
      </c>
      <c r="H64" s="4">
        <v>1.2</v>
      </c>
    </row>
    <row r="65" spans="1:8">
      <c r="A65" s="49" t="s">
        <v>220</v>
      </c>
      <c r="B65" s="43"/>
      <c r="C65" s="6">
        <v>1764</v>
      </c>
      <c r="D65" s="11" t="s">
        <v>139</v>
      </c>
      <c r="E65" s="7">
        <v>5.0999999999999996</v>
      </c>
      <c r="F65" s="11" t="s">
        <v>139</v>
      </c>
      <c r="G65" s="7">
        <v>100</v>
      </c>
      <c r="H65" s="11" t="s">
        <v>139</v>
      </c>
    </row>
    <row r="66" spans="1:8">
      <c r="A66" s="48" t="s">
        <v>143</v>
      </c>
      <c r="B66" s="48"/>
      <c r="C66" s="48"/>
      <c r="D66" s="48"/>
      <c r="E66" s="48"/>
      <c r="F66" s="48"/>
      <c r="G66" s="48"/>
      <c r="H66" s="48"/>
    </row>
    <row r="67" spans="1:8">
      <c r="B67" s="5" t="s">
        <v>202</v>
      </c>
      <c r="C67" s="3">
        <v>10</v>
      </c>
      <c r="D67" s="4">
        <v>43.6</v>
      </c>
      <c r="E67" s="9" t="s">
        <v>139</v>
      </c>
      <c r="F67" s="9" t="s">
        <v>139</v>
      </c>
      <c r="G67" s="4">
        <v>0.6</v>
      </c>
      <c r="H67" s="4">
        <v>0.3</v>
      </c>
    </row>
    <row r="68" spans="1:8">
      <c r="B68" s="5" t="s">
        <v>203</v>
      </c>
      <c r="C68" s="3">
        <v>76</v>
      </c>
      <c r="D68" s="4">
        <v>14.6</v>
      </c>
      <c r="E68" s="9" t="s">
        <v>139</v>
      </c>
      <c r="F68" s="9" t="s">
        <v>139</v>
      </c>
      <c r="G68" s="4">
        <v>4.5</v>
      </c>
      <c r="H68" s="4">
        <v>0.7</v>
      </c>
    </row>
    <row r="69" spans="1:8">
      <c r="B69" s="5" t="s">
        <v>204</v>
      </c>
      <c r="C69" s="3">
        <v>427</v>
      </c>
      <c r="D69" s="4">
        <v>5.9</v>
      </c>
      <c r="E69" s="9" t="s">
        <v>139</v>
      </c>
      <c r="F69" s="9" t="s">
        <v>139</v>
      </c>
      <c r="G69" s="4">
        <v>25.4</v>
      </c>
      <c r="H69" s="4">
        <v>1.5</v>
      </c>
    </row>
    <row r="70" spans="1:8">
      <c r="B70" s="5" t="s">
        <v>205</v>
      </c>
      <c r="C70" s="3">
        <v>190</v>
      </c>
      <c r="D70" s="4">
        <v>9.6</v>
      </c>
      <c r="E70" s="9" t="s">
        <v>139</v>
      </c>
      <c r="F70" s="9" t="s">
        <v>139</v>
      </c>
      <c r="G70" s="4">
        <v>11.3</v>
      </c>
      <c r="H70" s="4">
        <v>1.1000000000000001</v>
      </c>
    </row>
    <row r="71" spans="1:8">
      <c r="B71" s="5" t="s">
        <v>206</v>
      </c>
      <c r="C71" s="3">
        <v>156</v>
      </c>
      <c r="D71" s="4">
        <v>10.4</v>
      </c>
      <c r="E71" s="9" t="s">
        <v>139</v>
      </c>
      <c r="F71" s="9" t="s">
        <v>139</v>
      </c>
      <c r="G71" s="4">
        <v>9.3000000000000007</v>
      </c>
      <c r="H71" s="4">
        <v>1</v>
      </c>
    </row>
    <row r="72" spans="1:8">
      <c r="B72" s="5" t="s">
        <v>207</v>
      </c>
      <c r="C72" s="3">
        <v>155</v>
      </c>
      <c r="D72" s="4">
        <v>10.3</v>
      </c>
      <c r="E72" s="9" t="s">
        <v>139</v>
      </c>
      <c r="F72" s="9" t="s">
        <v>139</v>
      </c>
      <c r="G72" s="4">
        <v>9.1999999999999993</v>
      </c>
      <c r="H72" s="4">
        <v>1</v>
      </c>
    </row>
    <row r="73" spans="1:8">
      <c r="B73" s="5" t="s">
        <v>208</v>
      </c>
      <c r="C73" s="3">
        <v>114</v>
      </c>
      <c r="D73" s="4">
        <v>11.7</v>
      </c>
      <c r="E73" s="9" t="s">
        <v>139</v>
      </c>
      <c r="F73" s="9" t="s">
        <v>139</v>
      </c>
      <c r="G73" s="4">
        <v>6.8</v>
      </c>
      <c r="H73" s="4">
        <v>0.8</v>
      </c>
    </row>
    <row r="74" spans="1:8">
      <c r="B74" s="5" t="s">
        <v>209</v>
      </c>
      <c r="C74" s="3">
        <v>81</v>
      </c>
      <c r="D74" s="4">
        <v>11.9</v>
      </c>
      <c r="E74" s="9" t="s">
        <v>139</v>
      </c>
      <c r="F74" s="9" t="s">
        <v>139</v>
      </c>
      <c r="G74" s="4">
        <v>4.8</v>
      </c>
      <c r="H74" s="4">
        <v>0.6</v>
      </c>
    </row>
    <row r="75" spans="1:8">
      <c r="B75" s="5" t="s">
        <v>210</v>
      </c>
      <c r="C75" s="3">
        <v>71</v>
      </c>
      <c r="D75" s="4">
        <v>16</v>
      </c>
      <c r="E75" s="9" t="s">
        <v>139</v>
      </c>
      <c r="F75" s="9" t="s">
        <v>139</v>
      </c>
      <c r="G75" s="4">
        <v>4.2</v>
      </c>
      <c r="H75" s="4">
        <v>0.7</v>
      </c>
    </row>
    <row r="76" spans="1:8">
      <c r="B76" s="5" t="s">
        <v>211</v>
      </c>
      <c r="C76" s="3">
        <v>63</v>
      </c>
      <c r="D76" s="4">
        <v>18.3</v>
      </c>
      <c r="E76" s="9" t="s">
        <v>139</v>
      </c>
      <c r="F76" s="9" t="s">
        <v>139</v>
      </c>
      <c r="G76" s="4">
        <v>3.7</v>
      </c>
      <c r="H76" s="4">
        <v>0.7</v>
      </c>
    </row>
    <row r="77" spans="1:8">
      <c r="B77" s="5" t="s">
        <v>212</v>
      </c>
      <c r="C77" s="3">
        <v>49</v>
      </c>
      <c r="D77" s="4">
        <v>19.600000000000001</v>
      </c>
      <c r="E77" s="9" t="s">
        <v>139</v>
      </c>
      <c r="F77" s="9" t="s">
        <v>139</v>
      </c>
      <c r="G77" s="4">
        <v>2.9</v>
      </c>
      <c r="H77" s="4">
        <v>0.6</v>
      </c>
    </row>
    <row r="78" spans="1:8">
      <c r="B78" s="5" t="s">
        <v>213</v>
      </c>
      <c r="C78" s="3">
        <v>40</v>
      </c>
      <c r="D78" s="4">
        <v>23.8</v>
      </c>
      <c r="E78" s="9" t="s">
        <v>139</v>
      </c>
      <c r="F78" s="9" t="s">
        <v>139</v>
      </c>
      <c r="G78" s="4">
        <v>2.4</v>
      </c>
      <c r="H78" s="4">
        <v>0.6</v>
      </c>
    </row>
    <row r="79" spans="1:8">
      <c r="B79" s="5" t="s">
        <v>214</v>
      </c>
      <c r="C79" s="3">
        <v>30</v>
      </c>
      <c r="D79" s="4">
        <v>29.7</v>
      </c>
      <c r="E79" s="9" t="s">
        <v>139</v>
      </c>
      <c r="F79" s="9" t="s">
        <v>139</v>
      </c>
      <c r="G79" s="4">
        <v>1.8</v>
      </c>
      <c r="H79" s="4">
        <v>0.5</v>
      </c>
    </row>
    <row r="80" spans="1:8">
      <c r="B80" s="5" t="s">
        <v>215</v>
      </c>
      <c r="C80" s="3">
        <v>26</v>
      </c>
      <c r="D80" s="4">
        <v>28.2</v>
      </c>
      <c r="E80" s="9" t="s">
        <v>139</v>
      </c>
      <c r="F80" s="9" t="s">
        <v>139</v>
      </c>
      <c r="G80" s="4">
        <v>1.5</v>
      </c>
      <c r="H80" s="4">
        <v>0.4</v>
      </c>
    </row>
    <row r="81" spans="1:8">
      <c r="B81" s="5" t="s">
        <v>216</v>
      </c>
      <c r="C81" s="3">
        <v>19</v>
      </c>
      <c r="D81" s="4">
        <v>29.3</v>
      </c>
      <c r="E81" s="9" t="s">
        <v>139</v>
      </c>
      <c r="F81" s="9" t="s">
        <v>139</v>
      </c>
      <c r="G81" s="4">
        <v>1.1000000000000001</v>
      </c>
      <c r="H81" s="4">
        <v>0.3</v>
      </c>
    </row>
    <row r="82" spans="1:8">
      <c r="B82" s="5" t="s">
        <v>217</v>
      </c>
      <c r="C82" s="3">
        <v>19</v>
      </c>
      <c r="D82" s="4">
        <v>31.2</v>
      </c>
      <c r="E82" s="9" t="s">
        <v>139</v>
      </c>
      <c r="F82" s="9" t="s">
        <v>139</v>
      </c>
      <c r="G82" s="4">
        <v>1.1000000000000001</v>
      </c>
      <c r="H82" s="4">
        <v>0.3</v>
      </c>
    </row>
    <row r="83" spans="1:8">
      <c r="B83" s="5" t="s">
        <v>218</v>
      </c>
      <c r="C83" s="3">
        <v>18</v>
      </c>
      <c r="D83" s="4">
        <v>34.5</v>
      </c>
      <c r="E83" s="9" t="s">
        <v>139</v>
      </c>
      <c r="F83" s="9" t="s">
        <v>139</v>
      </c>
      <c r="G83" s="4">
        <v>1.1000000000000001</v>
      </c>
      <c r="H83" s="4">
        <v>0.4</v>
      </c>
    </row>
    <row r="84" spans="1:8">
      <c r="B84" s="5" t="s">
        <v>219</v>
      </c>
      <c r="C84" s="3">
        <v>136</v>
      </c>
      <c r="D84" s="4">
        <v>12.5</v>
      </c>
      <c r="E84" s="9" t="s">
        <v>139</v>
      </c>
      <c r="F84" s="9" t="s">
        <v>139</v>
      </c>
      <c r="G84" s="4">
        <v>8.1</v>
      </c>
      <c r="H84" s="4">
        <v>1</v>
      </c>
    </row>
    <row r="85" spans="1:8">
      <c r="A85" s="55" t="s">
        <v>220</v>
      </c>
      <c r="B85" s="57"/>
      <c r="C85" s="16">
        <v>1680</v>
      </c>
      <c r="D85" s="18" t="s">
        <v>139</v>
      </c>
      <c r="E85" s="18" t="s">
        <v>139</v>
      </c>
      <c r="F85" s="18" t="s">
        <v>139</v>
      </c>
      <c r="G85" s="17">
        <v>100</v>
      </c>
      <c r="H85" s="18" t="s">
        <v>139</v>
      </c>
    </row>
    <row r="86" spans="1:8" ht="12.75" customHeight="1">
      <c r="A86" s="53" t="s">
        <v>221</v>
      </c>
      <c r="B86" s="43"/>
      <c r="C86" s="43"/>
      <c r="D86" s="43"/>
      <c r="E86" s="43"/>
      <c r="F86" s="43"/>
      <c r="G86" s="43"/>
      <c r="H86" s="43"/>
    </row>
    <row r="87" spans="1:8" ht="12.75" customHeight="1">
      <c r="A87" s="53" t="s">
        <v>222</v>
      </c>
      <c r="B87" s="43"/>
      <c r="C87" s="43"/>
      <c r="D87" s="43"/>
      <c r="E87" s="43"/>
      <c r="F87" s="43"/>
      <c r="G87" s="43"/>
      <c r="H87" s="43"/>
    </row>
    <row r="88" spans="1:8" ht="12.75" customHeight="1">
      <c r="A88" s="49" t="s">
        <v>152</v>
      </c>
      <c r="B88" s="43"/>
      <c r="C88" s="43"/>
      <c r="D88" s="43"/>
      <c r="E88" s="43"/>
      <c r="F88" s="43"/>
      <c r="G88" s="43"/>
      <c r="H88" s="43"/>
    </row>
    <row r="89" spans="1:8" ht="12.75" customHeight="1">
      <c r="A89" s="54" t="s">
        <v>153</v>
      </c>
      <c r="B89" s="43"/>
      <c r="C89" s="43"/>
      <c r="D89" s="43"/>
      <c r="E89" s="43"/>
      <c r="F89" s="43"/>
      <c r="G89" s="43"/>
      <c r="H89" s="43"/>
    </row>
    <row r="90" spans="1:8" ht="12.75" customHeight="1">
      <c r="A90" s="54" t="s">
        <v>154</v>
      </c>
      <c r="B90" s="43"/>
      <c r="C90" s="43"/>
      <c r="D90" s="43"/>
      <c r="E90" s="43"/>
      <c r="F90" s="43"/>
      <c r="G90" s="43"/>
      <c r="H90" s="43"/>
    </row>
    <row r="91" spans="1:8" ht="12.75" customHeight="1">
      <c r="A91" s="49" t="s">
        <v>156</v>
      </c>
      <c r="B91" s="43"/>
      <c r="C91" s="43"/>
      <c r="D91" s="43"/>
      <c r="E91" s="43"/>
      <c r="F91" s="43"/>
      <c r="G91" s="43"/>
      <c r="H91" s="43"/>
    </row>
  </sheetData>
  <mergeCells count="19">
    <mergeCell ref="A88:H88"/>
    <mergeCell ref="A89:H89"/>
    <mergeCell ref="A90:H90"/>
    <mergeCell ref="A91:H91"/>
    <mergeCell ref="A65:B65"/>
    <mergeCell ref="A66:H66"/>
    <mergeCell ref="A85:B85"/>
    <mergeCell ref="A86:H86"/>
    <mergeCell ref="A87:H87"/>
    <mergeCell ref="A6:H6"/>
    <mergeCell ref="A25:B25"/>
    <mergeCell ref="A26:H26"/>
    <mergeCell ref="A45:B45"/>
    <mergeCell ref="A46:H46"/>
    <mergeCell ref="A1:H1"/>
    <mergeCell ref="A2:H2"/>
    <mergeCell ref="A3:H3"/>
    <mergeCell ref="A4:H4"/>
    <mergeCell ref="A5:B5"/>
  </mergeCells>
  <pageMargins left="0.7" right="0.7" top="0.75" bottom="0.75" header="0.3" footer="0.3"/>
  <pageSetup paperSize="9" orientation="portrait" horizontalDpi="300" verticalDpi="30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R97"/>
  <sheetViews>
    <sheetView workbookViewId="0">
      <pane ySplit="5" topLeftCell="A46"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12</v>
      </c>
      <c r="B1" s="43"/>
      <c r="C1" s="43"/>
      <c r="D1" s="43"/>
      <c r="E1" s="43"/>
      <c r="F1" s="43"/>
      <c r="G1" s="43"/>
      <c r="H1" s="43"/>
      <c r="I1" s="43"/>
      <c r="J1" s="43"/>
      <c r="K1" s="43"/>
      <c r="L1" s="43"/>
      <c r="M1" s="43"/>
      <c r="N1" s="43"/>
    </row>
    <row r="2" spans="1:18" ht="12.75" customHeight="1">
      <c r="A2" s="44" t="s">
        <v>223</v>
      </c>
      <c r="B2" s="43"/>
      <c r="C2" s="43"/>
      <c r="D2" s="43"/>
      <c r="E2" s="43"/>
      <c r="F2" s="43"/>
      <c r="G2" s="43"/>
      <c r="H2" s="43"/>
      <c r="I2" s="43"/>
      <c r="J2" s="43"/>
      <c r="K2" s="43"/>
      <c r="L2" s="43"/>
      <c r="M2" s="43"/>
      <c r="N2" s="43"/>
    </row>
    <row r="3" spans="1:18" ht="12.75" customHeight="1">
      <c r="A3" s="42" t="s">
        <v>224</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ht="12.75" customHeight="1">
      <c r="A5" s="45" t="s">
        <v>225</v>
      </c>
      <c r="B5" s="43"/>
      <c r="C5" s="43"/>
      <c r="D5" s="43"/>
      <c r="E5" s="43"/>
      <c r="F5" s="43"/>
      <c r="G5" s="43"/>
      <c r="H5" s="43"/>
      <c r="I5" s="43"/>
      <c r="J5" s="43"/>
      <c r="K5" s="43"/>
      <c r="L5" s="43"/>
      <c r="M5" s="43"/>
      <c r="N5" s="43"/>
    </row>
    <row r="6" spans="1:18">
      <c r="A6" s="48" t="s">
        <v>103</v>
      </c>
      <c r="B6" s="48"/>
      <c r="C6" s="48"/>
      <c r="D6" s="48"/>
      <c r="E6" s="48"/>
      <c r="F6" s="48"/>
      <c r="G6" s="48"/>
      <c r="H6" s="48"/>
      <c r="I6" s="48"/>
      <c r="J6" s="48"/>
      <c r="K6" s="48"/>
      <c r="L6" s="48"/>
      <c r="M6" s="48"/>
      <c r="N6" s="48"/>
    </row>
    <row r="7" spans="1:18">
      <c r="A7" s="46" t="s">
        <v>226</v>
      </c>
      <c r="B7" s="46" t="s">
        <v>227</v>
      </c>
      <c r="C7" s="47" t="s">
        <v>228</v>
      </c>
      <c r="D7" s="47" t="s">
        <v>227</v>
      </c>
      <c r="E7" s="47" t="s">
        <v>229</v>
      </c>
      <c r="F7" s="47" t="s">
        <v>227</v>
      </c>
      <c r="G7" s="47" t="s">
        <v>230</v>
      </c>
      <c r="H7" s="47" t="s">
        <v>227</v>
      </c>
      <c r="I7" s="47" t="s">
        <v>231</v>
      </c>
      <c r="J7" s="47" t="s">
        <v>227</v>
      </c>
      <c r="K7" s="47" t="s">
        <v>232</v>
      </c>
      <c r="L7" s="47" t="s">
        <v>227</v>
      </c>
      <c r="M7" s="47" t="s">
        <v>233</v>
      </c>
      <c r="N7" s="47"/>
    </row>
    <row r="8" spans="1:18" ht="36">
      <c r="A8" s="46" t="s">
        <v>92</v>
      </c>
      <c r="B8" s="46" t="s">
        <v>92</v>
      </c>
      <c r="C8" s="1" t="s">
        <v>234</v>
      </c>
      <c r="D8" s="1" t="s">
        <v>98</v>
      </c>
      <c r="E8" s="1" t="s">
        <v>234</v>
      </c>
      <c r="F8" s="1" t="s">
        <v>98</v>
      </c>
      <c r="G8" s="1" t="s">
        <v>234</v>
      </c>
      <c r="H8" s="1" t="s">
        <v>98</v>
      </c>
      <c r="I8" s="1" t="s">
        <v>234</v>
      </c>
      <c r="J8" s="1" t="s">
        <v>98</v>
      </c>
      <c r="K8" s="1" t="s">
        <v>234</v>
      </c>
      <c r="L8" s="1" t="s">
        <v>98</v>
      </c>
      <c r="M8" s="1" t="s">
        <v>234</v>
      </c>
      <c r="N8" s="1" t="s">
        <v>98</v>
      </c>
    </row>
    <row r="9" spans="1:18">
      <c r="A9" s="49" t="s">
        <v>104</v>
      </c>
      <c r="B9" s="43"/>
    </row>
    <row r="10" spans="1:18" ht="12">
      <c r="B10" s="15" t="s">
        <v>105</v>
      </c>
      <c r="C10" s="3">
        <v>0</v>
      </c>
      <c r="D10" s="9" t="s">
        <v>139</v>
      </c>
      <c r="E10" s="3">
        <v>0</v>
      </c>
      <c r="F10" s="9" t="s">
        <v>139</v>
      </c>
      <c r="G10" s="3">
        <v>485</v>
      </c>
      <c r="H10" s="4">
        <v>5.6</v>
      </c>
      <c r="I10" s="3">
        <v>780</v>
      </c>
      <c r="J10" s="4">
        <v>3.2</v>
      </c>
      <c r="K10" s="3">
        <v>970</v>
      </c>
      <c r="L10" s="4">
        <v>6.6</v>
      </c>
      <c r="M10" s="3">
        <v>280</v>
      </c>
      <c r="N10" s="4">
        <v>21.2</v>
      </c>
    </row>
    <row r="11" spans="1:18" ht="12">
      <c r="B11" s="15" t="s">
        <v>106</v>
      </c>
      <c r="C11" s="3">
        <v>0</v>
      </c>
      <c r="D11" s="9" t="s">
        <v>139</v>
      </c>
      <c r="E11" s="3">
        <v>0</v>
      </c>
      <c r="F11" s="9" t="s">
        <v>139</v>
      </c>
      <c r="G11" s="3">
        <v>0</v>
      </c>
      <c r="H11" s="9" t="s">
        <v>139</v>
      </c>
      <c r="I11" s="3">
        <v>0</v>
      </c>
      <c r="J11" s="9" t="s">
        <v>139</v>
      </c>
      <c r="K11" s="3">
        <v>0</v>
      </c>
      <c r="L11" s="9" t="s">
        <v>139</v>
      </c>
      <c r="M11" s="3">
        <v>0</v>
      </c>
      <c r="N11" s="9" t="s">
        <v>139</v>
      </c>
    </row>
    <row r="12" spans="1:18" ht="14">
      <c r="B12" s="15" t="s">
        <v>235</v>
      </c>
      <c r="C12" s="3">
        <v>15</v>
      </c>
      <c r="D12" s="4">
        <v>12.3</v>
      </c>
      <c r="E12" s="3">
        <v>49</v>
      </c>
      <c r="F12" s="4">
        <v>9.6</v>
      </c>
      <c r="G12" s="3">
        <v>79</v>
      </c>
      <c r="H12" s="4">
        <v>6.4</v>
      </c>
      <c r="I12" s="3">
        <v>105</v>
      </c>
      <c r="J12" s="4">
        <v>7.1</v>
      </c>
      <c r="K12" s="3">
        <v>195</v>
      </c>
      <c r="L12" s="4">
        <v>12</v>
      </c>
      <c r="M12" s="3">
        <v>67</v>
      </c>
      <c r="N12" s="4">
        <v>4.4000000000000004</v>
      </c>
    </row>
    <row r="13" spans="1:18" ht="24">
      <c r="A13" s="8"/>
      <c r="B13" s="20" t="s">
        <v>236</v>
      </c>
      <c r="C13" s="6">
        <v>15</v>
      </c>
      <c r="D13" s="7">
        <v>12.3</v>
      </c>
      <c r="E13" s="6">
        <v>65</v>
      </c>
      <c r="F13" s="7">
        <v>7.2</v>
      </c>
      <c r="G13" s="6">
        <v>602</v>
      </c>
      <c r="H13" s="7">
        <v>4.5</v>
      </c>
      <c r="I13" s="6">
        <v>989</v>
      </c>
      <c r="J13" s="7">
        <v>3.5</v>
      </c>
      <c r="K13" s="6">
        <v>1502</v>
      </c>
      <c r="L13" s="7">
        <v>4.5</v>
      </c>
      <c r="M13" s="6">
        <v>508</v>
      </c>
      <c r="N13" s="7">
        <v>6.4</v>
      </c>
      <c r="O13" s="8"/>
      <c r="P13" s="8"/>
      <c r="Q13" s="8"/>
      <c r="R13" s="8"/>
    </row>
    <row r="14" spans="1:18" ht="12">
      <c r="B14" s="15" t="s">
        <v>110</v>
      </c>
      <c r="C14" s="3">
        <v>1</v>
      </c>
      <c r="D14" s="4">
        <v>24.4</v>
      </c>
      <c r="E14" s="3">
        <v>10</v>
      </c>
      <c r="F14" s="4">
        <v>20.7</v>
      </c>
      <c r="G14" s="3">
        <v>12</v>
      </c>
      <c r="H14" s="4">
        <v>21.5</v>
      </c>
      <c r="I14" s="3">
        <v>25</v>
      </c>
      <c r="J14" s="4">
        <v>17.2</v>
      </c>
      <c r="K14" s="3">
        <v>60</v>
      </c>
      <c r="L14" s="4">
        <v>10.199999999999999</v>
      </c>
      <c r="M14" s="3">
        <v>14</v>
      </c>
      <c r="N14" s="4">
        <v>9.6</v>
      </c>
    </row>
    <row r="15" spans="1:18" ht="12">
      <c r="B15" s="15" t="s">
        <v>120</v>
      </c>
      <c r="C15" s="3">
        <v>2</v>
      </c>
      <c r="D15" s="4">
        <v>82.3</v>
      </c>
      <c r="E15" s="3">
        <v>29</v>
      </c>
      <c r="F15" s="4">
        <v>12.1</v>
      </c>
      <c r="G15" s="3">
        <v>31</v>
      </c>
      <c r="H15" s="4">
        <v>13.9</v>
      </c>
      <c r="I15" s="3">
        <v>50</v>
      </c>
      <c r="J15" s="4">
        <v>13.3</v>
      </c>
      <c r="K15" s="3">
        <v>65</v>
      </c>
      <c r="L15" s="4">
        <v>15.3</v>
      </c>
      <c r="M15" s="3">
        <v>25</v>
      </c>
      <c r="N15" s="4">
        <v>9</v>
      </c>
    </row>
    <row r="16" spans="1:18" ht="26">
      <c r="B16" s="15" t="s">
        <v>237</v>
      </c>
      <c r="C16" s="3">
        <v>0</v>
      </c>
      <c r="D16" s="9" t="s">
        <v>139</v>
      </c>
      <c r="E16" s="3">
        <v>0</v>
      </c>
      <c r="F16" s="9" t="s">
        <v>139</v>
      </c>
      <c r="G16" s="3">
        <v>0</v>
      </c>
      <c r="H16" s="9" t="s">
        <v>139</v>
      </c>
      <c r="I16" s="3">
        <v>0</v>
      </c>
      <c r="J16" s="9" t="s">
        <v>139</v>
      </c>
      <c r="K16" s="3">
        <v>435</v>
      </c>
      <c r="L16" s="4">
        <v>23.8</v>
      </c>
      <c r="M16" s="3">
        <v>0</v>
      </c>
      <c r="N16" s="9" t="s">
        <v>139</v>
      </c>
    </row>
    <row r="17" spans="1:18" ht="12">
      <c r="A17" s="8"/>
      <c r="B17" s="20" t="s">
        <v>122</v>
      </c>
      <c r="C17" s="6">
        <v>9</v>
      </c>
      <c r="D17" s="7">
        <v>20</v>
      </c>
      <c r="E17" s="6">
        <v>61</v>
      </c>
      <c r="F17" s="7">
        <v>7</v>
      </c>
      <c r="G17" s="6">
        <v>85</v>
      </c>
      <c r="H17" s="7">
        <v>8.6999999999999993</v>
      </c>
      <c r="I17" s="6">
        <v>171</v>
      </c>
      <c r="J17" s="7">
        <v>9.3000000000000007</v>
      </c>
      <c r="K17" s="6">
        <v>924</v>
      </c>
      <c r="L17" s="7">
        <v>12.7</v>
      </c>
      <c r="M17" s="6">
        <v>87</v>
      </c>
      <c r="N17" s="7">
        <v>6.8</v>
      </c>
      <c r="O17" s="8"/>
      <c r="P17" s="8"/>
      <c r="Q17" s="8"/>
      <c r="R17" s="8"/>
    </row>
    <row r="18" spans="1:18">
      <c r="A18" s="49" t="s">
        <v>123</v>
      </c>
      <c r="B18" s="50"/>
      <c r="C18" s="6">
        <v>30</v>
      </c>
      <c r="D18" s="7">
        <v>9.5</v>
      </c>
      <c r="E18" s="6">
        <v>160</v>
      </c>
      <c r="F18" s="7">
        <v>7</v>
      </c>
      <c r="G18" s="6">
        <v>696</v>
      </c>
      <c r="H18" s="7">
        <v>2.5</v>
      </c>
      <c r="I18" s="6">
        <v>1224</v>
      </c>
      <c r="J18" s="7">
        <v>2.2999999999999998</v>
      </c>
      <c r="K18" s="6">
        <v>2623</v>
      </c>
      <c r="L18" s="7">
        <v>4.0999999999999996</v>
      </c>
      <c r="M18" s="6">
        <v>747</v>
      </c>
      <c r="N18" s="7">
        <v>4.9000000000000004</v>
      </c>
      <c r="O18" s="8"/>
      <c r="P18" s="8"/>
      <c r="Q18" s="8"/>
      <c r="R18" s="8"/>
    </row>
    <row r="19" spans="1:18">
      <c r="A19" s="49" t="s">
        <v>124</v>
      </c>
      <c r="B19" s="43"/>
    </row>
    <row r="20" spans="1:18" ht="24">
      <c r="B20" s="15" t="s">
        <v>125</v>
      </c>
      <c r="C20" s="3">
        <v>0</v>
      </c>
      <c r="D20" s="9" t="s">
        <v>139</v>
      </c>
      <c r="E20" s="3">
        <v>0</v>
      </c>
      <c r="F20" s="9" t="s">
        <v>139</v>
      </c>
      <c r="G20" s="3">
        <v>30</v>
      </c>
      <c r="H20" s="4">
        <v>107.1</v>
      </c>
      <c r="I20" s="3">
        <v>0</v>
      </c>
      <c r="J20" s="9" t="s">
        <v>139</v>
      </c>
      <c r="K20" s="3">
        <v>0</v>
      </c>
      <c r="L20" s="9" t="s">
        <v>139</v>
      </c>
      <c r="M20" s="3">
        <v>0</v>
      </c>
      <c r="N20" s="9" t="s">
        <v>139</v>
      </c>
    </row>
    <row r="21" spans="1:18" ht="12">
      <c r="B21" s="15" t="s">
        <v>126</v>
      </c>
      <c r="C21" s="3">
        <v>0</v>
      </c>
      <c r="D21" s="9" t="s">
        <v>139</v>
      </c>
      <c r="E21" s="3">
        <v>0</v>
      </c>
      <c r="F21" s="9" t="s">
        <v>139</v>
      </c>
      <c r="G21" s="3">
        <v>0</v>
      </c>
      <c r="H21" s="9" t="s">
        <v>139</v>
      </c>
      <c r="I21" s="3">
        <v>0</v>
      </c>
      <c r="J21" s="9" t="s">
        <v>139</v>
      </c>
      <c r="K21" s="3">
        <v>0</v>
      </c>
      <c r="L21" s="9" t="s">
        <v>139</v>
      </c>
      <c r="M21" s="3">
        <v>0</v>
      </c>
      <c r="N21" s="9" t="s">
        <v>139</v>
      </c>
    </row>
    <row r="22" spans="1:18" ht="12">
      <c r="B22" s="15" t="s">
        <v>128</v>
      </c>
      <c r="C22" s="3">
        <v>0</v>
      </c>
      <c r="D22" s="9" t="s">
        <v>139</v>
      </c>
      <c r="E22" s="3">
        <v>0</v>
      </c>
      <c r="F22" s="9" t="s">
        <v>139</v>
      </c>
      <c r="G22" s="3">
        <v>0</v>
      </c>
      <c r="H22" s="9" t="s">
        <v>139</v>
      </c>
      <c r="I22" s="3">
        <v>0</v>
      </c>
      <c r="J22" s="9" t="s">
        <v>139</v>
      </c>
      <c r="K22" s="3">
        <v>0</v>
      </c>
      <c r="L22" s="9" t="s">
        <v>139</v>
      </c>
      <c r="M22" s="3">
        <v>0</v>
      </c>
      <c r="N22" s="9" t="s">
        <v>139</v>
      </c>
    </row>
    <row r="23" spans="1:18" ht="14">
      <c r="B23" s="15" t="s">
        <v>238</v>
      </c>
      <c r="C23" s="3">
        <v>0</v>
      </c>
      <c r="D23" s="4">
        <v>62.6</v>
      </c>
      <c r="E23" s="3">
        <v>1</v>
      </c>
      <c r="F23" s="4">
        <v>42</v>
      </c>
      <c r="G23" s="3">
        <v>1</v>
      </c>
      <c r="H23" s="4">
        <v>35.700000000000003</v>
      </c>
      <c r="I23" s="3">
        <v>1</v>
      </c>
      <c r="J23" s="4">
        <v>38.4</v>
      </c>
      <c r="K23" s="3">
        <v>1</v>
      </c>
      <c r="L23" s="4">
        <v>22</v>
      </c>
      <c r="M23" s="3">
        <v>1</v>
      </c>
      <c r="N23" s="4">
        <v>16.8</v>
      </c>
    </row>
    <row r="24" spans="1:18" ht="12">
      <c r="A24" s="8"/>
      <c r="B24" s="20" t="s">
        <v>130</v>
      </c>
      <c r="C24" s="6">
        <v>6</v>
      </c>
      <c r="D24" s="7">
        <v>39.200000000000003</v>
      </c>
      <c r="E24" s="6">
        <v>10</v>
      </c>
      <c r="F24" s="7">
        <v>24.1</v>
      </c>
      <c r="G24" s="6">
        <v>75</v>
      </c>
      <c r="H24" s="7">
        <v>38.1</v>
      </c>
      <c r="I24" s="6">
        <v>33</v>
      </c>
      <c r="J24" s="7">
        <v>51.9</v>
      </c>
      <c r="K24" s="6">
        <v>6</v>
      </c>
      <c r="L24" s="7">
        <v>32.9</v>
      </c>
      <c r="M24" s="6">
        <v>11</v>
      </c>
      <c r="N24" s="7">
        <v>17.600000000000001</v>
      </c>
      <c r="O24" s="8"/>
      <c r="P24" s="8"/>
      <c r="Q24" s="8"/>
      <c r="R24" s="8"/>
    </row>
    <row r="25" spans="1:18">
      <c r="A25" s="49" t="s">
        <v>131</v>
      </c>
      <c r="B25" s="50"/>
      <c r="C25" s="6">
        <v>11</v>
      </c>
      <c r="D25" s="7">
        <v>22.5</v>
      </c>
      <c r="E25" s="6">
        <v>128</v>
      </c>
      <c r="F25" s="7">
        <v>6.2</v>
      </c>
      <c r="G25" s="6">
        <v>525</v>
      </c>
      <c r="H25" s="7">
        <v>3.1</v>
      </c>
      <c r="I25" s="6">
        <v>1044</v>
      </c>
      <c r="J25" s="7">
        <v>2.2000000000000002</v>
      </c>
      <c r="K25" s="6">
        <v>2410</v>
      </c>
      <c r="L25" s="7">
        <v>3.6</v>
      </c>
      <c r="M25" s="6">
        <v>525</v>
      </c>
      <c r="N25" s="7">
        <v>6.2</v>
      </c>
      <c r="O25" s="8"/>
      <c r="P25" s="8"/>
      <c r="Q25" s="8"/>
      <c r="R25" s="8"/>
    </row>
    <row r="26" spans="1:18" ht="13">
      <c r="A26" s="48" t="s">
        <v>167</v>
      </c>
      <c r="B26" s="48"/>
      <c r="C26" s="48"/>
      <c r="D26" s="48"/>
      <c r="E26" s="48"/>
      <c r="F26" s="48"/>
      <c r="G26" s="48"/>
      <c r="H26" s="48"/>
      <c r="I26" s="48"/>
      <c r="J26" s="48"/>
      <c r="K26" s="48"/>
      <c r="L26" s="48"/>
      <c r="M26" s="48"/>
      <c r="N26" s="48"/>
    </row>
    <row r="27" spans="1:18">
      <c r="A27" s="46" t="s">
        <v>226</v>
      </c>
      <c r="B27" s="46" t="s">
        <v>227</v>
      </c>
      <c r="C27" s="47" t="s">
        <v>239</v>
      </c>
      <c r="D27" s="47" t="s">
        <v>227</v>
      </c>
      <c r="E27" s="47" t="s">
        <v>240</v>
      </c>
      <c r="F27" s="47" t="s">
        <v>227</v>
      </c>
      <c r="G27" s="47" t="s">
        <v>241</v>
      </c>
      <c r="H27" s="47" t="s">
        <v>227</v>
      </c>
      <c r="I27" s="47" t="s">
        <v>242</v>
      </c>
      <c r="J27" s="47" t="s">
        <v>227</v>
      </c>
      <c r="K27" s="47" t="s">
        <v>243</v>
      </c>
      <c r="L27" s="47" t="s">
        <v>227</v>
      </c>
      <c r="M27" s="47" t="s">
        <v>233</v>
      </c>
      <c r="N27" s="47"/>
    </row>
    <row r="28" spans="1:18" ht="36">
      <c r="A28" s="46" t="s">
        <v>92</v>
      </c>
      <c r="B28" s="46" t="s">
        <v>92</v>
      </c>
      <c r="C28" s="1" t="s">
        <v>234</v>
      </c>
      <c r="D28" s="1" t="s">
        <v>98</v>
      </c>
      <c r="E28" s="1" t="s">
        <v>234</v>
      </c>
      <c r="F28" s="1" t="s">
        <v>98</v>
      </c>
      <c r="G28" s="1" t="s">
        <v>234</v>
      </c>
      <c r="H28" s="1" t="s">
        <v>98</v>
      </c>
      <c r="I28" s="1" t="s">
        <v>234</v>
      </c>
      <c r="J28" s="1" t="s">
        <v>98</v>
      </c>
      <c r="K28" s="1" t="s">
        <v>234</v>
      </c>
      <c r="L28" s="1" t="s">
        <v>98</v>
      </c>
      <c r="M28" s="1" t="s">
        <v>234</v>
      </c>
      <c r="N28" s="1" t="s">
        <v>98</v>
      </c>
    </row>
    <row r="29" spans="1:18">
      <c r="A29" s="49" t="s">
        <v>104</v>
      </c>
      <c r="B29" s="43"/>
    </row>
    <row r="30" spans="1:18" ht="12">
      <c r="B30" s="15" t="s">
        <v>105</v>
      </c>
      <c r="C30" s="3">
        <v>0</v>
      </c>
      <c r="D30" s="9" t="s">
        <v>139</v>
      </c>
      <c r="E30" s="3">
        <v>0</v>
      </c>
      <c r="F30" s="9" t="s">
        <v>139</v>
      </c>
      <c r="G30" s="3">
        <v>360</v>
      </c>
      <c r="H30" s="4">
        <v>4.4000000000000004</v>
      </c>
      <c r="I30" s="3">
        <v>550</v>
      </c>
      <c r="J30" s="4">
        <v>3.8</v>
      </c>
      <c r="K30" s="3">
        <v>625</v>
      </c>
      <c r="L30" s="4">
        <v>11.9</v>
      </c>
      <c r="M30" s="3">
        <v>153</v>
      </c>
      <c r="N30" s="4">
        <v>71</v>
      </c>
    </row>
    <row r="31" spans="1:18" ht="12">
      <c r="B31" s="15" t="s">
        <v>106</v>
      </c>
      <c r="C31" s="3">
        <v>0</v>
      </c>
      <c r="D31" s="9" t="s">
        <v>139</v>
      </c>
      <c r="E31" s="3">
        <v>0</v>
      </c>
      <c r="F31" s="9" t="s">
        <v>139</v>
      </c>
      <c r="G31" s="3">
        <v>0</v>
      </c>
      <c r="H31" s="9" t="s">
        <v>139</v>
      </c>
      <c r="I31" s="3">
        <v>0</v>
      </c>
      <c r="J31" s="9" t="s">
        <v>139</v>
      </c>
      <c r="K31" s="3">
        <v>0</v>
      </c>
      <c r="L31" s="9" t="s">
        <v>139</v>
      </c>
      <c r="M31" s="3">
        <v>0</v>
      </c>
      <c r="N31" s="9" t="s">
        <v>139</v>
      </c>
    </row>
    <row r="32" spans="1:18" ht="14">
      <c r="B32" s="15" t="s">
        <v>235</v>
      </c>
      <c r="C32" s="3">
        <v>15</v>
      </c>
      <c r="D32" s="4">
        <v>12.3</v>
      </c>
      <c r="E32" s="3">
        <v>50</v>
      </c>
      <c r="F32" s="4">
        <v>7.4</v>
      </c>
      <c r="G32" s="3">
        <v>71</v>
      </c>
      <c r="H32" s="4">
        <v>6.6</v>
      </c>
      <c r="I32" s="3">
        <v>92</v>
      </c>
      <c r="J32" s="4">
        <v>5.4</v>
      </c>
      <c r="K32" s="3">
        <v>162</v>
      </c>
      <c r="L32" s="4">
        <v>12.2</v>
      </c>
      <c r="M32" s="3">
        <v>62</v>
      </c>
      <c r="N32" s="4">
        <v>4</v>
      </c>
    </row>
    <row r="33" spans="1:18" ht="24">
      <c r="A33" s="8"/>
      <c r="B33" s="20" t="s">
        <v>236</v>
      </c>
      <c r="C33" s="6">
        <v>16</v>
      </c>
      <c r="D33" s="7">
        <v>5.5</v>
      </c>
      <c r="E33" s="6">
        <v>75</v>
      </c>
      <c r="F33" s="7">
        <v>10.7</v>
      </c>
      <c r="G33" s="6">
        <v>452</v>
      </c>
      <c r="H33" s="7">
        <v>4.3</v>
      </c>
      <c r="I33" s="6">
        <v>722</v>
      </c>
      <c r="J33" s="7">
        <v>4.4000000000000004</v>
      </c>
      <c r="K33" s="6">
        <v>1011</v>
      </c>
      <c r="L33" s="7">
        <v>7.7</v>
      </c>
      <c r="M33" s="6">
        <v>376</v>
      </c>
      <c r="N33" s="7">
        <v>7.2</v>
      </c>
      <c r="O33" s="8"/>
      <c r="P33" s="8"/>
      <c r="Q33" s="8"/>
      <c r="R33" s="8"/>
    </row>
    <row r="34" spans="1:18" ht="12">
      <c r="B34" s="15" t="s">
        <v>110</v>
      </c>
      <c r="C34" s="3">
        <v>1</v>
      </c>
      <c r="D34" s="4">
        <v>24.6</v>
      </c>
      <c r="E34" s="3">
        <v>7</v>
      </c>
      <c r="F34" s="4">
        <v>19.2</v>
      </c>
      <c r="G34" s="3">
        <v>10</v>
      </c>
      <c r="H34" s="4">
        <v>13.2</v>
      </c>
      <c r="I34" s="3">
        <v>20</v>
      </c>
      <c r="J34" s="4">
        <v>18</v>
      </c>
      <c r="K34" s="3">
        <v>48</v>
      </c>
      <c r="L34" s="4">
        <v>20</v>
      </c>
      <c r="M34" s="3">
        <v>10</v>
      </c>
      <c r="N34" s="4">
        <v>5.9</v>
      </c>
    </row>
    <row r="35" spans="1:18" ht="12">
      <c r="B35" s="15" t="s">
        <v>120</v>
      </c>
      <c r="C35" s="3">
        <v>2</v>
      </c>
      <c r="D35" s="4">
        <v>66.8</v>
      </c>
      <c r="E35" s="3">
        <v>22</v>
      </c>
      <c r="F35" s="4">
        <v>15.7</v>
      </c>
      <c r="G35" s="3">
        <v>26</v>
      </c>
      <c r="H35" s="4">
        <v>19.2</v>
      </c>
      <c r="I35" s="3">
        <v>39</v>
      </c>
      <c r="J35" s="4">
        <v>18.899999999999999</v>
      </c>
      <c r="K35" s="3">
        <v>50</v>
      </c>
      <c r="L35" s="4">
        <v>25.7</v>
      </c>
      <c r="M35" s="3">
        <v>20</v>
      </c>
      <c r="N35" s="4">
        <v>9.1</v>
      </c>
    </row>
    <row r="36" spans="1:18" ht="26">
      <c r="B36" s="15" t="s">
        <v>237</v>
      </c>
      <c r="C36" s="3">
        <v>0</v>
      </c>
      <c r="D36" s="9" t="s">
        <v>139</v>
      </c>
      <c r="E36" s="3">
        <v>0</v>
      </c>
      <c r="F36" s="9" t="s">
        <v>139</v>
      </c>
      <c r="G36" s="3">
        <v>0</v>
      </c>
      <c r="H36" s="9" t="s">
        <v>139</v>
      </c>
      <c r="I36" s="3">
        <v>0</v>
      </c>
      <c r="J36" s="9" t="s">
        <v>139</v>
      </c>
      <c r="K36" s="3">
        <v>693</v>
      </c>
      <c r="L36" s="4">
        <v>17.399999999999999</v>
      </c>
      <c r="M36" s="3">
        <v>0</v>
      </c>
      <c r="N36" s="9" t="s">
        <v>139</v>
      </c>
    </row>
    <row r="37" spans="1:18" ht="12">
      <c r="A37" s="8"/>
      <c r="B37" s="20" t="s">
        <v>122</v>
      </c>
      <c r="C37" s="6">
        <v>9</v>
      </c>
      <c r="D37" s="7">
        <v>23.8</v>
      </c>
      <c r="E37" s="6">
        <v>50</v>
      </c>
      <c r="F37" s="7">
        <v>9.1999999999999993</v>
      </c>
      <c r="G37" s="6">
        <v>73</v>
      </c>
      <c r="H37" s="7">
        <v>9.6</v>
      </c>
      <c r="I37" s="6">
        <v>147</v>
      </c>
      <c r="J37" s="7">
        <v>10</v>
      </c>
      <c r="K37" s="6">
        <v>1106</v>
      </c>
      <c r="L37" s="7">
        <v>9.3000000000000007</v>
      </c>
      <c r="M37" s="6">
        <v>76</v>
      </c>
      <c r="N37" s="7">
        <v>6.9</v>
      </c>
      <c r="O37" s="8"/>
      <c r="P37" s="8"/>
      <c r="Q37" s="8"/>
      <c r="R37" s="8"/>
    </row>
    <row r="38" spans="1:18">
      <c r="A38" s="49" t="s">
        <v>123</v>
      </c>
      <c r="B38" s="50"/>
      <c r="C38" s="6">
        <v>31</v>
      </c>
      <c r="D38" s="7">
        <v>9.6</v>
      </c>
      <c r="E38" s="6">
        <v>162</v>
      </c>
      <c r="F38" s="7">
        <v>9.6</v>
      </c>
      <c r="G38" s="6">
        <v>538</v>
      </c>
      <c r="H38" s="7">
        <v>2.6</v>
      </c>
      <c r="I38" s="6">
        <v>923</v>
      </c>
      <c r="J38" s="7">
        <v>1.8</v>
      </c>
      <c r="K38" s="6">
        <v>2242</v>
      </c>
      <c r="L38" s="7">
        <v>5</v>
      </c>
      <c r="M38" s="6">
        <v>581</v>
      </c>
      <c r="N38" s="7">
        <v>4.5</v>
      </c>
      <c r="O38" s="8"/>
      <c r="P38" s="8"/>
      <c r="Q38" s="8"/>
      <c r="R38" s="8"/>
    </row>
    <row r="39" spans="1:18">
      <c r="A39" s="49" t="s">
        <v>124</v>
      </c>
      <c r="B39" s="43"/>
    </row>
    <row r="40" spans="1:18" ht="24">
      <c r="B40" s="15" t="s">
        <v>125</v>
      </c>
      <c r="C40" s="3">
        <v>0</v>
      </c>
      <c r="D40" s="9" t="s">
        <v>139</v>
      </c>
      <c r="E40" s="3">
        <v>0</v>
      </c>
      <c r="F40" s="9" t="s">
        <v>139</v>
      </c>
      <c r="G40" s="3">
        <v>46</v>
      </c>
      <c r="H40" s="4">
        <v>70.3</v>
      </c>
      <c r="I40" s="3">
        <v>0</v>
      </c>
      <c r="J40" s="9" t="s">
        <v>139</v>
      </c>
      <c r="K40" s="3">
        <v>0</v>
      </c>
      <c r="L40" s="9" t="s">
        <v>139</v>
      </c>
      <c r="M40" s="3">
        <v>0</v>
      </c>
      <c r="N40" s="9" t="s">
        <v>139</v>
      </c>
    </row>
    <row r="41" spans="1:18" ht="12">
      <c r="B41" s="15" t="s">
        <v>126</v>
      </c>
      <c r="C41" s="3">
        <v>0</v>
      </c>
      <c r="D41" s="9" t="s">
        <v>139</v>
      </c>
      <c r="E41" s="3">
        <v>0</v>
      </c>
      <c r="F41" s="9" t="s">
        <v>139</v>
      </c>
      <c r="G41" s="3">
        <v>0</v>
      </c>
      <c r="H41" s="9" t="s">
        <v>139</v>
      </c>
      <c r="I41" s="3">
        <v>0</v>
      </c>
      <c r="J41" s="9" t="s">
        <v>139</v>
      </c>
      <c r="K41" s="3">
        <v>0</v>
      </c>
      <c r="L41" s="9" t="s">
        <v>139</v>
      </c>
      <c r="M41" s="3">
        <v>0</v>
      </c>
      <c r="N41" s="9" t="s">
        <v>139</v>
      </c>
    </row>
    <row r="42" spans="1:18" ht="12">
      <c r="B42" s="15" t="s">
        <v>128</v>
      </c>
      <c r="C42" s="3">
        <v>0</v>
      </c>
      <c r="D42" s="9" t="s">
        <v>139</v>
      </c>
      <c r="E42" s="3">
        <v>0</v>
      </c>
      <c r="F42" s="9" t="s">
        <v>139</v>
      </c>
      <c r="G42" s="3">
        <v>0</v>
      </c>
      <c r="H42" s="9" t="s">
        <v>139</v>
      </c>
      <c r="I42" s="3">
        <v>0</v>
      </c>
      <c r="J42" s="9" t="s">
        <v>139</v>
      </c>
      <c r="K42" s="3">
        <v>0</v>
      </c>
      <c r="L42" s="9" t="s">
        <v>139</v>
      </c>
      <c r="M42" s="3">
        <v>0</v>
      </c>
      <c r="N42" s="9" t="s">
        <v>139</v>
      </c>
    </row>
    <row r="43" spans="1:18" ht="14">
      <c r="B43" s="15" t="s">
        <v>238</v>
      </c>
      <c r="C43" s="3">
        <v>1</v>
      </c>
      <c r="D43" s="4">
        <v>38.4</v>
      </c>
      <c r="E43" s="3">
        <v>2</v>
      </c>
      <c r="F43" s="4">
        <v>30.3</v>
      </c>
      <c r="G43" s="3">
        <v>1</v>
      </c>
      <c r="H43" s="4">
        <v>49.4</v>
      </c>
      <c r="I43" s="3">
        <v>1</v>
      </c>
      <c r="J43" s="4">
        <v>37</v>
      </c>
      <c r="K43" s="3">
        <v>1</v>
      </c>
      <c r="L43" s="4">
        <v>38</v>
      </c>
      <c r="M43" s="3">
        <v>1</v>
      </c>
      <c r="N43" s="4">
        <v>14.8</v>
      </c>
    </row>
    <row r="44" spans="1:18" ht="12">
      <c r="A44" s="8"/>
      <c r="B44" s="20" t="s">
        <v>130</v>
      </c>
      <c r="C44" s="6">
        <v>8</v>
      </c>
      <c r="D44" s="7">
        <v>29.7</v>
      </c>
      <c r="E44" s="6">
        <v>15</v>
      </c>
      <c r="F44" s="7">
        <v>33.9</v>
      </c>
      <c r="G44" s="6">
        <v>95</v>
      </c>
      <c r="H44" s="7">
        <v>23.1</v>
      </c>
      <c r="I44" s="6">
        <v>17</v>
      </c>
      <c r="J44" s="7">
        <v>63.3</v>
      </c>
      <c r="K44" s="6">
        <v>6</v>
      </c>
      <c r="L44" s="7">
        <v>37.200000000000003</v>
      </c>
      <c r="M44" s="6">
        <v>15</v>
      </c>
      <c r="N44" s="7">
        <v>14.8</v>
      </c>
      <c r="O44" s="8"/>
      <c r="P44" s="8"/>
      <c r="Q44" s="8"/>
      <c r="R44" s="8"/>
    </row>
    <row r="45" spans="1:18">
      <c r="A45" s="49" t="s">
        <v>131</v>
      </c>
      <c r="B45" s="50"/>
      <c r="C45" s="6">
        <v>12</v>
      </c>
      <c r="D45" s="7">
        <v>21</v>
      </c>
      <c r="E45" s="6">
        <v>123</v>
      </c>
      <c r="F45" s="7">
        <v>5.2</v>
      </c>
      <c r="G45" s="6">
        <v>399</v>
      </c>
      <c r="H45" s="7">
        <v>2.8</v>
      </c>
      <c r="I45" s="6">
        <v>801</v>
      </c>
      <c r="J45" s="7">
        <v>2.8</v>
      </c>
      <c r="K45" s="6">
        <v>2024</v>
      </c>
      <c r="L45" s="7">
        <v>5.2</v>
      </c>
      <c r="M45" s="6">
        <v>399</v>
      </c>
      <c r="N45" s="7">
        <v>5.8</v>
      </c>
      <c r="O45" s="8"/>
      <c r="P45" s="8"/>
      <c r="Q45" s="8"/>
      <c r="R45" s="8"/>
    </row>
    <row r="46" spans="1:18">
      <c r="A46" s="48" t="s">
        <v>142</v>
      </c>
      <c r="B46" s="48"/>
      <c r="C46" s="48"/>
      <c r="D46" s="48"/>
      <c r="E46" s="48"/>
      <c r="F46" s="48"/>
      <c r="G46" s="48"/>
      <c r="H46" s="48"/>
      <c r="I46" s="48"/>
      <c r="J46" s="48"/>
      <c r="K46" s="48"/>
      <c r="L46" s="48"/>
      <c r="M46" s="48"/>
      <c r="N46" s="48"/>
    </row>
    <row r="47" spans="1:18">
      <c r="A47" s="46" t="s">
        <v>226</v>
      </c>
      <c r="B47" s="46" t="s">
        <v>227</v>
      </c>
      <c r="C47" s="47" t="s">
        <v>244</v>
      </c>
      <c r="D47" s="47" t="s">
        <v>227</v>
      </c>
      <c r="E47" s="47" t="s">
        <v>245</v>
      </c>
      <c r="F47" s="47" t="s">
        <v>227</v>
      </c>
      <c r="G47" s="47" t="s">
        <v>246</v>
      </c>
      <c r="H47" s="47" t="s">
        <v>227</v>
      </c>
      <c r="I47" s="47" t="s">
        <v>247</v>
      </c>
      <c r="J47" s="47" t="s">
        <v>227</v>
      </c>
      <c r="K47" s="47" t="s">
        <v>248</v>
      </c>
      <c r="L47" s="47" t="s">
        <v>227</v>
      </c>
      <c r="M47" s="47" t="s">
        <v>233</v>
      </c>
      <c r="N47" s="47"/>
    </row>
    <row r="48" spans="1:18" ht="36">
      <c r="A48" s="46" t="s">
        <v>92</v>
      </c>
      <c r="B48" s="46" t="s">
        <v>92</v>
      </c>
      <c r="C48" s="1" t="s">
        <v>234</v>
      </c>
      <c r="D48" s="1" t="s">
        <v>98</v>
      </c>
      <c r="E48" s="1" t="s">
        <v>234</v>
      </c>
      <c r="F48" s="1" t="s">
        <v>98</v>
      </c>
      <c r="G48" s="1" t="s">
        <v>234</v>
      </c>
      <c r="H48" s="1" t="s">
        <v>98</v>
      </c>
      <c r="I48" s="1" t="s">
        <v>234</v>
      </c>
      <c r="J48" s="1" t="s">
        <v>98</v>
      </c>
      <c r="K48" s="1" t="s">
        <v>234</v>
      </c>
      <c r="L48" s="1" t="s">
        <v>98</v>
      </c>
      <c r="M48" s="1" t="s">
        <v>234</v>
      </c>
      <c r="N48" s="1" t="s">
        <v>98</v>
      </c>
    </row>
    <row r="49" spans="1:18">
      <c r="A49" s="49" t="s">
        <v>104</v>
      </c>
      <c r="B49" s="43"/>
    </row>
    <row r="50" spans="1:18" ht="12">
      <c r="B50" s="15" t="s">
        <v>105</v>
      </c>
      <c r="C50" s="3">
        <v>0</v>
      </c>
      <c r="D50" s="9" t="s">
        <v>139</v>
      </c>
      <c r="E50" s="3">
        <v>0</v>
      </c>
      <c r="F50" s="9" t="s">
        <v>139</v>
      </c>
      <c r="G50" s="3">
        <v>260</v>
      </c>
      <c r="H50" s="4">
        <v>6.3</v>
      </c>
      <c r="I50" s="3">
        <v>460</v>
      </c>
      <c r="J50" s="4">
        <v>2.7</v>
      </c>
      <c r="K50" s="3">
        <v>485</v>
      </c>
      <c r="L50" s="4">
        <v>17.3</v>
      </c>
      <c r="M50" s="3">
        <v>115</v>
      </c>
      <c r="N50" s="4">
        <v>64.400000000000006</v>
      </c>
    </row>
    <row r="51" spans="1:18" ht="12">
      <c r="B51" s="15" t="s">
        <v>106</v>
      </c>
      <c r="C51" s="3">
        <v>0</v>
      </c>
      <c r="D51" s="9" t="s">
        <v>139</v>
      </c>
      <c r="E51" s="3">
        <v>0</v>
      </c>
      <c r="F51" s="9" t="s">
        <v>139</v>
      </c>
      <c r="G51" s="3">
        <v>0</v>
      </c>
      <c r="H51" s="9" t="s">
        <v>139</v>
      </c>
      <c r="I51" s="3">
        <v>0</v>
      </c>
      <c r="J51" s="9" t="s">
        <v>139</v>
      </c>
      <c r="K51" s="3">
        <v>0</v>
      </c>
      <c r="L51" s="9" t="s">
        <v>139</v>
      </c>
      <c r="M51" s="3">
        <v>0</v>
      </c>
      <c r="N51" s="9" t="s">
        <v>139</v>
      </c>
    </row>
    <row r="52" spans="1:18" ht="14">
      <c r="B52" s="15" t="s">
        <v>235</v>
      </c>
      <c r="C52" s="3">
        <v>15</v>
      </c>
      <c r="D52" s="4">
        <v>10.7</v>
      </c>
      <c r="E52" s="3">
        <v>52</v>
      </c>
      <c r="F52" s="4">
        <v>5.2</v>
      </c>
      <c r="G52" s="3">
        <v>80</v>
      </c>
      <c r="H52" s="4">
        <v>8.1</v>
      </c>
      <c r="I52" s="3">
        <v>98</v>
      </c>
      <c r="J52" s="4">
        <v>5.0999999999999996</v>
      </c>
      <c r="K52" s="3">
        <v>160</v>
      </c>
      <c r="L52" s="4">
        <v>12.3</v>
      </c>
      <c r="M52" s="3">
        <v>68</v>
      </c>
      <c r="N52" s="4">
        <v>3.1</v>
      </c>
    </row>
    <row r="53" spans="1:18" ht="24">
      <c r="A53" s="8"/>
      <c r="B53" s="20" t="s">
        <v>236</v>
      </c>
      <c r="C53" s="6">
        <v>15</v>
      </c>
      <c r="D53" s="7">
        <v>10.7</v>
      </c>
      <c r="E53" s="6">
        <v>79</v>
      </c>
      <c r="F53" s="7">
        <v>10.1</v>
      </c>
      <c r="G53" s="6">
        <v>374</v>
      </c>
      <c r="H53" s="7">
        <v>3.9</v>
      </c>
      <c r="I53" s="6">
        <v>613</v>
      </c>
      <c r="J53" s="7">
        <v>3.4</v>
      </c>
      <c r="K53" s="6">
        <v>901</v>
      </c>
      <c r="L53" s="7">
        <v>7.9</v>
      </c>
      <c r="M53" s="6">
        <v>292</v>
      </c>
      <c r="N53" s="7">
        <v>6.7</v>
      </c>
      <c r="O53" s="8"/>
      <c r="P53" s="8"/>
      <c r="Q53" s="8"/>
      <c r="R53" s="8"/>
    </row>
    <row r="54" spans="1:18" ht="12">
      <c r="B54" s="15" t="s">
        <v>110</v>
      </c>
      <c r="C54" s="3">
        <v>1</v>
      </c>
      <c r="D54" s="4">
        <v>30.6</v>
      </c>
      <c r="E54" s="3">
        <v>4</v>
      </c>
      <c r="F54" s="4">
        <v>19.8</v>
      </c>
      <c r="G54" s="3">
        <v>8</v>
      </c>
      <c r="H54" s="4">
        <v>25</v>
      </c>
      <c r="I54" s="3">
        <v>16</v>
      </c>
      <c r="J54" s="4">
        <v>16.899999999999999</v>
      </c>
      <c r="K54" s="3">
        <v>44</v>
      </c>
      <c r="L54" s="4">
        <v>15.8</v>
      </c>
      <c r="M54" s="3">
        <v>8</v>
      </c>
      <c r="N54" s="4">
        <v>13</v>
      </c>
    </row>
    <row r="55" spans="1:18" ht="12">
      <c r="B55" s="15" t="s">
        <v>120</v>
      </c>
      <c r="C55" s="3">
        <v>1</v>
      </c>
      <c r="D55" s="4">
        <v>134.69999999999999</v>
      </c>
      <c r="E55" s="3">
        <v>15</v>
      </c>
      <c r="F55" s="4">
        <v>13.2</v>
      </c>
      <c r="G55" s="3">
        <v>15</v>
      </c>
      <c r="H55" s="4">
        <v>18.399999999999999</v>
      </c>
      <c r="I55" s="3">
        <v>19</v>
      </c>
      <c r="J55" s="4">
        <v>30.4</v>
      </c>
      <c r="K55" s="3">
        <v>21</v>
      </c>
      <c r="L55" s="4">
        <v>36.9</v>
      </c>
      <c r="M55" s="3">
        <v>10</v>
      </c>
      <c r="N55" s="4">
        <v>14.5</v>
      </c>
    </row>
    <row r="56" spans="1:18" ht="26">
      <c r="B56" s="15" t="s">
        <v>237</v>
      </c>
      <c r="C56" s="3">
        <v>0</v>
      </c>
      <c r="D56" s="9" t="s">
        <v>139</v>
      </c>
      <c r="E56" s="3">
        <v>0</v>
      </c>
      <c r="F56" s="9" t="s">
        <v>139</v>
      </c>
      <c r="G56" s="3">
        <v>0</v>
      </c>
      <c r="H56" s="9" t="s">
        <v>139</v>
      </c>
      <c r="I56" s="3">
        <v>1</v>
      </c>
      <c r="J56" s="4">
        <v>148.19999999999999</v>
      </c>
      <c r="K56" s="3">
        <v>586</v>
      </c>
      <c r="L56" s="4">
        <v>24.7</v>
      </c>
      <c r="M56" s="3">
        <v>0</v>
      </c>
      <c r="N56" s="9" t="s">
        <v>139</v>
      </c>
    </row>
    <row r="57" spans="1:18" ht="12">
      <c r="A57" s="8"/>
      <c r="B57" s="20" t="s">
        <v>122</v>
      </c>
      <c r="C57" s="6">
        <v>7</v>
      </c>
      <c r="D57" s="7">
        <v>19.100000000000001</v>
      </c>
      <c r="E57" s="6">
        <v>32</v>
      </c>
      <c r="F57" s="7">
        <v>10</v>
      </c>
      <c r="G57" s="6">
        <v>60</v>
      </c>
      <c r="H57" s="7">
        <v>10.9</v>
      </c>
      <c r="I57" s="6">
        <v>126</v>
      </c>
      <c r="J57" s="7">
        <v>11.3</v>
      </c>
      <c r="K57" s="6">
        <v>940</v>
      </c>
      <c r="L57" s="7">
        <v>12</v>
      </c>
      <c r="M57" s="6">
        <v>56</v>
      </c>
      <c r="N57" s="7">
        <v>9.1999999999999993</v>
      </c>
      <c r="O57" s="8"/>
      <c r="P57" s="8"/>
      <c r="Q57" s="8"/>
      <c r="R57" s="8"/>
    </row>
    <row r="58" spans="1:18">
      <c r="A58" s="49" t="s">
        <v>123</v>
      </c>
      <c r="B58" s="50"/>
      <c r="C58" s="6">
        <v>27</v>
      </c>
      <c r="D58" s="7">
        <v>8.1999999999999993</v>
      </c>
      <c r="E58" s="6">
        <v>131</v>
      </c>
      <c r="F58" s="7">
        <v>6.8</v>
      </c>
      <c r="G58" s="6">
        <v>439</v>
      </c>
      <c r="H58" s="7">
        <v>3.2</v>
      </c>
      <c r="I58" s="6">
        <v>816</v>
      </c>
      <c r="J58" s="7">
        <v>2.8</v>
      </c>
      <c r="K58" s="6">
        <v>1874</v>
      </c>
      <c r="L58" s="7">
        <v>6.7</v>
      </c>
      <c r="M58" s="6">
        <v>485</v>
      </c>
      <c r="N58" s="7">
        <v>5.5</v>
      </c>
      <c r="O58" s="8"/>
      <c r="P58" s="8"/>
      <c r="Q58" s="8"/>
      <c r="R58" s="8"/>
    </row>
    <row r="59" spans="1:18">
      <c r="A59" s="49" t="s">
        <v>124</v>
      </c>
      <c r="B59" s="43"/>
    </row>
    <row r="60" spans="1:18" ht="24">
      <c r="B60" s="15" t="s">
        <v>125</v>
      </c>
      <c r="C60" s="3">
        <v>0</v>
      </c>
      <c r="D60" s="9" t="s">
        <v>139</v>
      </c>
      <c r="E60" s="3">
        <v>0</v>
      </c>
      <c r="F60" s="9" t="s">
        <v>139</v>
      </c>
      <c r="G60" s="3">
        <v>16</v>
      </c>
      <c r="H60" s="4">
        <v>133.4</v>
      </c>
      <c r="I60" s="3">
        <v>0</v>
      </c>
      <c r="J60" s="9" t="s">
        <v>139</v>
      </c>
      <c r="K60" s="3">
        <v>0</v>
      </c>
      <c r="L60" s="9" t="s">
        <v>139</v>
      </c>
      <c r="M60" s="3">
        <v>0</v>
      </c>
      <c r="N60" s="9" t="s">
        <v>139</v>
      </c>
    </row>
    <row r="61" spans="1:18" ht="12">
      <c r="B61" s="15" t="s">
        <v>126</v>
      </c>
      <c r="C61" s="3">
        <v>0</v>
      </c>
      <c r="D61" s="9" t="s">
        <v>139</v>
      </c>
      <c r="E61" s="3">
        <v>0</v>
      </c>
      <c r="F61" s="9" t="s">
        <v>139</v>
      </c>
      <c r="G61" s="3">
        <v>0</v>
      </c>
      <c r="H61" s="9" t="s">
        <v>139</v>
      </c>
      <c r="I61" s="3">
        <v>0</v>
      </c>
      <c r="J61" s="9" t="s">
        <v>139</v>
      </c>
      <c r="K61" s="3">
        <v>0</v>
      </c>
      <c r="L61" s="9" t="s">
        <v>139</v>
      </c>
      <c r="M61" s="3">
        <v>0</v>
      </c>
      <c r="N61" s="9" t="s">
        <v>139</v>
      </c>
    </row>
    <row r="62" spans="1:18" ht="12">
      <c r="B62" s="15" t="s">
        <v>128</v>
      </c>
      <c r="C62" s="3">
        <v>0</v>
      </c>
      <c r="D62" s="9" t="s">
        <v>139</v>
      </c>
      <c r="E62" s="3">
        <v>0</v>
      </c>
      <c r="F62" s="9" t="s">
        <v>139</v>
      </c>
      <c r="G62" s="3">
        <v>0</v>
      </c>
      <c r="H62" s="9" t="s">
        <v>139</v>
      </c>
      <c r="I62" s="3">
        <v>0</v>
      </c>
      <c r="J62" s="9" t="s">
        <v>139</v>
      </c>
      <c r="K62" s="3">
        <v>0</v>
      </c>
      <c r="L62" s="9" t="s">
        <v>139</v>
      </c>
      <c r="M62" s="3">
        <v>0</v>
      </c>
      <c r="N62" s="9" t="s">
        <v>139</v>
      </c>
    </row>
    <row r="63" spans="1:18" ht="14">
      <c r="B63" s="15" t="s">
        <v>238</v>
      </c>
      <c r="C63" s="3">
        <v>2</v>
      </c>
      <c r="D63" s="4">
        <v>30.9</v>
      </c>
      <c r="E63" s="3">
        <v>2</v>
      </c>
      <c r="F63" s="4">
        <v>29.6</v>
      </c>
      <c r="G63" s="3">
        <v>1</v>
      </c>
      <c r="H63" s="4">
        <v>32.1</v>
      </c>
      <c r="I63" s="3">
        <v>1</v>
      </c>
      <c r="J63" s="4">
        <v>30.7</v>
      </c>
      <c r="K63" s="3">
        <v>0</v>
      </c>
      <c r="L63" s="4">
        <v>88.9</v>
      </c>
      <c r="M63" s="3">
        <v>1</v>
      </c>
      <c r="N63" s="4">
        <v>13.5</v>
      </c>
    </row>
    <row r="64" spans="1:18" ht="12">
      <c r="A64" s="8"/>
      <c r="B64" s="20" t="s">
        <v>130</v>
      </c>
      <c r="C64" s="6">
        <v>10</v>
      </c>
      <c r="D64" s="7">
        <v>21.5</v>
      </c>
      <c r="E64" s="6">
        <v>18</v>
      </c>
      <c r="F64" s="7">
        <v>27.6</v>
      </c>
      <c r="G64" s="6">
        <v>58</v>
      </c>
      <c r="H64" s="7">
        <v>41.6</v>
      </c>
      <c r="I64" s="6">
        <v>20</v>
      </c>
      <c r="J64" s="7">
        <v>52.5</v>
      </c>
      <c r="K64" s="6">
        <v>4</v>
      </c>
      <c r="L64" s="7">
        <v>31.7</v>
      </c>
      <c r="M64" s="6">
        <v>14</v>
      </c>
      <c r="N64" s="7">
        <v>16.600000000000001</v>
      </c>
      <c r="O64" s="8"/>
      <c r="P64" s="8"/>
      <c r="Q64" s="8"/>
      <c r="R64" s="8"/>
    </row>
    <row r="65" spans="1:18">
      <c r="A65" s="49" t="s">
        <v>131</v>
      </c>
      <c r="B65" s="50"/>
      <c r="C65" s="6">
        <v>8</v>
      </c>
      <c r="D65" s="7">
        <v>21</v>
      </c>
      <c r="E65" s="6">
        <v>95</v>
      </c>
      <c r="F65" s="7">
        <v>6.3</v>
      </c>
      <c r="G65" s="6">
        <v>328</v>
      </c>
      <c r="H65" s="7">
        <v>2.7</v>
      </c>
      <c r="I65" s="6">
        <v>685</v>
      </c>
      <c r="J65" s="7">
        <v>2.7</v>
      </c>
      <c r="K65" s="6">
        <v>1711</v>
      </c>
      <c r="L65" s="7">
        <v>6</v>
      </c>
      <c r="M65" s="6">
        <v>328</v>
      </c>
      <c r="N65" s="7">
        <v>7.7</v>
      </c>
      <c r="O65" s="8"/>
      <c r="P65" s="8"/>
      <c r="Q65" s="8"/>
      <c r="R65" s="8"/>
    </row>
    <row r="66" spans="1:18">
      <c r="A66" s="48" t="s">
        <v>143</v>
      </c>
      <c r="B66" s="48"/>
      <c r="C66" s="48"/>
      <c r="D66" s="48"/>
      <c r="E66" s="48"/>
      <c r="F66" s="48"/>
      <c r="G66" s="48"/>
      <c r="H66" s="48"/>
      <c r="I66" s="48"/>
      <c r="J66" s="48"/>
      <c r="K66" s="48"/>
      <c r="L66" s="48"/>
      <c r="M66" s="48"/>
      <c r="N66" s="48"/>
    </row>
    <row r="67" spans="1:18">
      <c r="A67" s="46" t="s">
        <v>226</v>
      </c>
      <c r="B67" s="46" t="s">
        <v>227</v>
      </c>
      <c r="C67" s="47" t="s">
        <v>249</v>
      </c>
      <c r="D67" s="47" t="s">
        <v>227</v>
      </c>
      <c r="E67" s="47" t="s">
        <v>250</v>
      </c>
      <c r="F67" s="47" t="s">
        <v>227</v>
      </c>
      <c r="G67" s="47" t="s">
        <v>251</v>
      </c>
      <c r="H67" s="47" t="s">
        <v>227</v>
      </c>
      <c r="I67" s="47" t="s">
        <v>252</v>
      </c>
      <c r="J67" s="47" t="s">
        <v>227</v>
      </c>
      <c r="K67" s="47" t="s">
        <v>253</v>
      </c>
      <c r="L67" s="47" t="s">
        <v>227</v>
      </c>
      <c r="M67" s="47" t="s">
        <v>233</v>
      </c>
      <c r="N67" s="47"/>
    </row>
    <row r="68" spans="1:18" ht="36">
      <c r="A68" s="46" t="s">
        <v>92</v>
      </c>
      <c r="B68" s="46" t="s">
        <v>92</v>
      </c>
      <c r="C68" s="1" t="s">
        <v>234</v>
      </c>
      <c r="D68" s="1" t="s">
        <v>98</v>
      </c>
      <c r="E68" s="1" t="s">
        <v>234</v>
      </c>
      <c r="F68" s="1" t="s">
        <v>98</v>
      </c>
      <c r="G68" s="1" t="s">
        <v>234</v>
      </c>
      <c r="H68" s="1" t="s">
        <v>98</v>
      </c>
      <c r="I68" s="1" t="s">
        <v>234</v>
      </c>
      <c r="J68" s="1" t="s">
        <v>98</v>
      </c>
      <c r="K68" s="1" t="s">
        <v>234</v>
      </c>
      <c r="L68" s="1" t="s">
        <v>98</v>
      </c>
      <c r="M68" s="1" t="s">
        <v>234</v>
      </c>
      <c r="N68" s="1" t="s">
        <v>98</v>
      </c>
    </row>
    <row r="69" spans="1:18">
      <c r="A69" s="49" t="s">
        <v>104</v>
      </c>
      <c r="B69" s="43"/>
    </row>
    <row r="70" spans="1:18" ht="12">
      <c r="B70" s="15" t="s">
        <v>105</v>
      </c>
      <c r="C70" s="3">
        <v>0</v>
      </c>
      <c r="D70" s="9" t="s">
        <v>139</v>
      </c>
      <c r="E70" s="3">
        <v>0</v>
      </c>
      <c r="F70" s="9" t="s">
        <v>139</v>
      </c>
      <c r="G70" s="3">
        <v>225</v>
      </c>
      <c r="H70" s="4">
        <v>5.5</v>
      </c>
      <c r="I70" s="3">
        <v>347</v>
      </c>
      <c r="J70" s="4">
        <v>5</v>
      </c>
      <c r="K70" s="3">
        <v>390</v>
      </c>
      <c r="L70" s="4">
        <v>10.8</v>
      </c>
      <c r="M70" s="3">
        <v>104</v>
      </c>
      <c r="N70" s="4">
        <v>62.4</v>
      </c>
    </row>
    <row r="71" spans="1:18" ht="12">
      <c r="B71" s="15" t="s">
        <v>106</v>
      </c>
      <c r="C71" s="3">
        <v>0</v>
      </c>
      <c r="D71" s="9" t="s">
        <v>139</v>
      </c>
      <c r="E71" s="3">
        <v>0</v>
      </c>
      <c r="F71" s="9" t="s">
        <v>139</v>
      </c>
      <c r="G71" s="3">
        <v>0</v>
      </c>
      <c r="H71" s="9" t="s">
        <v>139</v>
      </c>
      <c r="I71" s="3">
        <v>0</v>
      </c>
      <c r="J71" s="9" t="s">
        <v>139</v>
      </c>
      <c r="K71" s="3">
        <v>0</v>
      </c>
      <c r="L71" s="9" t="s">
        <v>139</v>
      </c>
      <c r="M71" s="3">
        <v>0</v>
      </c>
      <c r="N71" s="9" t="s">
        <v>139</v>
      </c>
    </row>
    <row r="72" spans="1:18" ht="14">
      <c r="B72" s="15" t="s">
        <v>235</v>
      </c>
      <c r="C72" s="3">
        <v>13</v>
      </c>
      <c r="D72" s="4">
        <v>11.2</v>
      </c>
      <c r="E72" s="3">
        <v>56</v>
      </c>
      <c r="F72" s="4">
        <v>6.6</v>
      </c>
      <c r="G72" s="3">
        <v>78</v>
      </c>
      <c r="H72" s="4">
        <v>4.5</v>
      </c>
      <c r="I72" s="3">
        <v>92</v>
      </c>
      <c r="J72" s="4">
        <v>4</v>
      </c>
      <c r="K72" s="3">
        <v>152</v>
      </c>
      <c r="L72" s="4">
        <v>5.7</v>
      </c>
      <c r="M72" s="3">
        <v>71</v>
      </c>
      <c r="N72" s="4">
        <v>5.2</v>
      </c>
    </row>
    <row r="73" spans="1:18" ht="24">
      <c r="A73" s="8"/>
      <c r="B73" s="20" t="s">
        <v>236</v>
      </c>
      <c r="C73" s="6">
        <v>14</v>
      </c>
      <c r="D73" s="7">
        <v>8.9</v>
      </c>
      <c r="E73" s="6">
        <v>90</v>
      </c>
      <c r="F73" s="7">
        <v>6.9</v>
      </c>
      <c r="G73" s="6">
        <v>324</v>
      </c>
      <c r="H73" s="7">
        <v>3.2</v>
      </c>
      <c r="I73" s="6">
        <v>488</v>
      </c>
      <c r="J73" s="7">
        <v>3</v>
      </c>
      <c r="K73" s="6">
        <v>700</v>
      </c>
      <c r="L73" s="7">
        <v>6.9</v>
      </c>
      <c r="M73" s="6">
        <v>259</v>
      </c>
      <c r="N73" s="7">
        <v>5.0999999999999996</v>
      </c>
      <c r="O73" s="8"/>
      <c r="P73" s="8"/>
      <c r="Q73" s="8"/>
      <c r="R73" s="8"/>
    </row>
    <row r="74" spans="1:18" ht="12">
      <c r="B74" s="15" t="s">
        <v>110</v>
      </c>
      <c r="C74" s="3">
        <v>0</v>
      </c>
      <c r="D74" s="9" t="s">
        <v>139</v>
      </c>
      <c r="E74" s="3">
        <v>0</v>
      </c>
      <c r="F74" s="4">
        <v>70.099999999999994</v>
      </c>
      <c r="G74" s="3">
        <v>2</v>
      </c>
      <c r="H74" s="4">
        <v>34.4</v>
      </c>
      <c r="I74" s="3">
        <v>8</v>
      </c>
      <c r="J74" s="4">
        <v>34.9</v>
      </c>
      <c r="K74" s="3">
        <v>30</v>
      </c>
      <c r="L74" s="4">
        <v>40.1</v>
      </c>
      <c r="M74" s="3">
        <v>2</v>
      </c>
      <c r="N74" s="4">
        <v>33.200000000000003</v>
      </c>
    </row>
    <row r="75" spans="1:18" ht="12">
      <c r="B75" s="15" t="s">
        <v>120</v>
      </c>
      <c r="C75" s="3">
        <v>1</v>
      </c>
      <c r="D75" s="4">
        <v>76.099999999999994</v>
      </c>
      <c r="E75" s="3">
        <v>8</v>
      </c>
      <c r="F75" s="4">
        <v>17.399999999999999</v>
      </c>
      <c r="G75" s="3">
        <v>7</v>
      </c>
      <c r="H75" s="4">
        <v>26.2</v>
      </c>
      <c r="I75" s="3">
        <v>14</v>
      </c>
      <c r="J75" s="4">
        <v>17.100000000000001</v>
      </c>
      <c r="K75" s="3">
        <v>21</v>
      </c>
      <c r="L75" s="4">
        <v>30.2</v>
      </c>
      <c r="M75" s="3">
        <v>7</v>
      </c>
      <c r="N75" s="4">
        <v>10.6</v>
      </c>
    </row>
    <row r="76" spans="1:18" ht="26">
      <c r="B76" s="15" t="s">
        <v>237</v>
      </c>
      <c r="C76" s="3">
        <v>0</v>
      </c>
      <c r="D76" s="9" t="s">
        <v>139</v>
      </c>
      <c r="E76" s="3">
        <v>0</v>
      </c>
      <c r="F76" s="9" t="s">
        <v>139</v>
      </c>
      <c r="G76" s="3">
        <v>0</v>
      </c>
      <c r="H76" s="9" t="s">
        <v>139</v>
      </c>
      <c r="I76" s="3">
        <v>0</v>
      </c>
      <c r="J76" s="4">
        <v>2469.4</v>
      </c>
      <c r="K76" s="3">
        <v>340</v>
      </c>
      <c r="L76" s="4">
        <v>28.7</v>
      </c>
      <c r="M76" s="3">
        <v>0</v>
      </c>
      <c r="N76" s="9" t="s">
        <v>139</v>
      </c>
    </row>
    <row r="77" spans="1:18" ht="12">
      <c r="A77" s="8"/>
      <c r="B77" s="20" t="s">
        <v>122</v>
      </c>
      <c r="C77" s="6">
        <v>3</v>
      </c>
      <c r="D77" s="7">
        <v>24.2</v>
      </c>
      <c r="E77" s="6">
        <v>20</v>
      </c>
      <c r="F77" s="7">
        <v>7.7</v>
      </c>
      <c r="G77" s="6">
        <v>35</v>
      </c>
      <c r="H77" s="7">
        <v>12.4</v>
      </c>
      <c r="I77" s="6">
        <v>98</v>
      </c>
      <c r="J77" s="7">
        <v>13.7</v>
      </c>
      <c r="K77" s="6">
        <v>685</v>
      </c>
      <c r="L77" s="7">
        <v>10.4</v>
      </c>
      <c r="M77" s="6">
        <v>36</v>
      </c>
      <c r="N77" s="7">
        <v>9.1</v>
      </c>
      <c r="O77" s="8"/>
      <c r="P77" s="8"/>
      <c r="Q77" s="8"/>
      <c r="R77" s="8"/>
    </row>
    <row r="78" spans="1:18">
      <c r="A78" s="49" t="s">
        <v>123</v>
      </c>
      <c r="B78" s="50"/>
      <c r="C78" s="6">
        <v>21</v>
      </c>
      <c r="D78" s="7">
        <v>7.3</v>
      </c>
      <c r="E78" s="6">
        <v>130</v>
      </c>
      <c r="F78" s="7">
        <v>8</v>
      </c>
      <c r="G78" s="6">
        <v>365</v>
      </c>
      <c r="H78" s="7">
        <v>2.1</v>
      </c>
      <c r="I78" s="6">
        <v>649</v>
      </c>
      <c r="J78" s="7">
        <v>2.9</v>
      </c>
      <c r="K78" s="6">
        <v>1423</v>
      </c>
      <c r="L78" s="7">
        <v>3.2</v>
      </c>
      <c r="M78" s="6">
        <v>394</v>
      </c>
      <c r="N78" s="7">
        <v>4</v>
      </c>
      <c r="O78" s="8"/>
      <c r="P78" s="8"/>
      <c r="Q78" s="8"/>
      <c r="R78" s="8"/>
    </row>
    <row r="79" spans="1:18">
      <c r="A79" s="49" t="s">
        <v>124</v>
      </c>
      <c r="B79" s="43"/>
    </row>
    <row r="80" spans="1:18" ht="24">
      <c r="B80" s="15" t="s">
        <v>125</v>
      </c>
      <c r="C80" s="3">
        <v>0</v>
      </c>
      <c r="D80" s="9" t="s">
        <v>139</v>
      </c>
      <c r="E80" s="3">
        <v>0</v>
      </c>
      <c r="F80" s="9" t="s">
        <v>139</v>
      </c>
      <c r="G80" s="3">
        <v>0</v>
      </c>
      <c r="H80" s="9" t="s">
        <v>139</v>
      </c>
      <c r="I80" s="3">
        <v>0</v>
      </c>
      <c r="J80" s="9" t="s">
        <v>139</v>
      </c>
      <c r="K80" s="3">
        <v>0</v>
      </c>
      <c r="L80" s="9" t="s">
        <v>139</v>
      </c>
      <c r="M80" s="3">
        <v>0</v>
      </c>
      <c r="N80" s="9" t="s">
        <v>139</v>
      </c>
    </row>
    <row r="81" spans="1:18" ht="12">
      <c r="B81" s="15" t="s">
        <v>126</v>
      </c>
      <c r="C81" s="3">
        <v>0</v>
      </c>
      <c r="D81" s="9" t="s">
        <v>139</v>
      </c>
      <c r="E81" s="3">
        <v>0</v>
      </c>
      <c r="F81" s="9" t="s">
        <v>139</v>
      </c>
      <c r="G81" s="3">
        <v>0</v>
      </c>
      <c r="H81" s="9" t="s">
        <v>139</v>
      </c>
      <c r="I81" s="3">
        <v>0</v>
      </c>
      <c r="J81" s="9" t="s">
        <v>139</v>
      </c>
      <c r="K81" s="3">
        <v>0</v>
      </c>
      <c r="L81" s="9" t="s">
        <v>139</v>
      </c>
      <c r="M81" s="3">
        <v>0</v>
      </c>
      <c r="N81" s="9" t="s">
        <v>139</v>
      </c>
    </row>
    <row r="82" spans="1:18" ht="12">
      <c r="B82" s="15" t="s">
        <v>128</v>
      </c>
      <c r="C82" s="3">
        <v>0</v>
      </c>
      <c r="D82" s="9" t="s">
        <v>139</v>
      </c>
      <c r="E82" s="3">
        <v>0</v>
      </c>
      <c r="F82" s="9" t="s">
        <v>139</v>
      </c>
      <c r="G82" s="3">
        <v>0</v>
      </c>
      <c r="H82" s="9" t="s">
        <v>139</v>
      </c>
      <c r="I82" s="3">
        <v>0</v>
      </c>
      <c r="J82" s="9" t="s">
        <v>139</v>
      </c>
      <c r="K82" s="3">
        <v>0</v>
      </c>
      <c r="L82" s="9" t="s">
        <v>139</v>
      </c>
      <c r="M82" s="3">
        <v>0</v>
      </c>
      <c r="N82" s="9" t="s">
        <v>139</v>
      </c>
    </row>
    <row r="83" spans="1:18" ht="14">
      <c r="B83" s="15" t="s">
        <v>238</v>
      </c>
      <c r="C83" s="3">
        <v>0</v>
      </c>
      <c r="D83" s="4">
        <v>98.8</v>
      </c>
      <c r="E83" s="3">
        <v>1</v>
      </c>
      <c r="F83" s="4">
        <v>39.5</v>
      </c>
      <c r="G83" s="3">
        <v>0</v>
      </c>
      <c r="H83" s="9" t="s">
        <v>139</v>
      </c>
      <c r="I83" s="3">
        <v>0</v>
      </c>
      <c r="J83" s="9" t="s">
        <v>139</v>
      </c>
      <c r="K83" s="3">
        <v>0</v>
      </c>
      <c r="L83" s="9" t="s">
        <v>139</v>
      </c>
      <c r="M83" s="3">
        <v>0</v>
      </c>
      <c r="N83" s="9" t="s">
        <v>139</v>
      </c>
    </row>
    <row r="84" spans="1:18" ht="12">
      <c r="A84" s="8"/>
      <c r="B84" s="20" t="s">
        <v>130</v>
      </c>
      <c r="C84" s="6">
        <v>4</v>
      </c>
      <c r="D84" s="7">
        <v>29.5</v>
      </c>
      <c r="E84" s="6">
        <v>12</v>
      </c>
      <c r="F84" s="7">
        <v>38.700000000000003</v>
      </c>
      <c r="G84" s="6">
        <v>37</v>
      </c>
      <c r="H84" s="7">
        <v>20.399999999999999</v>
      </c>
      <c r="I84" s="6">
        <v>10</v>
      </c>
      <c r="J84" s="7">
        <v>58.8</v>
      </c>
      <c r="K84" s="6">
        <v>1</v>
      </c>
      <c r="L84" s="7">
        <v>123.5</v>
      </c>
      <c r="M84" s="6">
        <v>7</v>
      </c>
      <c r="N84" s="7">
        <v>17.600000000000001</v>
      </c>
      <c r="O84" s="8"/>
      <c r="P84" s="8"/>
      <c r="Q84" s="8"/>
      <c r="R84" s="8"/>
    </row>
    <row r="85" spans="1:18">
      <c r="A85" s="55" t="s">
        <v>131</v>
      </c>
      <c r="B85" s="56"/>
      <c r="C85" s="16">
        <v>8</v>
      </c>
      <c r="D85" s="17">
        <v>13.8</v>
      </c>
      <c r="E85" s="16">
        <v>96</v>
      </c>
      <c r="F85" s="17">
        <v>4.7</v>
      </c>
      <c r="G85" s="16">
        <v>286</v>
      </c>
      <c r="H85" s="17">
        <v>2.2999999999999998</v>
      </c>
      <c r="I85" s="16">
        <v>555</v>
      </c>
      <c r="J85" s="17">
        <v>2.2999999999999998</v>
      </c>
      <c r="K85" s="16">
        <v>1328</v>
      </c>
      <c r="L85" s="17">
        <v>4.4000000000000004</v>
      </c>
      <c r="M85" s="16">
        <v>286</v>
      </c>
      <c r="N85" s="17">
        <v>5.5</v>
      </c>
      <c r="O85" s="8"/>
      <c r="P85" s="8"/>
      <c r="Q85" s="8"/>
      <c r="R85" s="8"/>
    </row>
    <row r="86" spans="1:18" ht="12.75" customHeight="1">
      <c r="A86" s="53" t="s">
        <v>254</v>
      </c>
      <c r="B86" s="43"/>
      <c r="C86" s="43"/>
      <c r="D86" s="43"/>
      <c r="E86" s="43"/>
      <c r="F86" s="43"/>
      <c r="G86" s="43"/>
      <c r="H86" s="43"/>
      <c r="I86" s="43"/>
      <c r="J86" s="43"/>
      <c r="K86" s="43"/>
      <c r="L86" s="43"/>
      <c r="M86" s="43"/>
      <c r="N86" s="43"/>
    </row>
    <row r="87" spans="1:18" ht="12.75" customHeight="1">
      <c r="A87" s="53" t="s">
        <v>255</v>
      </c>
      <c r="B87" s="43"/>
      <c r="C87" s="43"/>
      <c r="D87" s="43"/>
      <c r="E87" s="43"/>
      <c r="F87" s="43"/>
      <c r="G87" s="43"/>
      <c r="H87" s="43"/>
      <c r="I87" s="43"/>
      <c r="J87" s="43"/>
      <c r="K87" s="43"/>
      <c r="L87" s="43"/>
      <c r="M87" s="43"/>
      <c r="N87" s="43"/>
    </row>
    <row r="88" spans="1:18" ht="12.75" customHeight="1">
      <c r="A88" s="53" t="s">
        <v>256</v>
      </c>
      <c r="B88" s="43"/>
      <c r="C88" s="43"/>
      <c r="D88" s="43"/>
      <c r="E88" s="43"/>
      <c r="F88" s="43"/>
      <c r="G88" s="43"/>
      <c r="H88" s="43"/>
      <c r="I88" s="43"/>
      <c r="J88" s="43"/>
      <c r="K88" s="43"/>
      <c r="L88" s="43"/>
      <c r="M88" s="43"/>
      <c r="N88" s="43"/>
    </row>
    <row r="89" spans="1:18" ht="12.75" customHeight="1">
      <c r="A89" s="53" t="s">
        <v>257</v>
      </c>
      <c r="B89" s="43"/>
      <c r="C89" s="43"/>
      <c r="D89" s="43"/>
      <c r="E89" s="43"/>
      <c r="F89" s="43"/>
      <c r="G89" s="43"/>
      <c r="H89" s="43"/>
      <c r="I89" s="43"/>
      <c r="J89" s="43"/>
      <c r="K89" s="43"/>
      <c r="L89" s="43"/>
      <c r="M89" s="43"/>
      <c r="N89" s="43"/>
    </row>
    <row r="90" spans="1:18" ht="12.75" customHeight="1">
      <c r="A90" s="53" t="s">
        <v>258</v>
      </c>
      <c r="B90" s="43"/>
      <c r="C90" s="43"/>
      <c r="D90" s="43"/>
      <c r="E90" s="43"/>
      <c r="F90" s="43"/>
      <c r="G90" s="43"/>
      <c r="H90" s="43"/>
      <c r="I90" s="43"/>
      <c r="J90" s="43"/>
      <c r="K90" s="43"/>
      <c r="L90" s="43"/>
      <c r="M90" s="43"/>
      <c r="N90" s="43"/>
    </row>
    <row r="91" spans="1:18" ht="12.75" customHeight="1">
      <c r="A91" s="53" t="s">
        <v>259</v>
      </c>
      <c r="B91" s="43"/>
      <c r="C91" s="43"/>
      <c r="D91" s="43"/>
      <c r="E91" s="43"/>
      <c r="F91" s="43"/>
      <c r="G91" s="43"/>
      <c r="H91" s="43"/>
      <c r="I91" s="43"/>
      <c r="J91" s="43"/>
      <c r="K91" s="43"/>
      <c r="L91" s="43"/>
      <c r="M91" s="43"/>
      <c r="N91" s="43"/>
    </row>
    <row r="92" spans="1:18" ht="12.75" customHeight="1">
      <c r="A92" s="53" t="s">
        <v>260</v>
      </c>
      <c r="B92" s="43"/>
      <c r="C92" s="43"/>
      <c r="D92" s="43"/>
      <c r="E92" s="43"/>
      <c r="F92" s="43"/>
      <c r="G92" s="43"/>
      <c r="H92" s="43"/>
      <c r="I92" s="43"/>
      <c r="J92" s="43"/>
      <c r="K92" s="43"/>
      <c r="L92" s="43"/>
      <c r="M92" s="43"/>
      <c r="N92" s="43"/>
    </row>
    <row r="93" spans="1:18" ht="12.75" customHeight="1">
      <c r="A93" s="53" t="s">
        <v>261</v>
      </c>
      <c r="B93" s="43"/>
      <c r="C93" s="43"/>
      <c r="D93" s="43"/>
      <c r="E93" s="43"/>
      <c r="F93" s="43"/>
      <c r="G93" s="43"/>
      <c r="H93" s="43"/>
      <c r="I93" s="43"/>
      <c r="J93" s="43"/>
      <c r="K93" s="43"/>
      <c r="L93" s="43"/>
      <c r="M93" s="43"/>
      <c r="N93" s="43"/>
    </row>
    <row r="94" spans="1:18" ht="12.75" customHeight="1">
      <c r="A94" s="49" t="s">
        <v>152</v>
      </c>
      <c r="B94" s="43"/>
      <c r="C94" s="43"/>
      <c r="D94" s="43"/>
      <c r="E94" s="43"/>
      <c r="F94" s="43"/>
      <c r="G94" s="43"/>
      <c r="H94" s="43"/>
      <c r="I94" s="43"/>
      <c r="J94" s="43"/>
      <c r="K94" s="43"/>
      <c r="L94" s="43"/>
      <c r="M94" s="43"/>
      <c r="N94" s="43"/>
    </row>
    <row r="95" spans="1:18" ht="12.75" customHeight="1">
      <c r="A95" s="54" t="s">
        <v>153</v>
      </c>
      <c r="B95" s="43"/>
      <c r="C95" s="43"/>
      <c r="D95" s="43"/>
      <c r="E95" s="43"/>
      <c r="F95" s="43"/>
      <c r="G95" s="43"/>
      <c r="H95" s="43"/>
      <c r="I95" s="43"/>
      <c r="J95" s="43"/>
      <c r="K95" s="43"/>
      <c r="L95" s="43"/>
      <c r="M95" s="43"/>
      <c r="N95" s="43"/>
    </row>
    <row r="96" spans="1:18" ht="12.75" customHeight="1">
      <c r="A96" s="54" t="s">
        <v>154</v>
      </c>
      <c r="B96" s="43"/>
      <c r="C96" s="43"/>
      <c r="D96" s="43"/>
      <c r="E96" s="43"/>
      <c r="F96" s="43"/>
      <c r="G96" s="43"/>
      <c r="H96" s="43"/>
      <c r="I96" s="43"/>
      <c r="J96" s="43"/>
      <c r="K96" s="43"/>
      <c r="L96" s="43"/>
      <c r="M96" s="43"/>
      <c r="N96" s="43"/>
    </row>
    <row r="97" spans="1:14" ht="12.75" customHeight="1">
      <c r="A97" s="49" t="s">
        <v>156</v>
      </c>
      <c r="B97" s="43"/>
      <c r="C97" s="43"/>
      <c r="D97" s="43"/>
      <c r="E97" s="43"/>
      <c r="F97" s="43"/>
      <c r="G97" s="43"/>
      <c r="H97" s="43"/>
      <c r="I97" s="43"/>
      <c r="J97" s="43"/>
      <c r="K97" s="43"/>
      <c r="L97" s="43"/>
      <c r="M97" s="43"/>
      <c r="N97" s="43"/>
    </row>
  </sheetData>
  <mergeCells count="65">
    <mergeCell ref="A95:N95"/>
    <mergeCell ref="A96:N96"/>
    <mergeCell ref="A97:N97"/>
    <mergeCell ref="A90:N90"/>
    <mergeCell ref="A91:N91"/>
    <mergeCell ref="A92:N92"/>
    <mergeCell ref="A93:N93"/>
    <mergeCell ref="A94:N94"/>
    <mergeCell ref="A85:B85"/>
    <mergeCell ref="A86:N86"/>
    <mergeCell ref="A87:N87"/>
    <mergeCell ref="A88:N88"/>
    <mergeCell ref="A89:N89"/>
    <mergeCell ref="M67:N67"/>
    <mergeCell ref="A67:B68"/>
    <mergeCell ref="A69:B69"/>
    <mergeCell ref="A78:B78"/>
    <mergeCell ref="A79:B79"/>
    <mergeCell ref="C67:D67"/>
    <mergeCell ref="E67:F67"/>
    <mergeCell ref="G67:H67"/>
    <mergeCell ref="I67:J67"/>
    <mergeCell ref="K67:L67"/>
    <mergeCell ref="A49:B49"/>
    <mergeCell ref="A58:B58"/>
    <mergeCell ref="A59:B59"/>
    <mergeCell ref="A65:B65"/>
    <mergeCell ref="A66:N66"/>
    <mergeCell ref="A45:B45"/>
    <mergeCell ref="A46:N46"/>
    <mergeCell ref="C47:D47"/>
    <mergeCell ref="E47:F47"/>
    <mergeCell ref="G47:H47"/>
    <mergeCell ref="I47:J47"/>
    <mergeCell ref="K47:L47"/>
    <mergeCell ref="M47:N47"/>
    <mergeCell ref="A47:B48"/>
    <mergeCell ref="M27:N27"/>
    <mergeCell ref="A27:B28"/>
    <mergeCell ref="A29:B29"/>
    <mergeCell ref="A38:B38"/>
    <mergeCell ref="A39:B39"/>
    <mergeCell ref="C27:D27"/>
    <mergeCell ref="E27:F27"/>
    <mergeCell ref="G27:H27"/>
    <mergeCell ref="I27:J27"/>
    <mergeCell ref="K27:L27"/>
    <mergeCell ref="A9:B9"/>
    <mergeCell ref="A18:B18"/>
    <mergeCell ref="A19:B19"/>
    <mergeCell ref="A25:B25"/>
    <mergeCell ref="A26:N26"/>
    <mergeCell ref="A6:N6"/>
    <mergeCell ref="C7:D7"/>
    <mergeCell ref="E7:F7"/>
    <mergeCell ref="G7:H7"/>
    <mergeCell ref="I7:J7"/>
    <mergeCell ref="K7:L7"/>
    <mergeCell ref="M7:N7"/>
    <mergeCell ref="A7:B8"/>
    <mergeCell ref="A1:N1"/>
    <mergeCell ref="A2:N2"/>
    <mergeCell ref="A3:N3"/>
    <mergeCell ref="A4:N4"/>
    <mergeCell ref="A5:N5"/>
  </mergeCells>
  <pageMargins left="0.7" right="0.7" top="0.75" bottom="0.75" header="0.3" footer="0.3"/>
  <pageSetup paperSize="9" orientation="portrait" horizontalDpi="300" verticalDpi="30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R97"/>
  <sheetViews>
    <sheetView workbookViewId="0">
      <pane ySplit="5" topLeftCell="A6"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14</v>
      </c>
      <c r="B1" s="43"/>
      <c r="C1" s="43"/>
      <c r="D1" s="43"/>
      <c r="E1" s="43"/>
      <c r="F1" s="43"/>
      <c r="G1" s="43"/>
      <c r="H1" s="43"/>
      <c r="I1" s="43"/>
      <c r="J1" s="43"/>
      <c r="K1" s="43"/>
      <c r="L1" s="43"/>
      <c r="M1" s="43"/>
      <c r="N1" s="43"/>
    </row>
    <row r="2" spans="1:18" ht="12.75" customHeight="1">
      <c r="A2" s="44" t="s">
        <v>171</v>
      </c>
      <c r="B2" s="43"/>
      <c r="C2" s="43"/>
      <c r="D2" s="43"/>
      <c r="E2" s="43"/>
      <c r="F2" s="43"/>
      <c r="G2" s="43"/>
      <c r="H2" s="43"/>
      <c r="I2" s="43"/>
      <c r="J2" s="43"/>
      <c r="K2" s="43"/>
      <c r="L2" s="43"/>
      <c r="M2" s="43"/>
      <c r="N2" s="43"/>
    </row>
    <row r="3" spans="1:18" ht="12.75" customHeight="1">
      <c r="A3" s="42" t="s">
        <v>224</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ht="12.75" customHeight="1">
      <c r="A5" s="45" t="s">
        <v>225</v>
      </c>
      <c r="B5" s="43"/>
      <c r="C5" s="43"/>
      <c r="D5" s="43"/>
      <c r="E5" s="43"/>
      <c r="F5" s="43"/>
      <c r="G5" s="43"/>
      <c r="H5" s="43"/>
      <c r="I5" s="43"/>
      <c r="J5" s="43"/>
      <c r="K5" s="43"/>
      <c r="L5" s="43"/>
      <c r="M5" s="43"/>
      <c r="N5" s="43"/>
    </row>
    <row r="6" spans="1:18">
      <c r="A6" s="48" t="s">
        <v>103</v>
      </c>
      <c r="B6" s="48"/>
      <c r="C6" s="48"/>
      <c r="D6" s="48"/>
      <c r="E6" s="48"/>
      <c r="F6" s="48"/>
      <c r="G6" s="48"/>
      <c r="H6" s="48"/>
      <c r="I6" s="48"/>
      <c r="J6" s="48"/>
      <c r="K6" s="48"/>
      <c r="L6" s="48"/>
      <c r="M6" s="48"/>
      <c r="N6" s="48"/>
    </row>
    <row r="7" spans="1:18">
      <c r="A7" s="46" t="s">
        <v>226</v>
      </c>
      <c r="B7" s="46" t="s">
        <v>227</v>
      </c>
      <c r="C7" s="47" t="s">
        <v>228</v>
      </c>
      <c r="D7" s="47" t="s">
        <v>227</v>
      </c>
      <c r="E7" s="47" t="s">
        <v>229</v>
      </c>
      <c r="F7" s="47" t="s">
        <v>227</v>
      </c>
      <c r="G7" s="47" t="s">
        <v>230</v>
      </c>
      <c r="H7" s="47" t="s">
        <v>227</v>
      </c>
      <c r="I7" s="47" t="s">
        <v>231</v>
      </c>
      <c r="J7" s="47" t="s">
        <v>227</v>
      </c>
      <c r="K7" s="47" t="s">
        <v>232</v>
      </c>
      <c r="L7" s="47" t="s">
        <v>227</v>
      </c>
      <c r="M7" s="47" t="s">
        <v>233</v>
      </c>
      <c r="N7" s="47"/>
    </row>
    <row r="8" spans="1:18" ht="36">
      <c r="A8" s="46" t="s">
        <v>92</v>
      </c>
      <c r="B8" s="46" t="s">
        <v>92</v>
      </c>
      <c r="C8" s="1" t="s">
        <v>234</v>
      </c>
      <c r="D8" s="1" t="s">
        <v>98</v>
      </c>
      <c r="E8" s="1" t="s">
        <v>234</v>
      </c>
      <c r="F8" s="1" t="s">
        <v>98</v>
      </c>
      <c r="G8" s="1" t="s">
        <v>234</v>
      </c>
      <c r="H8" s="1" t="s">
        <v>98</v>
      </c>
      <c r="I8" s="1" t="s">
        <v>234</v>
      </c>
      <c r="J8" s="1" t="s">
        <v>98</v>
      </c>
      <c r="K8" s="1" t="s">
        <v>234</v>
      </c>
      <c r="L8" s="1" t="s">
        <v>98</v>
      </c>
      <c r="M8" s="1" t="s">
        <v>234</v>
      </c>
      <c r="N8" s="1" t="s">
        <v>98</v>
      </c>
    </row>
    <row r="9" spans="1:18">
      <c r="A9" s="49" t="s">
        <v>104</v>
      </c>
      <c r="B9" s="43"/>
    </row>
    <row r="10" spans="1:18" ht="12">
      <c r="B10" s="15" t="s">
        <v>105</v>
      </c>
      <c r="C10" s="3">
        <v>30</v>
      </c>
      <c r="D10" s="4">
        <v>32.5</v>
      </c>
      <c r="E10" s="3">
        <v>100</v>
      </c>
      <c r="F10" s="4">
        <v>15.4</v>
      </c>
      <c r="G10" s="3">
        <v>458</v>
      </c>
      <c r="H10" s="4">
        <v>5.0999999999999996</v>
      </c>
      <c r="I10" s="3">
        <v>744</v>
      </c>
      <c r="J10" s="4">
        <v>3.7</v>
      </c>
      <c r="K10" s="3">
        <v>991</v>
      </c>
      <c r="L10" s="4">
        <v>5.5</v>
      </c>
      <c r="M10" s="3">
        <v>465</v>
      </c>
      <c r="N10" s="4">
        <v>3.9</v>
      </c>
    </row>
    <row r="11" spans="1:18" ht="12">
      <c r="B11" s="15" t="s">
        <v>106</v>
      </c>
      <c r="C11" s="3">
        <v>12</v>
      </c>
      <c r="D11" s="4">
        <v>52.1</v>
      </c>
      <c r="E11" s="3">
        <v>19</v>
      </c>
      <c r="F11" s="4">
        <v>51.1</v>
      </c>
      <c r="G11" s="3">
        <v>40</v>
      </c>
      <c r="H11" s="4">
        <v>27.7</v>
      </c>
      <c r="I11" s="3">
        <v>102</v>
      </c>
      <c r="J11" s="4">
        <v>17.8</v>
      </c>
      <c r="K11" s="3">
        <v>417</v>
      </c>
      <c r="L11" s="4">
        <v>13.1</v>
      </c>
      <c r="M11" s="3">
        <v>118</v>
      </c>
      <c r="N11" s="4">
        <v>9.4</v>
      </c>
    </row>
    <row r="12" spans="1:18" ht="14">
      <c r="B12" s="15" t="s">
        <v>235</v>
      </c>
      <c r="C12" s="3">
        <v>24</v>
      </c>
      <c r="D12" s="4">
        <v>12.3</v>
      </c>
      <c r="E12" s="3">
        <v>61</v>
      </c>
      <c r="F12" s="4">
        <v>5.4</v>
      </c>
      <c r="G12" s="3">
        <v>116</v>
      </c>
      <c r="H12" s="4">
        <v>6.2</v>
      </c>
      <c r="I12" s="3">
        <v>161</v>
      </c>
      <c r="J12" s="4">
        <v>6.6</v>
      </c>
      <c r="K12" s="3">
        <v>250</v>
      </c>
      <c r="L12" s="4">
        <v>6</v>
      </c>
      <c r="M12" s="3">
        <v>122</v>
      </c>
      <c r="N12" s="4">
        <v>3.9</v>
      </c>
    </row>
    <row r="13" spans="1:18" ht="24">
      <c r="A13" s="8"/>
      <c r="B13" s="20" t="s">
        <v>236</v>
      </c>
      <c r="C13" s="6">
        <v>65</v>
      </c>
      <c r="D13" s="7">
        <v>22.6</v>
      </c>
      <c r="E13" s="6">
        <v>180</v>
      </c>
      <c r="F13" s="7">
        <v>10.6</v>
      </c>
      <c r="G13" s="6">
        <v>614</v>
      </c>
      <c r="H13" s="7">
        <v>3.8</v>
      </c>
      <c r="I13" s="6">
        <v>1007</v>
      </c>
      <c r="J13" s="7">
        <v>3</v>
      </c>
      <c r="K13" s="6">
        <v>1658</v>
      </c>
      <c r="L13" s="7">
        <v>4.8</v>
      </c>
      <c r="M13" s="6">
        <v>705</v>
      </c>
      <c r="N13" s="7">
        <v>3.3</v>
      </c>
      <c r="O13" s="8"/>
      <c r="P13" s="8"/>
      <c r="Q13" s="8"/>
      <c r="R13" s="8"/>
    </row>
    <row r="14" spans="1:18" ht="12">
      <c r="B14" s="15" t="s">
        <v>110</v>
      </c>
      <c r="C14" s="3">
        <v>8</v>
      </c>
      <c r="D14" s="4">
        <v>15.6</v>
      </c>
      <c r="E14" s="3">
        <v>28</v>
      </c>
      <c r="F14" s="4">
        <v>10.7</v>
      </c>
      <c r="G14" s="3">
        <v>45</v>
      </c>
      <c r="H14" s="4">
        <v>14.5</v>
      </c>
      <c r="I14" s="3">
        <v>75</v>
      </c>
      <c r="J14" s="4">
        <v>13.6</v>
      </c>
      <c r="K14" s="3">
        <v>204</v>
      </c>
      <c r="L14" s="4">
        <v>15.8</v>
      </c>
      <c r="M14" s="3">
        <v>72</v>
      </c>
      <c r="N14" s="4">
        <v>9.1999999999999993</v>
      </c>
    </row>
    <row r="15" spans="1:18" ht="12">
      <c r="B15" s="15" t="s">
        <v>120</v>
      </c>
      <c r="C15" s="3">
        <v>12</v>
      </c>
      <c r="D15" s="4">
        <v>10.9</v>
      </c>
      <c r="E15" s="3">
        <v>40</v>
      </c>
      <c r="F15" s="4">
        <v>6.2</v>
      </c>
      <c r="G15" s="3">
        <v>52</v>
      </c>
      <c r="H15" s="4">
        <v>7.7</v>
      </c>
      <c r="I15" s="3">
        <v>80</v>
      </c>
      <c r="J15" s="4">
        <v>11.2</v>
      </c>
      <c r="K15" s="3">
        <v>156</v>
      </c>
      <c r="L15" s="4">
        <v>8.5</v>
      </c>
      <c r="M15" s="3">
        <v>68</v>
      </c>
      <c r="N15" s="4">
        <v>5.3</v>
      </c>
    </row>
    <row r="16" spans="1:18" ht="26">
      <c r="B16" s="15" t="s">
        <v>237</v>
      </c>
      <c r="C16" s="3">
        <v>3</v>
      </c>
      <c r="D16" s="4">
        <v>64</v>
      </c>
      <c r="E16" s="3">
        <v>10</v>
      </c>
      <c r="F16" s="4">
        <v>22.5</v>
      </c>
      <c r="G16" s="3">
        <v>40</v>
      </c>
      <c r="H16" s="4">
        <v>18.7</v>
      </c>
      <c r="I16" s="3">
        <v>112</v>
      </c>
      <c r="J16" s="4">
        <v>15.6</v>
      </c>
      <c r="K16" s="3">
        <v>1622</v>
      </c>
      <c r="L16" s="4">
        <v>12</v>
      </c>
      <c r="M16" s="3">
        <v>358</v>
      </c>
      <c r="N16" s="4">
        <v>12.7</v>
      </c>
    </row>
    <row r="17" spans="1:18" ht="12">
      <c r="A17" s="8"/>
      <c r="B17" s="20" t="s">
        <v>122</v>
      </c>
      <c r="C17" s="6">
        <v>22</v>
      </c>
      <c r="D17" s="7">
        <v>12.5</v>
      </c>
      <c r="E17" s="6">
        <v>78</v>
      </c>
      <c r="F17" s="7">
        <v>4.8</v>
      </c>
      <c r="G17" s="6">
        <v>137</v>
      </c>
      <c r="H17" s="7">
        <v>7.4</v>
      </c>
      <c r="I17" s="6">
        <v>267</v>
      </c>
      <c r="J17" s="7">
        <v>7.6</v>
      </c>
      <c r="K17" s="6">
        <v>1981</v>
      </c>
      <c r="L17" s="7">
        <v>10</v>
      </c>
      <c r="M17" s="6">
        <v>497</v>
      </c>
      <c r="N17" s="7">
        <v>9.5</v>
      </c>
      <c r="O17" s="8"/>
      <c r="P17" s="8"/>
      <c r="Q17" s="8"/>
      <c r="R17" s="8"/>
    </row>
    <row r="18" spans="1:18">
      <c r="A18" s="49" t="s">
        <v>123</v>
      </c>
      <c r="B18" s="50"/>
      <c r="C18" s="6">
        <v>88</v>
      </c>
      <c r="D18" s="7">
        <v>18.399999999999999</v>
      </c>
      <c r="E18" s="6">
        <v>258</v>
      </c>
      <c r="F18" s="7">
        <v>7.5</v>
      </c>
      <c r="G18" s="6">
        <v>751</v>
      </c>
      <c r="H18" s="7">
        <v>2.7</v>
      </c>
      <c r="I18" s="6">
        <v>1274</v>
      </c>
      <c r="J18" s="7">
        <v>2</v>
      </c>
      <c r="K18" s="6">
        <v>3639</v>
      </c>
      <c r="L18" s="7">
        <v>5.6</v>
      </c>
      <c r="M18" s="6">
        <v>1202</v>
      </c>
      <c r="N18" s="7">
        <v>4.8</v>
      </c>
      <c r="O18" s="8"/>
      <c r="P18" s="8"/>
      <c r="Q18" s="8"/>
      <c r="R18" s="8"/>
    </row>
    <row r="19" spans="1:18">
      <c r="A19" s="49" t="s">
        <v>124</v>
      </c>
      <c r="B19" s="43"/>
    </row>
    <row r="20" spans="1:18" ht="24">
      <c r="B20" s="15" t="s">
        <v>125</v>
      </c>
      <c r="C20" s="3">
        <v>55</v>
      </c>
      <c r="D20" s="4">
        <v>32.4</v>
      </c>
      <c r="E20" s="3">
        <v>81</v>
      </c>
      <c r="F20" s="4">
        <v>16.899999999999999</v>
      </c>
      <c r="G20" s="3">
        <v>175</v>
      </c>
      <c r="H20" s="4">
        <v>10.5</v>
      </c>
      <c r="I20" s="3">
        <v>145</v>
      </c>
      <c r="J20" s="4">
        <v>10.7</v>
      </c>
      <c r="K20" s="3">
        <v>85</v>
      </c>
      <c r="L20" s="4">
        <v>18.3</v>
      </c>
      <c r="M20" s="3">
        <v>108</v>
      </c>
      <c r="N20" s="4">
        <v>6.4</v>
      </c>
    </row>
    <row r="21" spans="1:18" ht="12">
      <c r="B21" s="15" t="s">
        <v>126</v>
      </c>
      <c r="C21" s="3">
        <v>16</v>
      </c>
      <c r="D21" s="4">
        <v>56.7</v>
      </c>
      <c r="E21" s="3">
        <v>14</v>
      </c>
      <c r="F21" s="4">
        <v>54.2</v>
      </c>
      <c r="G21" s="3">
        <v>26</v>
      </c>
      <c r="H21" s="4">
        <v>36</v>
      </c>
      <c r="I21" s="3">
        <v>45</v>
      </c>
      <c r="J21" s="4">
        <v>26.2</v>
      </c>
      <c r="K21" s="3">
        <v>96</v>
      </c>
      <c r="L21" s="4">
        <v>24</v>
      </c>
      <c r="M21" s="3">
        <v>39</v>
      </c>
      <c r="N21" s="4">
        <v>14.8</v>
      </c>
    </row>
    <row r="22" spans="1:18" ht="12">
      <c r="B22" s="15" t="s">
        <v>128</v>
      </c>
      <c r="C22" s="3">
        <v>15</v>
      </c>
      <c r="D22" s="4">
        <v>19.600000000000001</v>
      </c>
      <c r="E22" s="3">
        <v>7</v>
      </c>
      <c r="F22" s="4">
        <v>17.899999999999999</v>
      </c>
      <c r="G22" s="3">
        <v>5</v>
      </c>
      <c r="H22" s="4">
        <v>22.2</v>
      </c>
      <c r="I22" s="3">
        <v>5</v>
      </c>
      <c r="J22" s="4">
        <v>26.2</v>
      </c>
      <c r="K22" s="3">
        <v>4</v>
      </c>
      <c r="L22" s="4">
        <v>23.8</v>
      </c>
      <c r="M22" s="3">
        <v>7</v>
      </c>
      <c r="N22" s="4">
        <v>9.1999999999999993</v>
      </c>
    </row>
    <row r="23" spans="1:18" ht="14">
      <c r="B23" s="15" t="s">
        <v>238</v>
      </c>
      <c r="C23" s="3">
        <v>11</v>
      </c>
      <c r="D23" s="4">
        <v>34</v>
      </c>
      <c r="E23" s="3">
        <v>9</v>
      </c>
      <c r="F23" s="4">
        <v>19.2</v>
      </c>
      <c r="G23" s="3">
        <v>9</v>
      </c>
      <c r="H23" s="4">
        <v>27.1</v>
      </c>
      <c r="I23" s="3">
        <v>9</v>
      </c>
      <c r="J23" s="4">
        <v>24.7</v>
      </c>
      <c r="K23" s="3">
        <v>18</v>
      </c>
      <c r="L23" s="4">
        <v>32.9</v>
      </c>
      <c r="M23" s="3">
        <v>11</v>
      </c>
      <c r="N23" s="4">
        <v>13.7</v>
      </c>
    </row>
    <row r="24" spans="1:18" ht="12">
      <c r="A24" s="8"/>
      <c r="B24" s="20" t="s">
        <v>130</v>
      </c>
      <c r="C24" s="6">
        <v>97</v>
      </c>
      <c r="D24" s="7">
        <v>24.1</v>
      </c>
      <c r="E24" s="6">
        <v>110</v>
      </c>
      <c r="F24" s="7">
        <v>16.100000000000001</v>
      </c>
      <c r="G24" s="6">
        <v>215</v>
      </c>
      <c r="H24" s="7">
        <v>9.5</v>
      </c>
      <c r="I24" s="6">
        <v>203</v>
      </c>
      <c r="J24" s="7">
        <v>10</v>
      </c>
      <c r="K24" s="6">
        <v>202</v>
      </c>
      <c r="L24" s="7">
        <v>16.3</v>
      </c>
      <c r="M24" s="6">
        <v>165</v>
      </c>
      <c r="N24" s="7">
        <v>5.9</v>
      </c>
      <c r="O24" s="8"/>
      <c r="P24" s="8"/>
      <c r="Q24" s="8"/>
      <c r="R24" s="8"/>
    </row>
    <row r="25" spans="1:18">
      <c r="A25" s="49" t="s">
        <v>131</v>
      </c>
      <c r="B25" s="50"/>
      <c r="C25" s="6">
        <v>-9</v>
      </c>
      <c r="D25" s="7">
        <v>106</v>
      </c>
      <c r="E25" s="6">
        <v>149</v>
      </c>
      <c r="F25" s="7">
        <v>3.4</v>
      </c>
      <c r="G25" s="6">
        <v>535</v>
      </c>
      <c r="H25" s="7">
        <v>1.8</v>
      </c>
      <c r="I25" s="6">
        <v>1070</v>
      </c>
      <c r="J25" s="7">
        <v>1.3</v>
      </c>
      <c r="K25" s="6">
        <v>3437</v>
      </c>
      <c r="L25" s="7">
        <v>5.9</v>
      </c>
      <c r="M25" s="6">
        <v>1037</v>
      </c>
      <c r="N25" s="7">
        <v>5.3</v>
      </c>
      <c r="O25" s="8"/>
      <c r="P25" s="8"/>
      <c r="Q25" s="8"/>
      <c r="R25" s="8"/>
    </row>
    <row r="26" spans="1:18" ht="13">
      <c r="A26" s="48" t="s">
        <v>167</v>
      </c>
      <c r="B26" s="48"/>
      <c r="C26" s="48"/>
      <c r="D26" s="48"/>
      <c r="E26" s="48"/>
      <c r="F26" s="48"/>
      <c r="G26" s="48"/>
      <c r="H26" s="48"/>
      <c r="I26" s="48"/>
      <c r="J26" s="48"/>
      <c r="K26" s="48"/>
      <c r="L26" s="48"/>
      <c r="M26" s="48"/>
      <c r="N26" s="48"/>
    </row>
    <row r="27" spans="1:18">
      <c r="A27" s="46" t="s">
        <v>226</v>
      </c>
      <c r="B27" s="46" t="s">
        <v>227</v>
      </c>
      <c r="C27" s="47" t="s">
        <v>239</v>
      </c>
      <c r="D27" s="47" t="s">
        <v>227</v>
      </c>
      <c r="E27" s="47" t="s">
        <v>240</v>
      </c>
      <c r="F27" s="47" t="s">
        <v>227</v>
      </c>
      <c r="G27" s="47" t="s">
        <v>241</v>
      </c>
      <c r="H27" s="47" t="s">
        <v>227</v>
      </c>
      <c r="I27" s="47" t="s">
        <v>242</v>
      </c>
      <c r="J27" s="47" t="s">
        <v>227</v>
      </c>
      <c r="K27" s="47" t="s">
        <v>243</v>
      </c>
      <c r="L27" s="47" t="s">
        <v>227</v>
      </c>
      <c r="M27" s="47" t="s">
        <v>233</v>
      </c>
      <c r="N27" s="47"/>
    </row>
    <row r="28" spans="1:18" ht="36">
      <c r="A28" s="46" t="s">
        <v>92</v>
      </c>
      <c r="B28" s="46" t="s">
        <v>92</v>
      </c>
      <c r="C28" s="1" t="s">
        <v>234</v>
      </c>
      <c r="D28" s="1" t="s">
        <v>98</v>
      </c>
      <c r="E28" s="1" t="s">
        <v>234</v>
      </c>
      <c r="F28" s="1" t="s">
        <v>98</v>
      </c>
      <c r="G28" s="1" t="s">
        <v>234</v>
      </c>
      <c r="H28" s="1" t="s">
        <v>98</v>
      </c>
      <c r="I28" s="1" t="s">
        <v>234</v>
      </c>
      <c r="J28" s="1" t="s">
        <v>98</v>
      </c>
      <c r="K28" s="1" t="s">
        <v>234</v>
      </c>
      <c r="L28" s="1" t="s">
        <v>98</v>
      </c>
      <c r="M28" s="1" t="s">
        <v>234</v>
      </c>
      <c r="N28" s="1" t="s">
        <v>98</v>
      </c>
    </row>
    <row r="29" spans="1:18">
      <c r="A29" s="49" t="s">
        <v>104</v>
      </c>
      <c r="B29" s="43"/>
    </row>
    <row r="30" spans="1:18" ht="12">
      <c r="B30" s="15" t="s">
        <v>105</v>
      </c>
      <c r="C30" s="3">
        <v>20</v>
      </c>
      <c r="D30" s="4">
        <v>29.3</v>
      </c>
      <c r="E30" s="3">
        <v>113</v>
      </c>
      <c r="F30" s="4">
        <v>19.600000000000001</v>
      </c>
      <c r="G30" s="3">
        <v>345</v>
      </c>
      <c r="H30" s="4">
        <v>6.3</v>
      </c>
      <c r="I30" s="3">
        <v>537</v>
      </c>
      <c r="J30" s="4">
        <v>5</v>
      </c>
      <c r="K30" s="3">
        <v>645</v>
      </c>
      <c r="L30" s="4">
        <v>8.1</v>
      </c>
      <c r="M30" s="3">
        <v>332</v>
      </c>
      <c r="N30" s="4">
        <v>4.9000000000000004</v>
      </c>
    </row>
    <row r="31" spans="1:18" ht="12">
      <c r="B31" s="15" t="s">
        <v>106</v>
      </c>
      <c r="C31" s="3">
        <v>5</v>
      </c>
      <c r="D31" s="4">
        <v>64.5</v>
      </c>
      <c r="E31" s="3">
        <v>21</v>
      </c>
      <c r="F31" s="4">
        <v>45.7</v>
      </c>
      <c r="G31" s="3">
        <v>46</v>
      </c>
      <c r="H31" s="4">
        <v>26.8</v>
      </c>
      <c r="I31" s="3">
        <v>95</v>
      </c>
      <c r="J31" s="4">
        <v>21.2</v>
      </c>
      <c r="K31" s="3">
        <v>333</v>
      </c>
      <c r="L31" s="4">
        <v>15.5</v>
      </c>
      <c r="M31" s="3">
        <v>100</v>
      </c>
      <c r="N31" s="4">
        <v>10.9</v>
      </c>
    </row>
    <row r="32" spans="1:18" ht="14">
      <c r="B32" s="15" t="s">
        <v>235</v>
      </c>
      <c r="C32" s="3">
        <v>23</v>
      </c>
      <c r="D32" s="4">
        <v>9.6</v>
      </c>
      <c r="E32" s="3">
        <v>59</v>
      </c>
      <c r="F32" s="4">
        <v>6.3</v>
      </c>
      <c r="G32" s="3">
        <v>91</v>
      </c>
      <c r="H32" s="4">
        <v>6.4</v>
      </c>
      <c r="I32" s="3">
        <v>113</v>
      </c>
      <c r="J32" s="4">
        <v>5.6</v>
      </c>
      <c r="K32" s="3">
        <v>179</v>
      </c>
      <c r="L32" s="4">
        <v>5.8</v>
      </c>
      <c r="M32" s="3">
        <v>93</v>
      </c>
      <c r="N32" s="4">
        <v>3.4</v>
      </c>
    </row>
    <row r="33" spans="1:18" ht="24">
      <c r="A33" s="8"/>
      <c r="B33" s="20" t="s">
        <v>236</v>
      </c>
      <c r="C33" s="6">
        <v>47</v>
      </c>
      <c r="D33" s="7">
        <v>17.399999999999999</v>
      </c>
      <c r="E33" s="6">
        <v>193</v>
      </c>
      <c r="F33" s="7">
        <v>12.9</v>
      </c>
      <c r="G33" s="6">
        <v>481</v>
      </c>
      <c r="H33" s="7">
        <v>5.2</v>
      </c>
      <c r="I33" s="6">
        <v>746</v>
      </c>
      <c r="J33" s="7">
        <v>3.9</v>
      </c>
      <c r="K33" s="6">
        <v>1157</v>
      </c>
      <c r="L33" s="7">
        <v>6.8</v>
      </c>
      <c r="M33" s="6">
        <v>525</v>
      </c>
      <c r="N33" s="7">
        <v>3.8</v>
      </c>
      <c r="O33" s="8"/>
      <c r="P33" s="8"/>
      <c r="Q33" s="8"/>
      <c r="R33" s="8"/>
    </row>
    <row r="34" spans="1:18" ht="12">
      <c r="B34" s="15" t="s">
        <v>110</v>
      </c>
      <c r="C34" s="3">
        <v>6</v>
      </c>
      <c r="D34" s="4">
        <v>15.4</v>
      </c>
      <c r="E34" s="3">
        <v>22</v>
      </c>
      <c r="F34" s="4">
        <v>13.4</v>
      </c>
      <c r="G34" s="3">
        <v>34</v>
      </c>
      <c r="H34" s="4">
        <v>14.9</v>
      </c>
      <c r="I34" s="3">
        <v>59</v>
      </c>
      <c r="J34" s="4">
        <v>13.4</v>
      </c>
      <c r="K34" s="3">
        <v>163</v>
      </c>
      <c r="L34" s="4">
        <v>12.5</v>
      </c>
      <c r="M34" s="3">
        <v>57</v>
      </c>
      <c r="N34" s="4">
        <v>9.1999999999999993</v>
      </c>
    </row>
    <row r="35" spans="1:18" ht="12">
      <c r="B35" s="15" t="s">
        <v>120</v>
      </c>
      <c r="C35" s="3">
        <v>13</v>
      </c>
      <c r="D35" s="4">
        <v>12.8</v>
      </c>
      <c r="E35" s="3">
        <v>34</v>
      </c>
      <c r="F35" s="4">
        <v>8.1999999999999993</v>
      </c>
      <c r="G35" s="3">
        <v>42</v>
      </c>
      <c r="H35" s="4">
        <v>9.1</v>
      </c>
      <c r="I35" s="3">
        <v>65</v>
      </c>
      <c r="J35" s="4">
        <v>9.6999999999999993</v>
      </c>
      <c r="K35" s="3">
        <v>130</v>
      </c>
      <c r="L35" s="4">
        <v>11.7</v>
      </c>
      <c r="M35" s="3">
        <v>57</v>
      </c>
      <c r="N35" s="4">
        <v>6.3</v>
      </c>
    </row>
    <row r="36" spans="1:18" ht="26">
      <c r="B36" s="15" t="s">
        <v>237</v>
      </c>
      <c r="C36" s="3">
        <v>3</v>
      </c>
      <c r="D36" s="4">
        <v>73.5</v>
      </c>
      <c r="E36" s="3">
        <v>12</v>
      </c>
      <c r="F36" s="4">
        <v>50.4</v>
      </c>
      <c r="G36" s="3">
        <v>40</v>
      </c>
      <c r="H36" s="4">
        <v>20.3</v>
      </c>
      <c r="I36" s="3">
        <v>103</v>
      </c>
      <c r="J36" s="4">
        <v>13.1</v>
      </c>
      <c r="K36" s="3">
        <v>1690</v>
      </c>
      <c r="L36" s="4">
        <v>13.3</v>
      </c>
      <c r="M36" s="3">
        <v>370</v>
      </c>
      <c r="N36" s="4">
        <v>12.7</v>
      </c>
    </row>
    <row r="37" spans="1:18" ht="12">
      <c r="A37" s="8"/>
      <c r="B37" s="20" t="s">
        <v>122</v>
      </c>
      <c r="C37" s="6">
        <v>22</v>
      </c>
      <c r="D37" s="7">
        <v>15.5</v>
      </c>
      <c r="E37" s="6">
        <v>69</v>
      </c>
      <c r="F37" s="7">
        <v>11.9</v>
      </c>
      <c r="G37" s="6">
        <v>116</v>
      </c>
      <c r="H37" s="7">
        <v>8.5</v>
      </c>
      <c r="I37" s="6">
        <v>228</v>
      </c>
      <c r="J37" s="7">
        <v>6.6</v>
      </c>
      <c r="K37" s="6">
        <v>1982</v>
      </c>
      <c r="L37" s="7">
        <v>11.2</v>
      </c>
      <c r="M37" s="6">
        <v>483</v>
      </c>
      <c r="N37" s="7">
        <v>10</v>
      </c>
      <c r="O37" s="8"/>
      <c r="P37" s="8"/>
      <c r="Q37" s="8"/>
      <c r="R37" s="8"/>
    </row>
    <row r="38" spans="1:18">
      <c r="A38" s="49" t="s">
        <v>123</v>
      </c>
      <c r="B38" s="50"/>
      <c r="C38" s="6">
        <v>69</v>
      </c>
      <c r="D38" s="7">
        <v>14.3</v>
      </c>
      <c r="E38" s="6">
        <v>261</v>
      </c>
      <c r="F38" s="7">
        <v>10.199999999999999</v>
      </c>
      <c r="G38" s="6">
        <v>597</v>
      </c>
      <c r="H38" s="7">
        <v>3.7</v>
      </c>
      <c r="I38" s="6">
        <v>974</v>
      </c>
      <c r="J38" s="7">
        <v>2.6</v>
      </c>
      <c r="K38" s="6">
        <v>3139</v>
      </c>
      <c r="L38" s="7">
        <v>6.7</v>
      </c>
      <c r="M38" s="6">
        <v>1008</v>
      </c>
      <c r="N38" s="7">
        <v>4.7</v>
      </c>
      <c r="O38" s="8"/>
      <c r="P38" s="8"/>
      <c r="Q38" s="8"/>
      <c r="R38" s="8"/>
    </row>
    <row r="39" spans="1:18">
      <c r="A39" s="49" t="s">
        <v>124</v>
      </c>
      <c r="B39" s="43"/>
    </row>
    <row r="40" spans="1:18" ht="24">
      <c r="B40" s="15" t="s">
        <v>125</v>
      </c>
      <c r="C40" s="3">
        <v>52</v>
      </c>
      <c r="D40" s="4">
        <v>23.9</v>
      </c>
      <c r="E40" s="3">
        <v>94</v>
      </c>
      <c r="F40" s="4">
        <v>20.2</v>
      </c>
      <c r="G40" s="3">
        <v>153</v>
      </c>
      <c r="H40" s="4">
        <v>10.3</v>
      </c>
      <c r="I40" s="3">
        <v>107</v>
      </c>
      <c r="J40" s="4">
        <v>13.8</v>
      </c>
      <c r="K40" s="3">
        <v>72</v>
      </c>
      <c r="L40" s="4">
        <v>18.100000000000001</v>
      </c>
      <c r="M40" s="3">
        <v>96</v>
      </c>
      <c r="N40" s="4">
        <v>6.6</v>
      </c>
    </row>
    <row r="41" spans="1:18" ht="12">
      <c r="B41" s="15" t="s">
        <v>126</v>
      </c>
      <c r="C41" s="3">
        <v>3</v>
      </c>
      <c r="D41" s="4">
        <v>71.5</v>
      </c>
      <c r="E41" s="3">
        <v>16</v>
      </c>
      <c r="F41" s="4">
        <v>60.7</v>
      </c>
      <c r="G41" s="3">
        <v>25</v>
      </c>
      <c r="H41" s="4">
        <v>33.1</v>
      </c>
      <c r="I41" s="3">
        <v>38</v>
      </c>
      <c r="J41" s="4">
        <v>28.2</v>
      </c>
      <c r="K41" s="3">
        <v>87</v>
      </c>
      <c r="L41" s="4">
        <v>22.6</v>
      </c>
      <c r="M41" s="3">
        <v>34</v>
      </c>
      <c r="N41" s="4">
        <v>14.2</v>
      </c>
    </row>
    <row r="42" spans="1:18" ht="12">
      <c r="B42" s="15" t="s">
        <v>128</v>
      </c>
      <c r="C42" s="3">
        <v>11</v>
      </c>
      <c r="D42" s="4">
        <v>18.3</v>
      </c>
      <c r="E42" s="3">
        <v>7</v>
      </c>
      <c r="F42" s="4">
        <v>22.6</v>
      </c>
      <c r="G42" s="3">
        <v>6</v>
      </c>
      <c r="H42" s="4">
        <v>24.5</v>
      </c>
      <c r="I42" s="3">
        <v>3</v>
      </c>
      <c r="J42" s="4">
        <v>30.6</v>
      </c>
      <c r="K42" s="3">
        <v>3</v>
      </c>
      <c r="L42" s="4">
        <v>27.5</v>
      </c>
      <c r="M42" s="3">
        <v>6</v>
      </c>
      <c r="N42" s="4">
        <v>7.7</v>
      </c>
    </row>
    <row r="43" spans="1:18" ht="14">
      <c r="B43" s="15" t="s">
        <v>238</v>
      </c>
      <c r="C43" s="3">
        <v>8</v>
      </c>
      <c r="D43" s="4">
        <v>18</v>
      </c>
      <c r="E43" s="3">
        <v>10</v>
      </c>
      <c r="F43" s="4">
        <v>25.7</v>
      </c>
      <c r="G43" s="3">
        <v>9</v>
      </c>
      <c r="H43" s="4">
        <v>25.4</v>
      </c>
      <c r="I43" s="3">
        <v>9</v>
      </c>
      <c r="J43" s="4">
        <v>47.7</v>
      </c>
      <c r="K43" s="3">
        <v>13</v>
      </c>
      <c r="L43" s="4">
        <v>35.5</v>
      </c>
      <c r="M43" s="3">
        <v>10</v>
      </c>
      <c r="N43" s="4">
        <v>15.2</v>
      </c>
    </row>
    <row r="44" spans="1:18" ht="12">
      <c r="A44" s="8"/>
      <c r="B44" s="20" t="s">
        <v>130</v>
      </c>
      <c r="C44" s="6">
        <v>74</v>
      </c>
      <c r="D44" s="7">
        <v>18.899999999999999</v>
      </c>
      <c r="E44" s="6">
        <v>127</v>
      </c>
      <c r="F44" s="7">
        <v>18.3</v>
      </c>
      <c r="G44" s="6">
        <v>192</v>
      </c>
      <c r="H44" s="7">
        <v>10.199999999999999</v>
      </c>
      <c r="I44" s="6">
        <v>157</v>
      </c>
      <c r="J44" s="7">
        <v>13.4</v>
      </c>
      <c r="K44" s="6">
        <v>176</v>
      </c>
      <c r="L44" s="7">
        <v>15</v>
      </c>
      <c r="M44" s="6">
        <v>145</v>
      </c>
      <c r="N44" s="7">
        <v>5.8</v>
      </c>
      <c r="O44" s="8"/>
      <c r="P44" s="8"/>
      <c r="Q44" s="8"/>
      <c r="R44" s="8"/>
    </row>
    <row r="45" spans="1:18">
      <c r="A45" s="49" t="s">
        <v>131</v>
      </c>
      <c r="B45" s="50"/>
      <c r="C45" s="6">
        <v>-5</v>
      </c>
      <c r="D45" s="7">
        <v>124</v>
      </c>
      <c r="E45" s="6">
        <v>134</v>
      </c>
      <c r="F45" s="7">
        <v>4.2</v>
      </c>
      <c r="G45" s="6">
        <v>405</v>
      </c>
      <c r="H45" s="7">
        <v>1.9</v>
      </c>
      <c r="I45" s="6">
        <v>817</v>
      </c>
      <c r="J45" s="7">
        <v>1.5</v>
      </c>
      <c r="K45" s="6">
        <v>2963</v>
      </c>
      <c r="L45" s="7">
        <v>7.2</v>
      </c>
      <c r="M45" s="6">
        <v>863</v>
      </c>
      <c r="N45" s="7">
        <v>5.5</v>
      </c>
      <c r="O45" s="8"/>
      <c r="P45" s="8"/>
      <c r="Q45" s="8"/>
      <c r="R45" s="8"/>
    </row>
    <row r="46" spans="1:18">
      <c r="A46" s="48" t="s">
        <v>142</v>
      </c>
      <c r="B46" s="48"/>
      <c r="C46" s="48"/>
      <c r="D46" s="48"/>
      <c r="E46" s="48"/>
      <c r="F46" s="48"/>
      <c r="G46" s="48"/>
      <c r="H46" s="48"/>
      <c r="I46" s="48"/>
      <c r="J46" s="48"/>
      <c r="K46" s="48"/>
      <c r="L46" s="48"/>
      <c r="M46" s="48"/>
      <c r="N46" s="48"/>
    </row>
    <row r="47" spans="1:18">
      <c r="A47" s="46" t="s">
        <v>226</v>
      </c>
      <c r="B47" s="46" t="s">
        <v>227</v>
      </c>
      <c r="C47" s="47" t="s">
        <v>244</v>
      </c>
      <c r="D47" s="47" t="s">
        <v>227</v>
      </c>
      <c r="E47" s="47" t="s">
        <v>245</v>
      </c>
      <c r="F47" s="47" t="s">
        <v>227</v>
      </c>
      <c r="G47" s="47" t="s">
        <v>246</v>
      </c>
      <c r="H47" s="47" t="s">
        <v>227</v>
      </c>
      <c r="I47" s="47" t="s">
        <v>247</v>
      </c>
      <c r="J47" s="47" t="s">
        <v>227</v>
      </c>
      <c r="K47" s="47" t="s">
        <v>248</v>
      </c>
      <c r="L47" s="47" t="s">
        <v>227</v>
      </c>
      <c r="M47" s="47" t="s">
        <v>233</v>
      </c>
      <c r="N47" s="47"/>
    </row>
    <row r="48" spans="1:18" ht="36">
      <c r="A48" s="46" t="s">
        <v>92</v>
      </c>
      <c r="B48" s="46" t="s">
        <v>92</v>
      </c>
      <c r="C48" s="1" t="s">
        <v>234</v>
      </c>
      <c r="D48" s="1" t="s">
        <v>98</v>
      </c>
      <c r="E48" s="1" t="s">
        <v>234</v>
      </c>
      <c r="F48" s="1" t="s">
        <v>98</v>
      </c>
      <c r="G48" s="1" t="s">
        <v>234</v>
      </c>
      <c r="H48" s="1" t="s">
        <v>98</v>
      </c>
      <c r="I48" s="1" t="s">
        <v>234</v>
      </c>
      <c r="J48" s="1" t="s">
        <v>98</v>
      </c>
      <c r="K48" s="1" t="s">
        <v>234</v>
      </c>
      <c r="L48" s="1" t="s">
        <v>98</v>
      </c>
      <c r="M48" s="1" t="s">
        <v>234</v>
      </c>
      <c r="N48" s="1" t="s">
        <v>98</v>
      </c>
    </row>
    <row r="49" spans="1:18">
      <c r="A49" s="49" t="s">
        <v>104</v>
      </c>
      <c r="B49" s="43"/>
    </row>
    <row r="50" spans="1:18" ht="12">
      <c r="B50" s="15" t="s">
        <v>105</v>
      </c>
      <c r="C50" s="3">
        <v>17</v>
      </c>
      <c r="D50" s="4">
        <v>39.700000000000003</v>
      </c>
      <c r="E50" s="3">
        <v>84</v>
      </c>
      <c r="F50" s="4">
        <v>14.7</v>
      </c>
      <c r="G50" s="3">
        <v>264</v>
      </c>
      <c r="H50" s="4">
        <v>6.4</v>
      </c>
      <c r="I50" s="3">
        <v>456</v>
      </c>
      <c r="J50" s="4">
        <v>5</v>
      </c>
      <c r="K50" s="3">
        <v>561</v>
      </c>
      <c r="L50" s="4">
        <v>11</v>
      </c>
      <c r="M50" s="3">
        <v>276</v>
      </c>
      <c r="N50" s="4">
        <v>5</v>
      </c>
    </row>
    <row r="51" spans="1:18" ht="12">
      <c r="B51" s="15" t="s">
        <v>106</v>
      </c>
      <c r="C51" s="3">
        <v>8</v>
      </c>
      <c r="D51" s="4">
        <v>64.3</v>
      </c>
      <c r="E51" s="3">
        <v>18</v>
      </c>
      <c r="F51" s="4">
        <v>46.3</v>
      </c>
      <c r="G51" s="3">
        <v>31</v>
      </c>
      <c r="H51" s="4">
        <v>34.1</v>
      </c>
      <c r="I51" s="3">
        <v>57</v>
      </c>
      <c r="J51" s="4">
        <v>19.8</v>
      </c>
      <c r="K51" s="3">
        <v>229</v>
      </c>
      <c r="L51" s="4">
        <v>20.2</v>
      </c>
      <c r="M51" s="3">
        <v>69</v>
      </c>
      <c r="N51" s="4">
        <v>15.4</v>
      </c>
    </row>
    <row r="52" spans="1:18" ht="14">
      <c r="B52" s="15" t="s">
        <v>235</v>
      </c>
      <c r="C52" s="3">
        <v>23</v>
      </c>
      <c r="D52" s="4">
        <v>9.4</v>
      </c>
      <c r="E52" s="3">
        <v>61</v>
      </c>
      <c r="F52" s="4">
        <v>5.6</v>
      </c>
      <c r="G52" s="3">
        <v>94</v>
      </c>
      <c r="H52" s="4">
        <v>5.5</v>
      </c>
      <c r="I52" s="3">
        <v>117</v>
      </c>
      <c r="J52" s="4">
        <v>5</v>
      </c>
      <c r="K52" s="3">
        <v>178</v>
      </c>
      <c r="L52" s="4">
        <v>6.6</v>
      </c>
      <c r="M52" s="3">
        <v>95</v>
      </c>
      <c r="N52" s="4">
        <v>3.4</v>
      </c>
    </row>
    <row r="53" spans="1:18" ht="24">
      <c r="A53" s="8"/>
      <c r="B53" s="20" t="s">
        <v>236</v>
      </c>
      <c r="C53" s="6">
        <v>48</v>
      </c>
      <c r="D53" s="7">
        <v>22</v>
      </c>
      <c r="E53" s="6">
        <v>163</v>
      </c>
      <c r="F53" s="7">
        <v>9.8000000000000007</v>
      </c>
      <c r="G53" s="6">
        <v>389</v>
      </c>
      <c r="H53" s="7">
        <v>4.9000000000000004</v>
      </c>
      <c r="I53" s="6">
        <v>630</v>
      </c>
      <c r="J53" s="7">
        <v>3.6</v>
      </c>
      <c r="K53" s="6">
        <v>968</v>
      </c>
      <c r="L53" s="7">
        <v>8.6</v>
      </c>
      <c r="M53" s="6">
        <v>440</v>
      </c>
      <c r="N53" s="7">
        <v>4.2</v>
      </c>
      <c r="O53" s="8"/>
      <c r="P53" s="8"/>
      <c r="Q53" s="8"/>
      <c r="R53" s="8"/>
    </row>
    <row r="54" spans="1:18" ht="12">
      <c r="B54" s="15" t="s">
        <v>110</v>
      </c>
      <c r="C54" s="3">
        <v>5</v>
      </c>
      <c r="D54" s="4">
        <v>20</v>
      </c>
      <c r="E54" s="3">
        <v>13</v>
      </c>
      <c r="F54" s="4">
        <v>14.5</v>
      </c>
      <c r="G54" s="3">
        <v>25</v>
      </c>
      <c r="H54" s="4">
        <v>11.9</v>
      </c>
      <c r="I54" s="3">
        <v>53</v>
      </c>
      <c r="J54" s="4">
        <v>12.6</v>
      </c>
      <c r="K54" s="3">
        <v>198</v>
      </c>
      <c r="L54" s="4">
        <v>24.4</v>
      </c>
      <c r="M54" s="3">
        <v>59</v>
      </c>
      <c r="N54" s="4">
        <v>16.2</v>
      </c>
    </row>
    <row r="55" spans="1:18" ht="12">
      <c r="B55" s="15" t="s">
        <v>120</v>
      </c>
      <c r="C55" s="3">
        <v>10</v>
      </c>
      <c r="D55" s="4">
        <v>21.2</v>
      </c>
      <c r="E55" s="3">
        <v>21</v>
      </c>
      <c r="F55" s="4">
        <v>7.9</v>
      </c>
      <c r="G55" s="3">
        <v>31</v>
      </c>
      <c r="H55" s="4">
        <v>11.7</v>
      </c>
      <c r="I55" s="3">
        <v>51</v>
      </c>
      <c r="J55" s="4">
        <v>12.8</v>
      </c>
      <c r="K55" s="3">
        <v>101</v>
      </c>
      <c r="L55" s="4">
        <v>16.100000000000001</v>
      </c>
      <c r="M55" s="3">
        <v>43</v>
      </c>
      <c r="N55" s="4">
        <v>9.1999999999999993</v>
      </c>
    </row>
    <row r="56" spans="1:18" ht="26">
      <c r="B56" s="15" t="s">
        <v>237</v>
      </c>
      <c r="C56" s="3">
        <v>7</v>
      </c>
      <c r="D56" s="4">
        <v>81.3</v>
      </c>
      <c r="E56" s="3">
        <v>9</v>
      </c>
      <c r="F56" s="4">
        <v>37.299999999999997</v>
      </c>
      <c r="G56" s="3">
        <v>38</v>
      </c>
      <c r="H56" s="4">
        <v>20.7</v>
      </c>
      <c r="I56" s="3">
        <v>109</v>
      </c>
      <c r="J56" s="4">
        <v>14</v>
      </c>
      <c r="K56" s="3">
        <v>1570</v>
      </c>
      <c r="L56" s="4">
        <v>16.3</v>
      </c>
      <c r="M56" s="3">
        <v>347</v>
      </c>
      <c r="N56" s="4">
        <v>17.7</v>
      </c>
    </row>
    <row r="57" spans="1:18" ht="12">
      <c r="A57" s="8"/>
      <c r="B57" s="20" t="s">
        <v>122</v>
      </c>
      <c r="C57" s="6">
        <v>22</v>
      </c>
      <c r="D57" s="7">
        <v>29.1</v>
      </c>
      <c r="E57" s="6">
        <v>43</v>
      </c>
      <c r="F57" s="7">
        <v>9.8000000000000007</v>
      </c>
      <c r="G57" s="6">
        <v>95</v>
      </c>
      <c r="H57" s="7">
        <v>8.6999999999999993</v>
      </c>
      <c r="I57" s="6">
        <v>214</v>
      </c>
      <c r="J57" s="7">
        <v>8.1</v>
      </c>
      <c r="K57" s="6">
        <v>1869</v>
      </c>
      <c r="L57" s="7">
        <v>13.7</v>
      </c>
      <c r="M57" s="6">
        <v>449</v>
      </c>
      <c r="N57" s="7">
        <v>14.2</v>
      </c>
      <c r="O57" s="8"/>
      <c r="P57" s="8"/>
      <c r="Q57" s="8"/>
      <c r="R57" s="8"/>
    </row>
    <row r="58" spans="1:18">
      <c r="A58" s="49" t="s">
        <v>123</v>
      </c>
      <c r="B58" s="50"/>
      <c r="C58" s="6">
        <v>70</v>
      </c>
      <c r="D58" s="7">
        <v>18.8</v>
      </c>
      <c r="E58" s="6">
        <v>206</v>
      </c>
      <c r="F58" s="7">
        <v>8</v>
      </c>
      <c r="G58" s="6">
        <v>484</v>
      </c>
      <c r="H58" s="7">
        <v>3.7</v>
      </c>
      <c r="I58" s="6">
        <v>844</v>
      </c>
      <c r="J58" s="7">
        <v>2.4</v>
      </c>
      <c r="K58" s="6">
        <v>2837</v>
      </c>
      <c r="L58" s="7">
        <v>8.3000000000000007</v>
      </c>
      <c r="M58" s="6">
        <v>889</v>
      </c>
      <c r="N58" s="7">
        <v>7.2</v>
      </c>
      <c r="O58" s="8"/>
      <c r="P58" s="8"/>
      <c r="Q58" s="8"/>
      <c r="R58" s="8"/>
    </row>
    <row r="59" spans="1:18">
      <c r="A59" s="49" t="s">
        <v>124</v>
      </c>
      <c r="B59" s="43"/>
    </row>
    <row r="60" spans="1:18" ht="24">
      <c r="B60" s="15" t="s">
        <v>125</v>
      </c>
      <c r="C60" s="3">
        <v>38</v>
      </c>
      <c r="D60" s="4">
        <v>27.7</v>
      </c>
      <c r="E60" s="3">
        <v>71</v>
      </c>
      <c r="F60" s="4">
        <v>15.8</v>
      </c>
      <c r="G60" s="3">
        <v>116</v>
      </c>
      <c r="H60" s="4">
        <v>10.7</v>
      </c>
      <c r="I60" s="3">
        <v>92</v>
      </c>
      <c r="J60" s="4">
        <v>12.9</v>
      </c>
      <c r="K60" s="3">
        <v>73</v>
      </c>
      <c r="L60" s="4">
        <v>27.3</v>
      </c>
      <c r="M60" s="3">
        <v>78</v>
      </c>
      <c r="N60" s="4">
        <v>8.4</v>
      </c>
    </row>
    <row r="61" spans="1:18" ht="12">
      <c r="B61" s="15" t="s">
        <v>126</v>
      </c>
      <c r="C61" s="3">
        <v>7</v>
      </c>
      <c r="D61" s="4">
        <v>65.099999999999994</v>
      </c>
      <c r="E61" s="3">
        <v>14</v>
      </c>
      <c r="F61" s="4">
        <v>52.3</v>
      </c>
      <c r="G61" s="3">
        <v>22</v>
      </c>
      <c r="H61" s="4">
        <v>41.3</v>
      </c>
      <c r="I61" s="3">
        <v>27</v>
      </c>
      <c r="J61" s="4">
        <v>30.9</v>
      </c>
      <c r="K61" s="3">
        <v>56</v>
      </c>
      <c r="L61" s="4">
        <v>40.700000000000003</v>
      </c>
      <c r="M61" s="3">
        <v>25</v>
      </c>
      <c r="N61" s="4">
        <v>22.6</v>
      </c>
    </row>
    <row r="62" spans="1:18" ht="12">
      <c r="B62" s="15" t="s">
        <v>128</v>
      </c>
      <c r="C62" s="3">
        <v>14</v>
      </c>
      <c r="D62" s="4">
        <v>18.600000000000001</v>
      </c>
      <c r="E62" s="3">
        <v>6</v>
      </c>
      <c r="F62" s="4">
        <v>23.6</v>
      </c>
      <c r="G62" s="3">
        <v>4</v>
      </c>
      <c r="H62" s="4">
        <v>25.9</v>
      </c>
      <c r="I62" s="3">
        <v>4</v>
      </c>
      <c r="J62" s="4">
        <v>29.7</v>
      </c>
      <c r="K62" s="3">
        <v>3</v>
      </c>
      <c r="L62" s="4">
        <v>38.5</v>
      </c>
      <c r="M62" s="3">
        <v>6</v>
      </c>
      <c r="N62" s="4">
        <v>9.8000000000000007</v>
      </c>
    </row>
    <row r="63" spans="1:18" ht="14">
      <c r="B63" s="15" t="s">
        <v>238</v>
      </c>
      <c r="C63" s="3">
        <v>13</v>
      </c>
      <c r="D63" s="4">
        <v>23.7</v>
      </c>
      <c r="E63" s="3">
        <v>10</v>
      </c>
      <c r="F63" s="4">
        <v>14.5</v>
      </c>
      <c r="G63" s="3">
        <v>8</v>
      </c>
      <c r="H63" s="4">
        <v>19.399999999999999</v>
      </c>
      <c r="I63" s="3">
        <v>8</v>
      </c>
      <c r="J63" s="4">
        <v>20.8</v>
      </c>
      <c r="K63" s="3">
        <v>10</v>
      </c>
      <c r="L63" s="4">
        <v>54.7</v>
      </c>
      <c r="M63" s="3">
        <v>10</v>
      </c>
      <c r="N63" s="4">
        <v>16.399999999999999</v>
      </c>
    </row>
    <row r="64" spans="1:18" ht="12">
      <c r="A64" s="8"/>
      <c r="B64" s="20" t="s">
        <v>130</v>
      </c>
      <c r="C64" s="6">
        <v>73</v>
      </c>
      <c r="D64" s="7">
        <v>20.2</v>
      </c>
      <c r="E64" s="6">
        <v>101</v>
      </c>
      <c r="F64" s="7">
        <v>15.1</v>
      </c>
      <c r="G64" s="6">
        <v>150</v>
      </c>
      <c r="H64" s="7">
        <v>10.7</v>
      </c>
      <c r="I64" s="6">
        <v>130</v>
      </c>
      <c r="J64" s="7">
        <v>11.9</v>
      </c>
      <c r="K64" s="6">
        <v>142</v>
      </c>
      <c r="L64" s="7">
        <v>21.8</v>
      </c>
      <c r="M64" s="6">
        <v>119</v>
      </c>
      <c r="N64" s="7">
        <v>8.3000000000000007</v>
      </c>
      <c r="O64" s="8"/>
      <c r="P64" s="8"/>
      <c r="Q64" s="8"/>
      <c r="R64" s="8"/>
    </row>
    <row r="65" spans="1:18">
      <c r="A65" s="49" t="s">
        <v>131</v>
      </c>
      <c r="B65" s="50"/>
      <c r="C65" s="6">
        <v>-4</v>
      </c>
      <c r="D65" s="7">
        <v>116.2</v>
      </c>
      <c r="E65" s="6">
        <v>106</v>
      </c>
      <c r="F65" s="7">
        <v>4.0999999999999996</v>
      </c>
      <c r="G65" s="6">
        <v>334</v>
      </c>
      <c r="H65" s="7">
        <v>1.9</v>
      </c>
      <c r="I65" s="6">
        <v>714</v>
      </c>
      <c r="J65" s="7">
        <v>1.7</v>
      </c>
      <c r="K65" s="6">
        <v>2695</v>
      </c>
      <c r="L65" s="7">
        <v>8.9</v>
      </c>
      <c r="M65" s="6">
        <v>770</v>
      </c>
      <c r="N65" s="7">
        <v>8.3000000000000007</v>
      </c>
      <c r="O65" s="8"/>
      <c r="P65" s="8"/>
      <c r="Q65" s="8"/>
      <c r="R65" s="8"/>
    </row>
    <row r="66" spans="1:18">
      <c r="A66" s="48" t="s">
        <v>143</v>
      </c>
      <c r="B66" s="48"/>
      <c r="C66" s="48"/>
      <c r="D66" s="48"/>
      <c r="E66" s="48"/>
      <c r="F66" s="48"/>
      <c r="G66" s="48"/>
      <c r="H66" s="48"/>
      <c r="I66" s="48"/>
      <c r="J66" s="48"/>
      <c r="K66" s="48"/>
      <c r="L66" s="48"/>
      <c r="M66" s="48"/>
      <c r="N66" s="48"/>
    </row>
    <row r="67" spans="1:18">
      <c r="A67" s="46" t="s">
        <v>226</v>
      </c>
      <c r="B67" s="46" t="s">
        <v>227</v>
      </c>
      <c r="C67" s="47" t="s">
        <v>249</v>
      </c>
      <c r="D67" s="47" t="s">
        <v>227</v>
      </c>
      <c r="E67" s="47" t="s">
        <v>250</v>
      </c>
      <c r="F67" s="47" t="s">
        <v>227</v>
      </c>
      <c r="G67" s="47" t="s">
        <v>251</v>
      </c>
      <c r="H67" s="47" t="s">
        <v>227</v>
      </c>
      <c r="I67" s="47" t="s">
        <v>252</v>
      </c>
      <c r="J67" s="47" t="s">
        <v>227</v>
      </c>
      <c r="K67" s="47" t="s">
        <v>253</v>
      </c>
      <c r="L67" s="47" t="s">
        <v>227</v>
      </c>
      <c r="M67" s="47" t="s">
        <v>233</v>
      </c>
      <c r="N67" s="47"/>
    </row>
    <row r="68" spans="1:18" ht="36">
      <c r="A68" s="46" t="s">
        <v>92</v>
      </c>
      <c r="B68" s="46" t="s">
        <v>92</v>
      </c>
      <c r="C68" s="1" t="s">
        <v>234</v>
      </c>
      <c r="D68" s="1" t="s">
        <v>98</v>
      </c>
      <c r="E68" s="1" t="s">
        <v>234</v>
      </c>
      <c r="F68" s="1" t="s">
        <v>98</v>
      </c>
      <c r="G68" s="1" t="s">
        <v>234</v>
      </c>
      <c r="H68" s="1" t="s">
        <v>98</v>
      </c>
      <c r="I68" s="1" t="s">
        <v>234</v>
      </c>
      <c r="J68" s="1" t="s">
        <v>98</v>
      </c>
      <c r="K68" s="1" t="s">
        <v>234</v>
      </c>
      <c r="L68" s="1" t="s">
        <v>98</v>
      </c>
      <c r="M68" s="1" t="s">
        <v>234</v>
      </c>
      <c r="N68" s="1" t="s">
        <v>98</v>
      </c>
    </row>
    <row r="69" spans="1:18">
      <c r="A69" s="49" t="s">
        <v>104</v>
      </c>
      <c r="B69" s="43"/>
    </row>
    <row r="70" spans="1:18" ht="12">
      <c r="B70" s="15" t="s">
        <v>105</v>
      </c>
      <c r="C70" s="3">
        <v>12</v>
      </c>
      <c r="D70" s="4">
        <v>38.1</v>
      </c>
      <c r="E70" s="3">
        <v>76</v>
      </c>
      <c r="F70" s="4">
        <v>13</v>
      </c>
      <c r="G70" s="3">
        <v>221</v>
      </c>
      <c r="H70" s="4">
        <v>5.5</v>
      </c>
      <c r="I70" s="3">
        <v>330</v>
      </c>
      <c r="J70" s="4">
        <v>5.4</v>
      </c>
      <c r="K70" s="3">
        <v>429</v>
      </c>
      <c r="L70" s="4">
        <v>8.3000000000000007</v>
      </c>
      <c r="M70" s="3">
        <v>213</v>
      </c>
      <c r="N70" s="4">
        <v>5</v>
      </c>
    </row>
    <row r="71" spans="1:18" ht="12">
      <c r="B71" s="15" t="s">
        <v>106</v>
      </c>
      <c r="C71" s="3">
        <v>3</v>
      </c>
      <c r="D71" s="4">
        <v>76.400000000000006</v>
      </c>
      <c r="E71" s="3">
        <v>11</v>
      </c>
      <c r="F71" s="4">
        <v>40.200000000000003</v>
      </c>
      <c r="G71" s="3">
        <v>27</v>
      </c>
      <c r="H71" s="4">
        <v>33.1</v>
      </c>
      <c r="I71" s="3">
        <v>65</v>
      </c>
      <c r="J71" s="4">
        <v>23.2</v>
      </c>
      <c r="K71" s="3">
        <v>182</v>
      </c>
      <c r="L71" s="4">
        <v>24.1</v>
      </c>
      <c r="M71" s="3">
        <v>58</v>
      </c>
      <c r="N71" s="4">
        <v>16</v>
      </c>
    </row>
    <row r="72" spans="1:18" ht="14">
      <c r="B72" s="15" t="s">
        <v>235</v>
      </c>
      <c r="C72" s="3">
        <v>19</v>
      </c>
      <c r="D72" s="4">
        <v>9.5</v>
      </c>
      <c r="E72" s="3">
        <v>63</v>
      </c>
      <c r="F72" s="4">
        <v>3.8</v>
      </c>
      <c r="G72" s="3">
        <v>87</v>
      </c>
      <c r="H72" s="4">
        <v>5.0999999999999996</v>
      </c>
      <c r="I72" s="3">
        <v>110</v>
      </c>
      <c r="J72" s="4">
        <v>4.8</v>
      </c>
      <c r="K72" s="3">
        <v>178</v>
      </c>
      <c r="L72" s="4">
        <v>7.4</v>
      </c>
      <c r="M72" s="3">
        <v>91</v>
      </c>
      <c r="N72" s="4">
        <v>3.7</v>
      </c>
    </row>
    <row r="73" spans="1:18" ht="24">
      <c r="A73" s="8"/>
      <c r="B73" s="20" t="s">
        <v>236</v>
      </c>
      <c r="C73" s="6">
        <v>34</v>
      </c>
      <c r="D73" s="7">
        <v>18.7</v>
      </c>
      <c r="E73" s="6">
        <v>150</v>
      </c>
      <c r="F73" s="7">
        <v>7.1</v>
      </c>
      <c r="G73" s="6">
        <v>335</v>
      </c>
      <c r="H73" s="7">
        <v>3.8</v>
      </c>
      <c r="I73" s="6">
        <v>505</v>
      </c>
      <c r="J73" s="7">
        <v>4.0999999999999996</v>
      </c>
      <c r="K73" s="6">
        <v>789</v>
      </c>
      <c r="L73" s="7">
        <v>7.6</v>
      </c>
      <c r="M73" s="6">
        <v>363</v>
      </c>
      <c r="N73" s="7">
        <v>4.5</v>
      </c>
      <c r="O73" s="8"/>
      <c r="P73" s="8"/>
      <c r="Q73" s="8"/>
      <c r="R73" s="8"/>
    </row>
    <row r="74" spans="1:18" ht="12">
      <c r="B74" s="15" t="s">
        <v>110</v>
      </c>
      <c r="C74" s="3">
        <v>2</v>
      </c>
      <c r="D74" s="4">
        <v>27.8</v>
      </c>
      <c r="E74" s="3">
        <v>9</v>
      </c>
      <c r="F74" s="4">
        <v>15.1</v>
      </c>
      <c r="G74" s="3">
        <v>19</v>
      </c>
      <c r="H74" s="4">
        <v>18.600000000000001</v>
      </c>
      <c r="I74" s="3">
        <v>44</v>
      </c>
      <c r="J74" s="4">
        <v>11.8</v>
      </c>
      <c r="K74" s="3">
        <v>166</v>
      </c>
      <c r="L74" s="4">
        <v>17</v>
      </c>
      <c r="M74" s="3">
        <v>48</v>
      </c>
      <c r="N74" s="4">
        <v>12.4</v>
      </c>
    </row>
    <row r="75" spans="1:18" ht="12">
      <c r="B75" s="15" t="s">
        <v>120</v>
      </c>
      <c r="C75" s="3">
        <v>6</v>
      </c>
      <c r="D75" s="4">
        <v>13.3</v>
      </c>
      <c r="E75" s="3">
        <v>15</v>
      </c>
      <c r="F75" s="4">
        <v>12</v>
      </c>
      <c r="G75" s="3">
        <v>20</v>
      </c>
      <c r="H75" s="4">
        <v>11.6</v>
      </c>
      <c r="I75" s="3">
        <v>38</v>
      </c>
      <c r="J75" s="4">
        <v>11</v>
      </c>
      <c r="K75" s="3">
        <v>88</v>
      </c>
      <c r="L75" s="4">
        <v>12.4</v>
      </c>
      <c r="M75" s="3">
        <v>34</v>
      </c>
      <c r="N75" s="4">
        <v>7.6</v>
      </c>
    </row>
    <row r="76" spans="1:18" ht="26">
      <c r="B76" s="15" t="s">
        <v>237</v>
      </c>
      <c r="C76" s="3">
        <v>2</v>
      </c>
      <c r="D76" s="4">
        <v>153.30000000000001</v>
      </c>
      <c r="E76" s="3">
        <v>8</v>
      </c>
      <c r="F76" s="4">
        <v>31</v>
      </c>
      <c r="G76" s="3">
        <v>29</v>
      </c>
      <c r="H76" s="4">
        <v>23</v>
      </c>
      <c r="I76" s="3">
        <v>90</v>
      </c>
      <c r="J76" s="4">
        <v>11.2</v>
      </c>
      <c r="K76" s="3">
        <v>1196</v>
      </c>
      <c r="L76" s="4">
        <v>18.3</v>
      </c>
      <c r="M76" s="3">
        <v>265</v>
      </c>
      <c r="N76" s="4">
        <v>17.399999999999999</v>
      </c>
    </row>
    <row r="77" spans="1:18" ht="12">
      <c r="A77" s="8"/>
      <c r="B77" s="20" t="s">
        <v>122</v>
      </c>
      <c r="C77" s="6">
        <v>10</v>
      </c>
      <c r="D77" s="7">
        <v>36</v>
      </c>
      <c r="E77" s="6">
        <v>31</v>
      </c>
      <c r="F77" s="7">
        <v>9.9</v>
      </c>
      <c r="G77" s="6">
        <v>68</v>
      </c>
      <c r="H77" s="7">
        <v>11</v>
      </c>
      <c r="I77" s="6">
        <v>172</v>
      </c>
      <c r="J77" s="7">
        <v>6.5</v>
      </c>
      <c r="K77" s="6">
        <v>1451</v>
      </c>
      <c r="L77" s="7">
        <v>15.4</v>
      </c>
      <c r="M77" s="6">
        <v>347</v>
      </c>
      <c r="N77" s="7">
        <v>13.8</v>
      </c>
      <c r="O77" s="8"/>
      <c r="P77" s="8"/>
      <c r="Q77" s="8"/>
      <c r="R77" s="8"/>
    </row>
    <row r="78" spans="1:18">
      <c r="A78" s="49" t="s">
        <v>123</v>
      </c>
      <c r="B78" s="50"/>
      <c r="C78" s="6">
        <v>44</v>
      </c>
      <c r="D78" s="7">
        <v>17.7</v>
      </c>
      <c r="E78" s="6">
        <v>181</v>
      </c>
      <c r="F78" s="7">
        <v>6.1</v>
      </c>
      <c r="G78" s="6">
        <v>403</v>
      </c>
      <c r="H78" s="7">
        <v>3</v>
      </c>
      <c r="I78" s="6">
        <v>677</v>
      </c>
      <c r="J78" s="7">
        <v>2.7</v>
      </c>
      <c r="K78" s="6">
        <v>2240</v>
      </c>
      <c r="L78" s="7">
        <v>9.5</v>
      </c>
      <c r="M78" s="6">
        <v>709</v>
      </c>
      <c r="N78" s="7">
        <v>6.9</v>
      </c>
      <c r="O78" s="8"/>
      <c r="P78" s="8"/>
      <c r="Q78" s="8"/>
      <c r="R78" s="8"/>
    </row>
    <row r="79" spans="1:18">
      <c r="A79" s="49" t="s">
        <v>124</v>
      </c>
      <c r="B79" s="43"/>
    </row>
    <row r="80" spans="1:18" ht="24">
      <c r="B80" s="15" t="s">
        <v>125</v>
      </c>
      <c r="C80" s="3">
        <v>14</v>
      </c>
      <c r="D80" s="4">
        <v>47.7</v>
      </c>
      <c r="E80" s="3">
        <v>60</v>
      </c>
      <c r="F80" s="4">
        <v>15</v>
      </c>
      <c r="G80" s="3">
        <v>93</v>
      </c>
      <c r="H80" s="4">
        <v>10.6</v>
      </c>
      <c r="I80" s="3">
        <v>70</v>
      </c>
      <c r="J80" s="4">
        <v>15.7</v>
      </c>
      <c r="K80" s="3">
        <v>47</v>
      </c>
      <c r="L80" s="4">
        <v>23</v>
      </c>
      <c r="M80" s="3">
        <v>57</v>
      </c>
      <c r="N80" s="4">
        <v>7.7</v>
      </c>
    </row>
    <row r="81" spans="1:18" ht="12">
      <c r="B81" s="15" t="s">
        <v>126</v>
      </c>
      <c r="C81" s="3">
        <v>14</v>
      </c>
      <c r="D81" s="4">
        <v>62.5</v>
      </c>
      <c r="E81" s="3">
        <v>9</v>
      </c>
      <c r="F81" s="4">
        <v>51.3</v>
      </c>
      <c r="G81" s="3">
        <v>16</v>
      </c>
      <c r="H81" s="4">
        <v>37.1</v>
      </c>
      <c r="I81" s="3">
        <v>27</v>
      </c>
      <c r="J81" s="4">
        <v>37.200000000000003</v>
      </c>
      <c r="K81" s="3">
        <v>38</v>
      </c>
      <c r="L81" s="4">
        <v>30.2</v>
      </c>
      <c r="M81" s="3">
        <v>21</v>
      </c>
      <c r="N81" s="4">
        <v>17.399999999999999</v>
      </c>
    </row>
    <row r="82" spans="1:18" ht="12">
      <c r="B82" s="15" t="s">
        <v>128</v>
      </c>
      <c r="C82" s="3">
        <v>12</v>
      </c>
      <c r="D82" s="4">
        <v>18.5</v>
      </c>
      <c r="E82" s="3">
        <v>6</v>
      </c>
      <c r="F82" s="4">
        <v>22.7</v>
      </c>
      <c r="G82" s="3">
        <v>3</v>
      </c>
      <c r="H82" s="4">
        <v>29.3</v>
      </c>
      <c r="I82" s="3">
        <v>3</v>
      </c>
      <c r="J82" s="4">
        <v>26.7</v>
      </c>
      <c r="K82" s="3">
        <v>2</v>
      </c>
      <c r="L82" s="4">
        <v>38.299999999999997</v>
      </c>
      <c r="M82" s="3">
        <v>5</v>
      </c>
      <c r="N82" s="4">
        <v>12.4</v>
      </c>
    </row>
    <row r="83" spans="1:18" ht="14">
      <c r="B83" s="15" t="s">
        <v>238</v>
      </c>
      <c r="C83" s="3">
        <v>7</v>
      </c>
      <c r="D83" s="4">
        <v>43.7</v>
      </c>
      <c r="E83" s="3">
        <v>5</v>
      </c>
      <c r="F83" s="4">
        <v>12.4</v>
      </c>
      <c r="G83" s="3">
        <v>5</v>
      </c>
      <c r="H83" s="4">
        <v>21.1</v>
      </c>
      <c r="I83" s="3">
        <v>8</v>
      </c>
      <c r="J83" s="4">
        <v>52.6</v>
      </c>
      <c r="K83" s="3">
        <v>6</v>
      </c>
      <c r="L83" s="4">
        <v>71.7</v>
      </c>
      <c r="M83" s="3">
        <v>6</v>
      </c>
      <c r="N83" s="4">
        <v>22.1</v>
      </c>
    </row>
    <row r="84" spans="1:18" ht="12">
      <c r="A84" s="8"/>
      <c r="B84" s="20" t="s">
        <v>130</v>
      </c>
      <c r="C84" s="6">
        <v>47</v>
      </c>
      <c r="D84" s="7">
        <v>23.7</v>
      </c>
      <c r="E84" s="6">
        <v>80</v>
      </c>
      <c r="F84" s="7">
        <v>12.5</v>
      </c>
      <c r="G84" s="6">
        <v>117</v>
      </c>
      <c r="H84" s="7">
        <v>10.199999999999999</v>
      </c>
      <c r="I84" s="6">
        <v>107</v>
      </c>
      <c r="J84" s="7">
        <v>14.8</v>
      </c>
      <c r="K84" s="6">
        <v>94</v>
      </c>
      <c r="L84" s="7">
        <v>17.399999999999999</v>
      </c>
      <c r="M84" s="6">
        <v>89</v>
      </c>
      <c r="N84" s="7">
        <v>6.8</v>
      </c>
      <c r="O84" s="8"/>
      <c r="P84" s="8"/>
      <c r="Q84" s="8"/>
      <c r="R84" s="8"/>
    </row>
    <row r="85" spans="1:18">
      <c r="A85" s="55" t="s">
        <v>131</v>
      </c>
      <c r="B85" s="56"/>
      <c r="C85" s="16">
        <v>-3</v>
      </c>
      <c r="D85" s="17">
        <v>243.8</v>
      </c>
      <c r="E85" s="16">
        <v>102</v>
      </c>
      <c r="F85" s="17">
        <v>3</v>
      </c>
      <c r="G85" s="16">
        <v>286</v>
      </c>
      <c r="H85" s="17">
        <v>1.5</v>
      </c>
      <c r="I85" s="16">
        <v>570</v>
      </c>
      <c r="J85" s="17">
        <v>1.5</v>
      </c>
      <c r="K85" s="16">
        <v>2145</v>
      </c>
      <c r="L85" s="17">
        <v>9.9</v>
      </c>
      <c r="M85" s="16">
        <v>620</v>
      </c>
      <c r="N85" s="17">
        <v>7.7</v>
      </c>
      <c r="O85" s="8"/>
      <c r="P85" s="8"/>
      <c r="Q85" s="8"/>
      <c r="R85" s="8"/>
    </row>
    <row r="86" spans="1:18" ht="12.75" customHeight="1">
      <c r="A86" s="53" t="s">
        <v>254</v>
      </c>
      <c r="B86" s="43"/>
      <c r="C86" s="43"/>
      <c r="D86" s="43"/>
      <c r="E86" s="43"/>
      <c r="F86" s="43"/>
      <c r="G86" s="43"/>
      <c r="H86" s="43"/>
      <c r="I86" s="43"/>
      <c r="J86" s="43"/>
      <c r="K86" s="43"/>
      <c r="L86" s="43"/>
      <c r="M86" s="43"/>
      <c r="N86" s="43"/>
    </row>
    <row r="87" spans="1:18" ht="12.75" customHeight="1">
      <c r="A87" s="53" t="s">
        <v>255</v>
      </c>
      <c r="B87" s="43"/>
      <c r="C87" s="43"/>
      <c r="D87" s="43"/>
      <c r="E87" s="43"/>
      <c r="F87" s="43"/>
      <c r="G87" s="43"/>
      <c r="H87" s="43"/>
      <c r="I87" s="43"/>
      <c r="J87" s="43"/>
      <c r="K87" s="43"/>
      <c r="L87" s="43"/>
      <c r="M87" s="43"/>
      <c r="N87" s="43"/>
    </row>
    <row r="88" spans="1:18" ht="12.75" customHeight="1">
      <c r="A88" s="53" t="s">
        <v>256</v>
      </c>
      <c r="B88" s="43"/>
      <c r="C88" s="43"/>
      <c r="D88" s="43"/>
      <c r="E88" s="43"/>
      <c r="F88" s="43"/>
      <c r="G88" s="43"/>
      <c r="H88" s="43"/>
      <c r="I88" s="43"/>
      <c r="J88" s="43"/>
      <c r="K88" s="43"/>
      <c r="L88" s="43"/>
      <c r="M88" s="43"/>
      <c r="N88" s="43"/>
    </row>
    <row r="89" spans="1:18" ht="12.75" customHeight="1">
      <c r="A89" s="53" t="s">
        <v>257</v>
      </c>
      <c r="B89" s="43"/>
      <c r="C89" s="43"/>
      <c r="D89" s="43"/>
      <c r="E89" s="43"/>
      <c r="F89" s="43"/>
      <c r="G89" s="43"/>
      <c r="H89" s="43"/>
      <c r="I89" s="43"/>
      <c r="J89" s="43"/>
      <c r="K89" s="43"/>
      <c r="L89" s="43"/>
      <c r="M89" s="43"/>
      <c r="N89" s="43"/>
    </row>
    <row r="90" spans="1:18" ht="12.75" customHeight="1">
      <c r="A90" s="53" t="s">
        <v>258</v>
      </c>
      <c r="B90" s="43"/>
      <c r="C90" s="43"/>
      <c r="D90" s="43"/>
      <c r="E90" s="43"/>
      <c r="F90" s="43"/>
      <c r="G90" s="43"/>
      <c r="H90" s="43"/>
      <c r="I90" s="43"/>
      <c r="J90" s="43"/>
      <c r="K90" s="43"/>
      <c r="L90" s="43"/>
      <c r="M90" s="43"/>
      <c r="N90" s="43"/>
    </row>
    <row r="91" spans="1:18" ht="12.75" customHeight="1">
      <c r="A91" s="53" t="s">
        <v>259</v>
      </c>
      <c r="B91" s="43"/>
      <c r="C91" s="43"/>
      <c r="D91" s="43"/>
      <c r="E91" s="43"/>
      <c r="F91" s="43"/>
      <c r="G91" s="43"/>
      <c r="H91" s="43"/>
      <c r="I91" s="43"/>
      <c r="J91" s="43"/>
      <c r="K91" s="43"/>
      <c r="L91" s="43"/>
      <c r="M91" s="43"/>
      <c r="N91" s="43"/>
    </row>
    <row r="92" spans="1:18" ht="12.75" customHeight="1">
      <c r="A92" s="53" t="s">
        <v>260</v>
      </c>
      <c r="B92" s="43"/>
      <c r="C92" s="43"/>
      <c r="D92" s="43"/>
      <c r="E92" s="43"/>
      <c r="F92" s="43"/>
      <c r="G92" s="43"/>
      <c r="H92" s="43"/>
      <c r="I92" s="43"/>
      <c r="J92" s="43"/>
      <c r="K92" s="43"/>
      <c r="L92" s="43"/>
      <c r="M92" s="43"/>
      <c r="N92" s="43"/>
    </row>
    <row r="93" spans="1:18" ht="12.75" customHeight="1">
      <c r="A93" s="53" t="s">
        <v>261</v>
      </c>
      <c r="B93" s="43"/>
      <c r="C93" s="43"/>
      <c r="D93" s="43"/>
      <c r="E93" s="43"/>
      <c r="F93" s="43"/>
      <c r="G93" s="43"/>
      <c r="H93" s="43"/>
      <c r="I93" s="43"/>
      <c r="J93" s="43"/>
      <c r="K93" s="43"/>
      <c r="L93" s="43"/>
      <c r="M93" s="43"/>
      <c r="N93" s="43"/>
    </row>
    <row r="94" spans="1:18" ht="12.75" customHeight="1">
      <c r="A94" s="49" t="s">
        <v>152</v>
      </c>
      <c r="B94" s="43"/>
      <c r="C94" s="43"/>
      <c r="D94" s="43"/>
      <c r="E94" s="43"/>
      <c r="F94" s="43"/>
      <c r="G94" s="43"/>
      <c r="H94" s="43"/>
      <c r="I94" s="43"/>
      <c r="J94" s="43"/>
      <c r="K94" s="43"/>
      <c r="L94" s="43"/>
      <c r="M94" s="43"/>
      <c r="N94" s="43"/>
    </row>
    <row r="95" spans="1:18" ht="12.75" customHeight="1">
      <c r="A95" s="54" t="s">
        <v>153</v>
      </c>
      <c r="B95" s="43"/>
      <c r="C95" s="43"/>
      <c r="D95" s="43"/>
      <c r="E95" s="43"/>
      <c r="F95" s="43"/>
      <c r="G95" s="43"/>
      <c r="H95" s="43"/>
      <c r="I95" s="43"/>
      <c r="J95" s="43"/>
      <c r="K95" s="43"/>
      <c r="L95" s="43"/>
      <c r="M95" s="43"/>
      <c r="N95" s="43"/>
    </row>
    <row r="96" spans="1:18" ht="12.75" customHeight="1">
      <c r="A96" s="54" t="s">
        <v>154</v>
      </c>
      <c r="B96" s="43"/>
      <c r="C96" s="43"/>
      <c r="D96" s="43"/>
      <c r="E96" s="43"/>
      <c r="F96" s="43"/>
      <c r="G96" s="43"/>
      <c r="H96" s="43"/>
      <c r="I96" s="43"/>
      <c r="J96" s="43"/>
      <c r="K96" s="43"/>
      <c r="L96" s="43"/>
      <c r="M96" s="43"/>
      <c r="N96" s="43"/>
    </row>
    <row r="97" spans="1:14" ht="12.75" customHeight="1">
      <c r="A97" s="49" t="s">
        <v>156</v>
      </c>
      <c r="B97" s="43"/>
      <c r="C97" s="43"/>
      <c r="D97" s="43"/>
      <c r="E97" s="43"/>
      <c r="F97" s="43"/>
      <c r="G97" s="43"/>
      <c r="H97" s="43"/>
      <c r="I97" s="43"/>
      <c r="J97" s="43"/>
      <c r="K97" s="43"/>
      <c r="L97" s="43"/>
      <c r="M97" s="43"/>
      <c r="N97" s="43"/>
    </row>
  </sheetData>
  <mergeCells count="65">
    <mergeCell ref="A95:N95"/>
    <mergeCell ref="A96:N96"/>
    <mergeCell ref="A97:N97"/>
    <mergeCell ref="A90:N90"/>
    <mergeCell ref="A91:N91"/>
    <mergeCell ref="A92:N92"/>
    <mergeCell ref="A93:N93"/>
    <mergeCell ref="A94:N94"/>
    <mergeCell ref="A85:B85"/>
    <mergeCell ref="A86:N86"/>
    <mergeCell ref="A87:N87"/>
    <mergeCell ref="A88:N88"/>
    <mergeCell ref="A89:N89"/>
    <mergeCell ref="M67:N67"/>
    <mergeCell ref="A67:B68"/>
    <mergeCell ref="A69:B69"/>
    <mergeCell ref="A78:B78"/>
    <mergeCell ref="A79:B79"/>
    <mergeCell ref="C67:D67"/>
    <mergeCell ref="E67:F67"/>
    <mergeCell ref="G67:H67"/>
    <mergeCell ref="I67:J67"/>
    <mergeCell ref="K67:L67"/>
    <mergeCell ref="A49:B49"/>
    <mergeCell ref="A58:B58"/>
    <mergeCell ref="A59:B59"/>
    <mergeCell ref="A65:B65"/>
    <mergeCell ref="A66:N66"/>
    <mergeCell ref="A45:B45"/>
    <mergeCell ref="A46:N46"/>
    <mergeCell ref="C47:D47"/>
    <mergeCell ref="E47:F47"/>
    <mergeCell ref="G47:H47"/>
    <mergeCell ref="I47:J47"/>
    <mergeCell ref="K47:L47"/>
    <mergeCell ref="M47:N47"/>
    <mergeCell ref="A47:B48"/>
    <mergeCell ref="M27:N27"/>
    <mergeCell ref="A27:B28"/>
    <mergeCell ref="A29:B29"/>
    <mergeCell ref="A38:B38"/>
    <mergeCell ref="A39:B39"/>
    <mergeCell ref="C27:D27"/>
    <mergeCell ref="E27:F27"/>
    <mergeCell ref="G27:H27"/>
    <mergeCell ref="I27:J27"/>
    <mergeCell ref="K27:L27"/>
    <mergeCell ref="A9:B9"/>
    <mergeCell ref="A18:B18"/>
    <mergeCell ref="A19:B19"/>
    <mergeCell ref="A25:B25"/>
    <mergeCell ref="A26:N26"/>
    <mergeCell ref="A6:N6"/>
    <mergeCell ref="C7:D7"/>
    <mergeCell ref="E7:F7"/>
    <mergeCell ref="G7:H7"/>
    <mergeCell ref="I7:J7"/>
    <mergeCell ref="K7:L7"/>
    <mergeCell ref="M7:N7"/>
    <mergeCell ref="A7:B8"/>
    <mergeCell ref="A1:N1"/>
    <mergeCell ref="A2:N2"/>
    <mergeCell ref="A3:N3"/>
    <mergeCell ref="A4:N4"/>
    <mergeCell ref="A5:N5"/>
  </mergeCells>
  <pageMargins left="0.7" right="0.7" top="0.75" bottom="0.75" header="0.3" footer="0.3"/>
  <pageSetup paperSize="9" orientation="portrait" horizontalDpi="300" verticalDpi="30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96"/>
  <sheetViews>
    <sheetView workbookViewId="0">
      <pane ySplit="4" topLeftCell="A5"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16</v>
      </c>
      <c r="B1" s="43"/>
      <c r="C1" s="43"/>
      <c r="D1" s="43"/>
      <c r="E1" s="43"/>
      <c r="F1" s="43"/>
      <c r="G1" s="43"/>
      <c r="H1" s="43"/>
      <c r="I1" s="43"/>
      <c r="J1" s="43"/>
      <c r="K1" s="43"/>
      <c r="L1" s="43"/>
      <c r="M1" s="43"/>
      <c r="N1" s="43"/>
    </row>
    <row r="2" spans="1:18" ht="12.75" customHeight="1">
      <c r="A2" s="44" t="s">
        <v>262</v>
      </c>
      <c r="B2" s="43"/>
      <c r="C2" s="43"/>
      <c r="D2" s="43"/>
      <c r="E2" s="43"/>
      <c r="F2" s="43"/>
      <c r="G2" s="43"/>
      <c r="H2" s="43"/>
      <c r="I2" s="43"/>
      <c r="J2" s="43"/>
      <c r="K2" s="43"/>
      <c r="L2" s="43"/>
      <c r="M2" s="43"/>
      <c r="N2" s="43"/>
    </row>
    <row r="3" spans="1:18" ht="12.75" customHeight="1">
      <c r="A3" s="42" t="s">
        <v>224</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c r="A5" s="48" t="s">
        <v>103</v>
      </c>
      <c r="B5" s="48"/>
      <c r="C5" s="48"/>
      <c r="D5" s="48"/>
      <c r="E5" s="48"/>
      <c r="F5" s="48"/>
      <c r="G5" s="48"/>
      <c r="H5" s="48"/>
      <c r="I5" s="48"/>
      <c r="J5" s="48"/>
      <c r="K5" s="48"/>
      <c r="L5" s="48"/>
      <c r="M5" s="48"/>
      <c r="N5" s="48"/>
    </row>
    <row r="6" spans="1:18">
      <c r="A6" s="46" t="s">
        <v>226</v>
      </c>
      <c r="B6" s="46" t="s">
        <v>227</v>
      </c>
      <c r="C6" s="47" t="s">
        <v>228</v>
      </c>
      <c r="D6" s="47" t="s">
        <v>227</v>
      </c>
      <c r="E6" s="47" t="s">
        <v>229</v>
      </c>
      <c r="F6" s="47" t="s">
        <v>227</v>
      </c>
      <c r="G6" s="47" t="s">
        <v>230</v>
      </c>
      <c r="H6" s="47" t="s">
        <v>227</v>
      </c>
      <c r="I6" s="47" t="s">
        <v>231</v>
      </c>
      <c r="J6" s="47" t="s">
        <v>227</v>
      </c>
      <c r="K6" s="47" t="s">
        <v>232</v>
      </c>
      <c r="L6" s="47" t="s">
        <v>227</v>
      </c>
      <c r="M6" s="47" t="s">
        <v>233</v>
      </c>
      <c r="N6" s="47"/>
    </row>
    <row r="7" spans="1:18" ht="36">
      <c r="A7" s="46" t="s">
        <v>92</v>
      </c>
      <c r="B7" s="46" t="s">
        <v>92</v>
      </c>
      <c r="C7" s="1" t="s">
        <v>234</v>
      </c>
      <c r="D7" s="1" t="s">
        <v>98</v>
      </c>
      <c r="E7" s="1" t="s">
        <v>234</v>
      </c>
      <c r="F7" s="1" t="s">
        <v>98</v>
      </c>
      <c r="G7" s="1" t="s">
        <v>234</v>
      </c>
      <c r="H7" s="1" t="s">
        <v>98</v>
      </c>
      <c r="I7" s="1" t="s">
        <v>234</v>
      </c>
      <c r="J7" s="1" t="s">
        <v>98</v>
      </c>
      <c r="K7" s="1" t="s">
        <v>234</v>
      </c>
      <c r="L7" s="1" t="s">
        <v>98</v>
      </c>
      <c r="M7" s="1" t="s">
        <v>234</v>
      </c>
      <c r="N7" s="1" t="s">
        <v>98</v>
      </c>
    </row>
    <row r="8" spans="1:18">
      <c r="A8" s="49" t="s">
        <v>104</v>
      </c>
      <c r="B8" s="43"/>
    </row>
    <row r="9" spans="1:18" ht="12">
      <c r="B9" s="15" t="s">
        <v>105</v>
      </c>
      <c r="C9" s="3">
        <v>11832606</v>
      </c>
      <c r="D9" s="4">
        <v>31.9</v>
      </c>
      <c r="E9" s="3">
        <v>39772526</v>
      </c>
      <c r="F9" s="4">
        <v>16</v>
      </c>
      <c r="G9" s="3">
        <v>182423471</v>
      </c>
      <c r="H9" s="4">
        <v>8</v>
      </c>
      <c r="I9" s="3">
        <v>296903566</v>
      </c>
      <c r="J9" s="4">
        <v>7.1</v>
      </c>
      <c r="K9" s="3">
        <v>395607963</v>
      </c>
      <c r="L9" s="4">
        <v>7.7</v>
      </c>
      <c r="M9" s="3">
        <v>926540131</v>
      </c>
      <c r="N9" s="4">
        <v>3.9</v>
      </c>
    </row>
    <row r="10" spans="1:18" ht="12">
      <c r="B10" s="15" t="s">
        <v>106</v>
      </c>
      <c r="C10" s="3">
        <v>4615549</v>
      </c>
      <c r="D10" s="4">
        <v>51.5</v>
      </c>
      <c r="E10" s="3">
        <v>7567334</v>
      </c>
      <c r="F10" s="4">
        <v>52</v>
      </c>
      <c r="G10" s="3">
        <v>15939567</v>
      </c>
      <c r="H10" s="4">
        <v>27.6</v>
      </c>
      <c r="I10" s="3">
        <v>40593515</v>
      </c>
      <c r="J10" s="4">
        <v>18.2</v>
      </c>
      <c r="K10" s="3">
        <v>166276536</v>
      </c>
      <c r="L10" s="4">
        <v>12.6</v>
      </c>
      <c r="M10" s="3">
        <v>234992501</v>
      </c>
      <c r="N10" s="4">
        <v>9.4</v>
      </c>
    </row>
    <row r="11" spans="1:18" ht="14">
      <c r="B11" s="15" t="s">
        <v>235</v>
      </c>
      <c r="C11" s="3">
        <v>9570320</v>
      </c>
      <c r="D11" s="4">
        <v>13.6</v>
      </c>
      <c r="E11" s="3">
        <v>24512325</v>
      </c>
      <c r="F11" s="4">
        <v>8.5</v>
      </c>
      <c r="G11" s="3">
        <v>46159818</v>
      </c>
      <c r="H11" s="4">
        <v>8.9</v>
      </c>
      <c r="I11" s="3">
        <v>64095339</v>
      </c>
      <c r="J11" s="4">
        <v>8.8000000000000007</v>
      </c>
      <c r="K11" s="3">
        <v>99614481</v>
      </c>
      <c r="L11" s="4">
        <v>9</v>
      </c>
      <c r="M11" s="3">
        <v>243952283</v>
      </c>
      <c r="N11" s="4">
        <v>3.9</v>
      </c>
    </row>
    <row r="12" spans="1:18" ht="24">
      <c r="A12" s="8"/>
      <c r="B12" s="20" t="s">
        <v>236</v>
      </c>
      <c r="C12" s="6">
        <v>26018474</v>
      </c>
      <c r="D12" s="7">
        <v>22.3</v>
      </c>
      <c r="E12" s="6">
        <v>71852184</v>
      </c>
      <c r="F12" s="7">
        <v>12.2</v>
      </c>
      <c r="G12" s="6">
        <v>244522857</v>
      </c>
      <c r="H12" s="7">
        <v>7.1</v>
      </c>
      <c r="I12" s="6">
        <v>401592420</v>
      </c>
      <c r="J12" s="7">
        <v>6.6</v>
      </c>
      <c r="K12" s="6">
        <v>661498980</v>
      </c>
      <c r="L12" s="7">
        <v>6.7</v>
      </c>
      <c r="M12" s="6">
        <v>1405484916</v>
      </c>
      <c r="N12" s="7">
        <v>3.3</v>
      </c>
      <c r="O12" s="8"/>
      <c r="P12" s="8"/>
      <c r="Q12" s="8"/>
      <c r="R12" s="8"/>
    </row>
    <row r="13" spans="1:18" ht="12">
      <c r="B13" s="15" t="s">
        <v>110</v>
      </c>
      <c r="C13" s="3">
        <v>2997654</v>
      </c>
      <c r="D13" s="4">
        <v>17.600000000000001</v>
      </c>
      <c r="E13" s="3">
        <v>11118377</v>
      </c>
      <c r="F13" s="4">
        <v>12.3</v>
      </c>
      <c r="G13" s="3">
        <v>17836549</v>
      </c>
      <c r="H13" s="4">
        <v>16.899999999999999</v>
      </c>
      <c r="I13" s="3">
        <v>29943407</v>
      </c>
      <c r="J13" s="4">
        <v>14.5</v>
      </c>
      <c r="K13" s="3">
        <v>81341560</v>
      </c>
      <c r="L13" s="4">
        <v>17.100000000000001</v>
      </c>
      <c r="M13" s="3">
        <v>143237547</v>
      </c>
      <c r="N13" s="4">
        <v>9.1999999999999993</v>
      </c>
    </row>
    <row r="14" spans="1:18" ht="12">
      <c r="B14" s="15" t="s">
        <v>120</v>
      </c>
      <c r="C14" s="3">
        <v>4678347</v>
      </c>
      <c r="D14" s="4">
        <v>12.3</v>
      </c>
      <c r="E14" s="3">
        <v>16074612</v>
      </c>
      <c r="F14" s="4">
        <v>9.3000000000000007</v>
      </c>
      <c r="G14" s="3">
        <v>20882471</v>
      </c>
      <c r="H14" s="4">
        <v>9.8000000000000007</v>
      </c>
      <c r="I14" s="3">
        <v>31896044</v>
      </c>
      <c r="J14" s="4">
        <v>13.3</v>
      </c>
      <c r="K14" s="3">
        <v>62204575</v>
      </c>
      <c r="L14" s="4">
        <v>10.6</v>
      </c>
      <c r="M14" s="3">
        <v>135736049</v>
      </c>
      <c r="N14" s="4">
        <v>5.3</v>
      </c>
    </row>
    <row r="15" spans="1:18" ht="26">
      <c r="B15" s="15" t="s">
        <v>237</v>
      </c>
      <c r="C15" s="3">
        <v>1278491</v>
      </c>
      <c r="D15" s="4">
        <v>64.2</v>
      </c>
      <c r="E15" s="3">
        <v>4061837</v>
      </c>
      <c r="F15" s="4">
        <v>22.7</v>
      </c>
      <c r="G15" s="3">
        <v>15820306</v>
      </c>
      <c r="H15" s="4">
        <v>19.899999999999999</v>
      </c>
      <c r="I15" s="3">
        <v>44715860</v>
      </c>
      <c r="J15" s="4">
        <v>17.3</v>
      </c>
      <c r="K15" s="3">
        <v>647051776</v>
      </c>
      <c r="L15" s="4">
        <v>13.9</v>
      </c>
      <c r="M15" s="3">
        <v>712928269</v>
      </c>
      <c r="N15" s="4">
        <v>12.7</v>
      </c>
    </row>
    <row r="16" spans="1:18" ht="12">
      <c r="A16" s="8"/>
      <c r="B16" s="20" t="s">
        <v>122</v>
      </c>
      <c r="C16" s="6">
        <v>8954492</v>
      </c>
      <c r="D16" s="7">
        <v>14.2</v>
      </c>
      <c r="E16" s="6">
        <v>31254826</v>
      </c>
      <c r="F16" s="7">
        <v>7.9</v>
      </c>
      <c r="G16" s="6">
        <v>54539326</v>
      </c>
      <c r="H16" s="7">
        <v>10.4</v>
      </c>
      <c r="I16" s="6">
        <v>106555311</v>
      </c>
      <c r="J16" s="7">
        <v>10.3</v>
      </c>
      <c r="K16" s="6">
        <v>790597911</v>
      </c>
      <c r="L16" s="7">
        <v>12.2</v>
      </c>
      <c r="M16" s="6">
        <v>991901865</v>
      </c>
      <c r="N16" s="7">
        <v>9.5</v>
      </c>
      <c r="O16" s="8"/>
      <c r="P16" s="8"/>
      <c r="Q16" s="8"/>
      <c r="R16" s="8"/>
    </row>
    <row r="17" spans="1:18">
      <c r="A17" s="49" t="s">
        <v>123</v>
      </c>
      <c r="B17" s="50"/>
      <c r="C17" s="6">
        <v>34972966</v>
      </c>
      <c r="D17" s="7">
        <v>18.399999999999999</v>
      </c>
      <c r="E17" s="6">
        <v>103107011</v>
      </c>
      <c r="F17" s="7">
        <v>9.6</v>
      </c>
      <c r="G17" s="6">
        <v>299062182</v>
      </c>
      <c r="H17" s="7">
        <v>6.8</v>
      </c>
      <c r="I17" s="6">
        <v>508147731</v>
      </c>
      <c r="J17" s="7">
        <v>6.4</v>
      </c>
      <c r="K17" s="6">
        <v>1452096891</v>
      </c>
      <c r="L17" s="7">
        <v>8.1999999999999993</v>
      </c>
      <c r="M17" s="6">
        <v>2397386781</v>
      </c>
      <c r="N17" s="7">
        <v>4.8</v>
      </c>
      <c r="O17" s="8"/>
      <c r="P17" s="8"/>
      <c r="Q17" s="8"/>
      <c r="R17" s="8"/>
    </row>
    <row r="18" spans="1:18">
      <c r="A18" s="49" t="s">
        <v>124</v>
      </c>
      <c r="B18" s="43"/>
    </row>
    <row r="19" spans="1:18" ht="24">
      <c r="B19" s="15" t="s">
        <v>125</v>
      </c>
      <c r="C19" s="3">
        <v>21936633</v>
      </c>
      <c r="D19" s="4">
        <v>32.6</v>
      </c>
      <c r="E19" s="3">
        <v>32122124</v>
      </c>
      <c r="F19" s="4">
        <v>17.7</v>
      </c>
      <c r="G19" s="3">
        <v>69902078</v>
      </c>
      <c r="H19" s="4">
        <v>12</v>
      </c>
      <c r="I19" s="3">
        <v>58038639</v>
      </c>
      <c r="J19" s="4">
        <v>12.6</v>
      </c>
      <c r="K19" s="3">
        <v>33922209</v>
      </c>
      <c r="L19" s="4">
        <v>19.3</v>
      </c>
      <c r="M19" s="3">
        <v>215921683</v>
      </c>
      <c r="N19" s="4">
        <v>6.4</v>
      </c>
    </row>
    <row r="20" spans="1:18" ht="12">
      <c r="B20" s="15" t="s">
        <v>126</v>
      </c>
      <c r="C20" s="3">
        <v>6540663</v>
      </c>
      <c r="D20" s="4">
        <v>55.9</v>
      </c>
      <c r="E20" s="3">
        <v>5443626</v>
      </c>
      <c r="F20" s="4">
        <v>54.9</v>
      </c>
      <c r="G20" s="3">
        <v>10334219</v>
      </c>
      <c r="H20" s="4">
        <v>36.5</v>
      </c>
      <c r="I20" s="3">
        <v>17836658</v>
      </c>
      <c r="J20" s="4">
        <v>26.4</v>
      </c>
      <c r="K20" s="3">
        <v>38226765</v>
      </c>
      <c r="L20" s="4">
        <v>23.9</v>
      </c>
      <c r="M20" s="3">
        <v>78381931</v>
      </c>
      <c r="N20" s="4">
        <v>14.8</v>
      </c>
    </row>
    <row r="21" spans="1:18" ht="12">
      <c r="B21" s="15" t="s">
        <v>128</v>
      </c>
      <c r="C21" s="3">
        <v>5852104</v>
      </c>
      <c r="D21" s="4">
        <v>20</v>
      </c>
      <c r="E21" s="3">
        <v>2731406</v>
      </c>
      <c r="F21" s="4">
        <v>18.2</v>
      </c>
      <c r="G21" s="3">
        <v>1824713</v>
      </c>
      <c r="H21" s="4">
        <v>23.4</v>
      </c>
      <c r="I21" s="3">
        <v>1844383</v>
      </c>
      <c r="J21" s="4">
        <v>27.9</v>
      </c>
      <c r="K21" s="3">
        <v>1466931</v>
      </c>
      <c r="L21" s="4">
        <v>25.2</v>
      </c>
      <c r="M21" s="3">
        <v>13719538</v>
      </c>
      <c r="N21" s="4">
        <v>9.1999999999999993</v>
      </c>
    </row>
    <row r="22" spans="1:18" ht="14">
      <c r="B22" s="15" t="s">
        <v>238</v>
      </c>
      <c r="C22" s="3">
        <v>4190125</v>
      </c>
      <c r="D22" s="4">
        <v>35</v>
      </c>
      <c r="E22" s="3">
        <v>3425322</v>
      </c>
      <c r="F22" s="4">
        <v>20</v>
      </c>
      <c r="G22" s="3">
        <v>3684192</v>
      </c>
      <c r="H22" s="4">
        <v>27.4</v>
      </c>
      <c r="I22" s="3">
        <v>3449767</v>
      </c>
      <c r="J22" s="4">
        <v>25.3</v>
      </c>
      <c r="K22" s="3">
        <v>7116432</v>
      </c>
      <c r="L22" s="4">
        <v>34</v>
      </c>
      <c r="M22" s="3">
        <v>21865837</v>
      </c>
      <c r="N22" s="4">
        <v>13.7</v>
      </c>
    </row>
    <row r="23" spans="1:18" ht="12">
      <c r="A23" s="8"/>
      <c r="B23" s="20" t="s">
        <v>130</v>
      </c>
      <c r="C23" s="6">
        <v>38519526</v>
      </c>
      <c r="D23" s="7">
        <v>24.1</v>
      </c>
      <c r="E23" s="6">
        <v>43722478</v>
      </c>
      <c r="F23" s="7">
        <v>17.100000000000001</v>
      </c>
      <c r="G23" s="6">
        <v>85745201</v>
      </c>
      <c r="H23" s="7">
        <v>11.2</v>
      </c>
      <c r="I23" s="6">
        <v>81169447</v>
      </c>
      <c r="J23" s="7">
        <v>11.8</v>
      </c>
      <c r="K23" s="6">
        <v>80732337</v>
      </c>
      <c r="L23" s="7">
        <v>17</v>
      </c>
      <c r="M23" s="6">
        <v>329888989</v>
      </c>
      <c r="N23" s="7">
        <v>5.9</v>
      </c>
      <c r="O23" s="8"/>
      <c r="P23" s="8"/>
      <c r="Q23" s="8"/>
      <c r="R23" s="8"/>
    </row>
    <row r="24" spans="1:18">
      <c r="A24" s="49" t="s">
        <v>131</v>
      </c>
      <c r="B24" s="50"/>
      <c r="C24" s="6">
        <v>-3546560</v>
      </c>
      <c r="D24" s="7">
        <v>105.9</v>
      </c>
      <c r="E24" s="6">
        <v>59384533</v>
      </c>
      <c r="F24" s="7">
        <v>7.2</v>
      </c>
      <c r="G24" s="6">
        <v>213316981</v>
      </c>
      <c r="H24" s="7">
        <v>6.6</v>
      </c>
      <c r="I24" s="6">
        <v>426978284</v>
      </c>
      <c r="J24" s="7">
        <v>6.2</v>
      </c>
      <c r="K24" s="6">
        <v>1371364554</v>
      </c>
      <c r="L24" s="7">
        <v>8.4</v>
      </c>
      <c r="M24" s="6">
        <v>2067497792</v>
      </c>
      <c r="N24" s="7">
        <v>5.3</v>
      </c>
      <c r="O24" s="8"/>
      <c r="P24" s="8"/>
      <c r="Q24" s="8"/>
      <c r="R24" s="8"/>
    </row>
    <row r="25" spans="1:18" ht="13">
      <c r="A25" s="48" t="s">
        <v>167</v>
      </c>
      <c r="B25" s="48"/>
      <c r="C25" s="48"/>
      <c r="D25" s="48"/>
      <c r="E25" s="48"/>
      <c r="F25" s="48"/>
      <c r="G25" s="48"/>
      <c r="H25" s="48"/>
      <c r="I25" s="48"/>
      <c r="J25" s="48"/>
      <c r="K25" s="48"/>
      <c r="L25" s="48"/>
      <c r="M25" s="48"/>
      <c r="N25" s="48"/>
    </row>
    <row r="26" spans="1:18">
      <c r="A26" s="46" t="s">
        <v>226</v>
      </c>
      <c r="B26" s="46" t="s">
        <v>227</v>
      </c>
      <c r="C26" s="47" t="s">
        <v>239</v>
      </c>
      <c r="D26" s="47" t="s">
        <v>227</v>
      </c>
      <c r="E26" s="47" t="s">
        <v>240</v>
      </c>
      <c r="F26" s="47" t="s">
        <v>227</v>
      </c>
      <c r="G26" s="47" t="s">
        <v>241</v>
      </c>
      <c r="H26" s="47" t="s">
        <v>227</v>
      </c>
      <c r="I26" s="47" t="s">
        <v>242</v>
      </c>
      <c r="J26" s="47" t="s">
        <v>227</v>
      </c>
      <c r="K26" s="47" t="s">
        <v>243</v>
      </c>
      <c r="L26" s="47" t="s">
        <v>227</v>
      </c>
      <c r="M26" s="47" t="s">
        <v>233</v>
      </c>
      <c r="N26" s="47"/>
    </row>
    <row r="27" spans="1:18" ht="36">
      <c r="A27" s="46" t="s">
        <v>92</v>
      </c>
      <c r="B27" s="46" t="s">
        <v>92</v>
      </c>
      <c r="C27" s="1" t="s">
        <v>234</v>
      </c>
      <c r="D27" s="1" t="s">
        <v>98</v>
      </c>
      <c r="E27" s="1" t="s">
        <v>234</v>
      </c>
      <c r="F27" s="1" t="s">
        <v>98</v>
      </c>
      <c r="G27" s="1" t="s">
        <v>234</v>
      </c>
      <c r="H27" s="1" t="s">
        <v>98</v>
      </c>
      <c r="I27" s="1" t="s">
        <v>234</v>
      </c>
      <c r="J27" s="1" t="s">
        <v>98</v>
      </c>
      <c r="K27" s="1" t="s">
        <v>234</v>
      </c>
      <c r="L27" s="1" t="s">
        <v>98</v>
      </c>
      <c r="M27" s="1" t="s">
        <v>234</v>
      </c>
      <c r="N27" s="1" t="s">
        <v>98</v>
      </c>
    </row>
    <row r="28" spans="1:18">
      <c r="A28" s="49" t="s">
        <v>104</v>
      </c>
      <c r="B28" s="43"/>
    </row>
    <row r="29" spans="1:18" ht="12">
      <c r="B29" s="15" t="s">
        <v>105</v>
      </c>
      <c r="C29" s="3">
        <v>7320552</v>
      </c>
      <c r="D29" s="4">
        <v>30.5</v>
      </c>
      <c r="E29" s="3">
        <v>42218258</v>
      </c>
      <c r="F29" s="4">
        <v>19.7</v>
      </c>
      <c r="G29" s="3">
        <v>129092363</v>
      </c>
      <c r="H29" s="4">
        <v>8.3000000000000007</v>
      </c>
      <c r="I29" s="3">
        <v>201104654</v>
      </c>
      <c r="J29" s="4">
        <v>8.1</v>
      </c>
      <c r="K29" s="3">
        <v>241518874</v>
      </c>
      <c r="L29" s="4">
        <v>8.5</v>
      </c>
      <c r="M29" s="3">
        <v>621254701</v>
      </c>
      <c r="N29" s="4">
        <v>4.9000000000000004</v>
      </c>
    </row>
    <row r="30" spans="1:18" ht="12">
      <c r="B30" s="15" t="s">
        <v>106</v>
      </c>
      <c r="C30" s="3">
        <v>1809680</v>
      </c>
      <c r="D30" s="4">
        <v>65.8</v>
      </c>
      <c r="E30" s="3">
        <v>7848259</v>
      </c>
      <c r="F30" s="4">
        <v>45.8</v>
      </c>
      <c r="G30" s="3">
        <v>17081102</v>
      </c>
      <c r="H30" s="4">
        <v>27.2</v>
      </c>
      <c r="I30" s="3">
        <v>35735065</v>
      </c>
      <c r="J30" s="4">
        <v>22.1</v>
      </c>
      <c r="K30" s="3">
        <v>124797868</v>
      </c>
      <c r="L30" s="4">
        <v>15.2</v>
      </c>
      <c r="M30" s="3">
        <v>187271974</v>
      </c>
      <c r="N30" s="4">
        <v>10.9</v>
      </c>
    </row>
    <row r="31" spans="1:18" ht="14">
      <c r="B31" s="15" t="s">
        <v>235</v>
      </c>
      <c r="C31" s="3">
        <v>8614835</v>
      </c>
      <c r="D31" s="4">
        <v>11.6</v>
      </c>
      <c r="E31" s="3">
        <v>22055692</v>
      </c>
      <c r="F31" s="4">
        <v>8.8000000000000007</v>
      </c>
      <c r="G31" s="3">
        <v>33917088</v>
      </c>
      <c r="H31" s="4">
        <v>8.9</v>
      </c>
      <c r="I31" s="3">
        <v>42457275</v>
      </c>
      <c r="J31" s="4">
        <v>7.7</v>
      </c>
      <c r="K31" s="3">
        <v>67033438</v>
      </c>
      <c r="L31" s="4">
        <v>8.3000000000000007</v>
      </c>
      <c r="M31" s="3">
        <v>174078328</v>
      </c>
      <c r="N31" s="4">
        <v>3.4</v>
      </c>
    </row>
    <row r="32" spans="1:18" ht="24">
      <c r="A32" s="8"/>
      <c r="B32" s="20" t="s">
        <v>236</v>
      </c>
      <c r="C32" s="6">
        <v>17745067</v>
      </c>
      <c r="D32" s="7">
        <v>19.3</v>
      </c>
      <c r="E32" s="6">
        <v>72122209</v>
      </c>
      <c r="F32" s="7">
        <v>13.5</v>
      </c>
      <c r="G32" s="6">
        <v>180090553</v>
      </c>
      <c r="H32" s="7">
        <v>7.5</v>
      </c>
      <c r="I32" s="6">
        <v>279296995</v>
      </c>
      <c r="J32" s="7">
        <v>7.3</v>
      </c>
      <c r="K32" s="6">
        <v>433350179</v>
      </c>
      <c r="L32" s="7">
        <v>7.2</v>
      </c>
      <c r="M32" s="6">
        <v>982605002</v>
      </c>
      <c r="N32" s="7">
        <v>3.8</v>
      </c>
      <c r="O32" s="8"/>
      <c r="P32" s="8"/>
      <c r="Q32" s="8"/>
      <c r="R32" s="8"/>
    </row>
    <row r="33" spans="1:18" ht="12">
      <c r="B33" s="15" t="s">
        <v>110</v>
      </c>
      <c r="C33" s="3">
        <v>2145735</v>
      </c>
      <c r="D33" s="4">
        <v>16.899999999999999</v>
      </c>
      <c r="E33" s="3">
        <v>8316409</v>
      </c>
      <c r="F33" s="4">
        <v>16.100000000000001</v>
      </c>
      <c r="G33" s="3">
        <v>12713846</v>
      </c>
      <c r="H33" s="4">
        <v>15.5</v>
      </c>
      <c r="I33" s="3">
        <v>22045065</v>
      </c>
      <c r="J33" s="4">
        <v>16.100000000000001</v>
      </c>
      <c r="K33" s="3">
        <v>60864687</v>
      </c>
      <c r="L33" s="4">
        <v>14.6</v>
      </c>
      <c r="M33" s="3">
        <v>106085742</v>
      </c>
      <c r="N33" s="4">
        <v>9.1999999999999993</v>
      </c>
    </row>
    <row r="34" spans="1:18" ht="12">
      <c r="B34" s="15" t="s">
        <v>120</v>
      </c>
      <c r="C34" s="3">
        <v>4845167</v>
      </c>
      <c r="D34" s="4">
        <v>14.9</v>
      </c>
      <c r="E34" s="3">
        <v>12846092</v>
      </c>
      <c r="F34" s="4">
        <v>10.5</v>
      </c>
      <c r="G34" s="3">
        <v>15712200</v>
      </c>
      <c r="H34" s="4">
        <v>11.4</v>
      </c>
      <c r="I34" s="3">
        <v>24405707</v>
      </c>
      <c r="J34" s="4">
        <v>10.9</v>
      </c>
      <c r="K34" s="3">
        <v>48508923</v>
      </c>
      <c r="L34" s="4">
        <v>12.6</v>
      </c>
      <c r="M34" s="3">
        <v>106318089</v>
      </c>
      <c r="N34" s="4">
        <v>6.3</v>
      </c>
    </row>
    <row r="35" spans="1:18" ht="26">
      <c r="B35" s="15" t="s">
        <v>237</v>
      </c>
      <c r="C35" s="3">
        <v>1147359</v>
      </c>
      <c r="D35" s="4">
        <v>73.2</v>
      </c>
      <c r="E35" s="3">
        <v>4509281</v>
      </c>
      <c r="F35" s="4">
        <v>51</v>
      </c>
      <c r="G35" s="3">
        <v>14901746</v>
      </c>
      <c r="H35" s="4">
        <v>20.399999999999999</v>
      </c>
      <c r="I35" s="3">
        <v>38709805</v>
      </c>
      <c r="J35" s="4">
        <v>14.9</v>
      </c>
      <c r="K35" s="3">
        <v>632770356</v>
      </c>
      <c r="L35" s="4">
        <v>13.9</v>
      </c>
      <c r="M35" s="3">
        <v>692038547</v>
      </c>
      <c r="N35" s="4">
        <v>12.7</v>
      </c>
    </row>
    <row r="36" spans="1:18" ht="12">
      <c r="A36" s="8"/>
      <c r="B36" s="20" t="s">
        <v>122</v>
      </c>
      <c r="C36" s="6">
        <v>8138261</v>
      </c>
      <c r="D36" s="7">
        <v>16.8</v>
      </c>
      <c r="E36" s="6">
        <v>25671782</v>
      </c>
      <c r="F36" s="7">
        <v>14.1</v>
      </c>
      <c r="G36" s="6">
        <v>43327793</v>
      </c>
      <c r="H36" s="7">
        <v>9.9</v>
      </c>
      <c r="I36" s="6">
        <v>85160577</v>
      </c>
      <c r="J36" s="7">
        <v>9.6999999999999993</v>
      </c>
      <c r="K36" s="6">
        <v>742143966</v>
      </c>
      <c r="L36" s="7">
        <v>12.1</v>
      </c>
      <c r="M36" s="6">
        <v>904442379</v>
      </c>
      <c r="N36" s="7">
        <v>10</v>
      </c>
      <c r="O36" s="8"/>
      <c r="P36" s="8"/>
      <c r="Q36" s="8"/>
      <c r="R36" s="8"/>
    </row>
    <row r="37" spans="1:18">
      <c r="A37" s="49" t="s">
        <v>123</v>
      </c>
      <c r="B37" s="50"/>
      <c r="C37" s="6">
        <v>25883328</v>
      </c>
      <c r="D37" s="7">
        <v>16.3</v>
      </c>
      <c r="E37" s="6">
        <v>97793991</v>
      </c>
      <c r="F37" s="7">
        <v>11.4</v>
      </c>
      <c r="G37" s="6">
        <v>223418346</v>
      </c>
      <c r="H37" s="7">
        <v>6.6</v>
      </c>
      <c r="I37" s="6">
        <v>364457571</v>
      </c>
      <c r="J37" s="7">
        <v>6.9</v>
      </c>
      <c r="K37" s="6">
        <v>1175494145</v>
      </c>
      <c r="L37" s="7">
        <v>7.8</v>
      </c>
      <c r="M37" s="6">
        <v>1887047381</v>
      </c>
      <c r="N37" s="7">
        <v>4.7</v>
      </c>
      <c r="O37" s="8"/>
      <c r="P37" s="8"/>
      <c r="Q37" s="8"/>
      <c r="R37" s="8"/>
    </row>
    <row r="38" spans="1:18">
      <c r="A38" s="49" t="s">
        <v>124</v>
      </c>
      <c r="B38" s="43"/>
    </row>
    <row r="39" spans="1:18" ht="24">
      <c r="B39" s="15" t="s">
        <v>125</v>
      </c>
      <c r="C39" s="3">
        <v>19359556</v>
      </c>
      <c r="D39" s="4">
        <v>25.3</v>
      </c>
      <c r="E39" s="3">
        <v>35264634</v>
      </c>
      <c r="F39" s="4">
        <v>20.3</v>
      </c>
      <c r="G39" s="3">
        <v>57055350</v>
      </c>
      <c r="H39" s="4">
        <v>11.4</v>
      </c>
      <c r="I39" s="3">
        <v>39968108</v>
      </c>
      <c r="J39" s="4">
        <v>15.7</v>
      </c>
      <c r="K39" s="3">
        <v>27145145</v>
      </c>
      <c r="L39" s="4">
        <v>18</v>
      </c>
      <c r="M39" s="3">
        <v>178792792</v>
      </c>
      <c r="N39" s="4">
        <v>6.6</v>
      </c>
    </row>
    <row r="40" spans="1:18" ht="12">
      <c r="B40" s="15" t="s">
        <v>126</v>
      </c>
      <c r="C40" s="3">
        <v>1301174</v>
      </c>
      <c r="D40" s="4">
        <v>72.599999999999994</v>
      </c>
      <c r="E40" s="3">
        <v>5972298</v>
      </c>
      <c r="F40" s="4">
        <v>60.7</v>
      </c>
      <c r="G40" s="3">
        <v>9463824</v>
      </c>
      <c r="H40" s="4">
        <v>33.4</v>
      </c>
      <c r="I40" s="3">
        <v>14129554</v>
      </c>
      <c r="J40" s="4">
        <v>29.2</v>
      </c>
      <c r="K40" s="3">
        <v>32652209</v>
      </c>
      <c r="L40" s="4">
        <v>22.7</v>
      </c>
      <c r="M40" s="3">
        <v>63519058</v>
      </c>
      <c r="N40" s="4">
        <v>14.2</v>
      </c>
    </row>
    <row r="41" spans="1:18" ht="12">
      <c r="B41" s="15" t="s">
        <v>128</v>
      </c>
      <c r="C41" s="3">
        <v>4182644</v>
      </c>
      <c r="D41" s="4">
        <v>18.7</v>
      </c>
      <c r="E41" s="3">
        <v>2512049</v>
      </c>
      <c r="F41" s="4">
        <v>22.9</v>
      </c>
      <c r="G41" s="3">
        <v>2197187</v>
      </c>
      <c r="H41" s="4">
        <v>25.3</v>
      </c>
      <c r="I41" s="3">
        <v>1300624</v>
      </c>
      <c r="J41" s="4">
        <v>32</v>
      </c>
      <c r="K41" s="3">
        <v>1251669</v>
      </c>
      <c r="L41" s="4">
        <v>28.1</v>
      </c>
      <c r="M41" s="3">
        <v>11444172</v>
      </c>
      <c r="N41" s="4">
        <v>7.7</v>
      </c>
    </row>
    <row r="42" spans="1:18" ht="14">
      <c r="B42" s="15" t="s">
        <v>238</v>
      </c>
      <c r="C42" s="3">
        <v>2999720</v>
      </c>
      <c r="D42" s="4">
        <v>18.3</v>
      </c>
      <c r="E42" s="3">
        <v>3813259</v>
      </c>
      <c r="F42" s="4">
        <v>26.5</v>
      </c>
      <c r="G42" s="3">
        <v>3190304</v>
      </c>
      <c r="H42" s="4">
        <v>25.5</v>
      </c>
      <c r="I42" s="3">
        <v>3321968</v>
      </c>
      <c r="J42" s="4">
        <v>47.7</v>
      </c>
      <c r="K42" s="3">
        <v>4717648</v>
      </c>
      <c r="L42" s="4">
        <v>35.9</v>
      </c>
      <c r="M42" s="3">
        <v>18042899</v>
      </c>
      <c r="N42" s="4">
        <v>15.2</v>
      </c>
    </row>
    <row r="43" spans="1:18" ht="12">
      <c r="A43" s="8"/>
      <c r="B43" s="20" t="s">
        <v>130</v>
      </c>
      <c r="C43" s="6">
        <v>27843094</v>
      </c>
      <c r="D43" s="7">
        <v>20.399999999999999</v>
      </c>
      <c r="E43" s="6">
        <v>47562239</v>
      </c>
      <c r="F43" s="7">
        <v>18.5</v>
      </c>
      <c r="G43" s="6">
        <v>71906665</v>
      </c>
      <c r="H43" s="7">
        <v>11.2</v>
      </c>
      <c r="I43" s="6">
        <v>58720253</v>
      </c>
      <c r="J43" s="7">
        <v>15.3</v>
      </c>
      <c r="K43" s="6">
        <v>65766671</v>
      </c>
      <c r="L43" s="7">
        <v>15.2</v>
      </c>
      <c r="M43" s="6">
        <v>271798922</v>
      </c>
      <c r="N43" s="7">
        <v>5.8</v>
      </c>
      <c r="O43" s="8"/>
      <c r="P43" s="8"/>
      <c r="Q43" s="8"/>
      <c r="R43" s="8"/>
    </row>
    <row r="44" spans="1:18">
      <c r="A44" s="49" t="s">
        <v>131</v>
      </c>
      <c r="B44" s="50"/>
      <c r="C44" s="6">
        <v>-1959766</v>
      </c>
      <c r="D44" s="7">
        <v>124.2</v>
      </c>
      <c r="E44" s="6">
        <v>50231752</v>
      </c>
      <c r="F44" s="7">
        <v>7.7</v>
      </c>
      <c r="G44" s="6">
        <v>151511681</v>
      </c>
      <c r="H44" s="7">
        <v>6</v>
      </c>
      <c r="I44" s="6">
        <v>305737318</v>
      </c>
      <c r="J44" s="7">
        <v>6.4</v>
      </c>
      <c r="K44" s="6">
        <v>1109727474</v>
      </c>
      <c r="L44" s="7">
        <v>8.1999999999999993</v>
      </c>
      <c r="M44" s="6">
        <v>1615248459</v>
      </c>
      <c r="N44" s="7">
        <v>5.5</v>
      </c>
      <c r="O44" s="8"/>
      <c r="P44" s="8"/>
      <c r="Q44" s="8"/>
      <c r="R44" s="8"/>
    </row>
    <row r="45" spans="1:18">
      <c r="A45" s="48" t="s">
        <v>142</v>
      </c>
      <c r="B45" s="48"/>
      <c r="C45" s="48"/>
      <c r="D45" s="48"/>
      <c r="E45" s="48"/>
      <c r="F45" s="48"/>
      <c r="G45" s="48"/>
      <c r="H45" s="48"/>
      <c r="I45" s="48"/>
      <c r="J45" s="48"/>
      <c r="K45" s="48"/>
      <c r="L45" s="48"/>
      <c r="M45" s="48"/>
      <c r="N45" s="48"/>
    </row>
    <row r="46" spans="1:18">
      <c r="A46" s="46" t="s">
        <v>226</v>
      </c>
      <c r="B46" s="46" t="s">
        <v>227</v>
      </c>
      <c r="C46" s="47" t="s">
        <v>244</v>
      </c>
      <c r="D46" s="47" t="s">
        <v>227</v>
      </c>
      <c r="E46" s="47" t="s">
        <v>245</v>
      </c>
      <c r="F46" s="47" t="s">
        <v>227</v>
      </c>
      <c r="G46" s="47" t="s">
        <v>246</v>
      </c>
      <c r="H46" s="47" t="s">
        <v>227</v>
      </c>
      <c r="I46" s="47" t="s">
        <v>247</v>
      </c>
      <c r="J46" s="47" t="s">
        <v>227</v>
      </c>
      <c r="K46" s="47" t="s">
        <v>248</v>
      </c>
      <c r="L46" s="47" t="s">
        <v>227</v>
      </c>
      <c r="M46" s="47" t="s">
        <v>233</v>
      </c>
      <c r="N46" s="47"/>
    </row>
    <row r="47" spans="1:18" ht="36">
      <c r="A47" s="46" t="s">
        <v>92</v>
      </c>
      <c r="B47" s="46" t="s">
        <v>92</v>
      </c>
      <c r="C47" s="1" t="s">
        <v>234</v>
      </c>
      <c r="D47" s="1" t="s">
        <v>98</v>
      </c>
      <c r="E47" s="1" t="s">
        <v>234</v>
      </c>
      <c r="F47" s="1" t="s">
        <v>98</v>
      </c>
      <c r="G47" s="1" t="s">
        <v>234</v>
      </c>
      <c r="H47" s="1" t="s">
        <v>98</v>
      </c>
      <c r="I47" s="1" t="s">
        <v>234</v>
      </c>
      <c r="J47" s="1" t="s">
        <v>98</v>
      </c>
      <c r="K47" s="1" t="s">
        <v>234</v>
      </c>
      <c r="L47" s="1" t="s">
        <v>98</v>
      </c>
      <c r="M47" s="1" t="s">
        <v>234</v>
      </c>
      <c r="N47" s="1" t="s">
        <v>98</v>
      </c>
    </row>
    <row r="48" spans="1:18">
      <c r="A48" s="49" t="s">
        <v>104</v>
      </c>
      <c r="B48" s="43"/>
    </row>
    <row r="49" spans="1:18" ht="12">
      <c r="B49" s="15" t="s">
        <v>105</v>
      </c>
      <c r="C49" s="3">
        <v>5953265</v>
      </c>
      <c r="D49" s="4">
        <v>39.1</v>
      </c>
      <c r="E49" s="3">
        <v>29784764</v>
      </c>
      <c r="F49" s="4">
        <v>15.5</v>
      </c>
      <c r="G49" s="3">
        <v>93283132</v>
      </c>
      <c r="H49" s="4">
        <v>8.4</v>
      </c>
      <c r="I49" s="3">
        <v>160402090</v>
      </c>
      <c r="J49" s="4">
        <v>9.1999999999999993</v>
      </c>
      <c r="K49" s="3">
        <v>198368685</v>
      </c>
      <c r="L49" s="4">
        <v>11.8</v>
      </c>
      <c r="M49" s="3">
        <v>487791936</v>
      </c>
      <c r="N49" s="4">
        <v>5</v>
      </c>
    </row>
    <row r="50" spans="1:18" ht="12">
      <c r="B50" s="15" t="s">
        <v>106</v>
      </c>
      <c r="C50" s="3">
        <v>2656182</v>
      </c>
      <c r="D50" s="4">
        <v>63.5</v>
      </c>
      <c r="E50" s="3">
        <v>6262631</v>
      </c>
      <c r="F50" s="4">
        <v>47.1</v>
      </c>
      <c r="G50" s="3">
        <v>10964173</v>
      </c>
      <c r="H50" s="4">
        <v>33.9</v>
      </c>
      <c r="I50" s="3">
        <v>20072810</v>
      </c>
      <c r="J50" s="4">
        <v>20.7</v>
      </c>
      <c r="K50" s="3">
        <v>80979057</v>
      </c>
      <c r="L50" s="4">
        <v>19.8</v>
      </c>
      <c r="M50" s="3">
        <v>120934854</v>
      </c>
      <c r="N50" s="4">
        <v>15.4</v>
      </c>
    </row>
    <row r="51" spans="1:18" ht="14">
      <c r="B51" s="15" t="s">
        <v>235</v>
      </c>
      <c r="C51" s="3">
        <v>8252928</v>
      </c>
      <c r="D51" s="4">
        <v>11.9</v>
      </c>
      <c r="E51" s="3">
        <v>21603789</v>
      </c>
      <c r="F51" s="4">
        <v>8</v>
      </c>
      <c r="G51" s="3">
        <v>33164301</v>
      </c>
      <c r="H51" s="4">
        <v>8.3000000000000007</v>
      </c>
      <c r="I51" s="3">
        <v>41286132</v>
      </c>
      <c r="J51" s="4">
        <v>10.1</v>
      </c>
      <c r="K51" s="3">
        <v>63131365</v>
      </c>
      <c r="L51" s="4">
        <v>9.8000000000000007</v>
      </c>
      <c r="M51" s="3">
        <v>167438515</v>
      </c>
      <c r="N51" s="4">
        <v>3.4</v>
      </c>
    </row>
    <row r="52" spans="1:18" ht="24">
      <c r="A52" s="8"/>
      <c r="B52" s="20" t="s">
        <v>236</v>
      </c>
      <c r="C52" s="6">
        <v>16862375</v>
      </c>
      <c r="D52" s="7">
        <v>21.8</v>
      </c>
      <c r="E52" s="6">
        <v>57651184</v>
      </c>
      <c r="F52" s="7">
        <v>11.4</v>
      </c>
      <c r="G52" s="6">
        <v>137411606</v>
      </c>
      <c r="H52" s="7">
        <v>7.2</v>
      </c>
      <c r="I52" s="6">
        <v>221761033</v>
      </c>
      <c r="J52" s="7">
        <v>8.6</v>
      </c>
      <c r="K52" s="6">
        <v>342479107</v>
      </c>
      <c r="L52" s="7">
        <v>9.5</v>
      </c>
      <c r="M52" s="6">
        <v>776165304</v>
      </c>
      <c r="N52" s="7">
        <v>4.2</v>
      </c>
      <c r="O52" s="8"/>
      <c r="P52" s="8"/>
      <c r="Q52" s="8"/>
      <c r="R52" s="8"/>
    </row>
    <row r="53" spans="1:18" ht="12">
      <c r="B53" s="15" t="s">
        <v>110</v>
      </c>
      <c r="C53" s="3">
        <v>1727006</v>
      </c>
      <c r="D53" s="4">
        <v>22</v>
      </c>
      <c r="E53" s="3">
        <v>4727574</v>
      </c>
      <c r="F53" s="4">
        <v>17.3</v>
      </c>
      <c r="G53" s="3">
        <v>8941080</v>
      </c>
      <c r="H53" s="4">
        <v>14.2</v>
      </c>
      <c r="I53" s="3">
        <v>18717048</v>
      </c>
      <c r="J53" s="4">
        <v>15.7</v>
      </c>
      <c r="K53" s="3">
        <v>70090109</v>
      </c>
      <c r="L53" s="4">
        <v>24.7</v>
      </c>
      <c r="M53" s="3">
        <v>104202817</v>
      </c>
      <c r="N53" s="4">
        <v>16.2</v>
      </c>
    </row>
    <row r="54" spans="1:18" ht="12">
      <c r="B54" s="15" t="s">
        <v>120</v>
      </c>
      <c r="C54" s="3">
        <v>3474754</v>
      </c>
      <c r="D54" s="4">
        <v>22</v>
      </c>
      <c r="E54" s="3">
        <v>7431548</v>
      </c>
      <c r="F54" s="4">
        <v>9.8000000000000007</v>
      </c>
      <c r="G54" s="3">
        <v>10964529</v>
      </c>
      <c r="H54" s="4">
        <v>13.7</v>
      </c>
      <c r="I54" s="3">
        <v>18128423</v>
      </c>
      <c r="J54" s="4">
        <v>15.7</v>
      </c>
      <c r="K54" s="3">
        <v>35646516</v>
      </c>
      <c r="L54" s="4">
        <v>18.399999999999999</v>
      </c>
      <c r="M54" s="3">
        <v>75645769</v>
      </c>
      <c r="N54" s="4">
        <v>9.1999999999999993</v>
      </c>
    </row>
    <row r="55" spans="1:18" ht="26">
      <c r="B55" s="15" t="s">
        <v>237</v>
      </c>
      <c r="C55" s="3">
        <v>2492324</v>
      </c>
      <c r="D55" s="4">
        <v>81.599999999999994</v>
      </c>
      <c r="E55" s="3">
        <v>3013801</v>
      </c>
      <c r="F55" s="4">
        <v>38</v>
      </c>
      <c r="G55" s="3">
        <v>13527581</v>
      </c>
      <c r="H55" s="4">
        <v>22</v>
      </c>
      <c r="I55" s="3">
        <v>38543517</v>
      </c>
      <c r="J55" s="4">
        <v>14.8</v>
      </c>
      <c r="K55" s="3">
        <v>555481524</v>
      </c>
      <c r="L55" s="4">
        <v>19.8</v>
      </c>
      <c r="M55" s="3">
        <v>613058746</v>
      </c>
      <c r="N55" s="4">
        <v>17.7</v>
      </c>
    </row>
    <row r="56" spans="1:18" ht="12">
      <c r="A56" s="8"/>
      <c r="B56" s="20" t="s">
        <v>122</v>
      </c>
      <c r="C56" s="6">
        <v>7694084</v>
      </c>
      <c r="D56" s="7">
        <v>30.1</v>
      </c>
      <c r="E56" s="6">
        <v>15172923</v>
      </c>
      <c r="F56" s="7">
        <v>12.3</v>
      </c>
      <c r="G56" s="6">
        <v>33433190</v>
      </c>
      <c r="H56" s="7">
        <v>11.4</v>
      </c>
      <c r="I56" s="6">
        <v>75388988</v>
      </c>
      <c r="J56" s="7">
        <v>11</v>
      </c>
      <c r="K56" s="6">
        <v>661218149</v>
      </c>
      <c r="L56" s="7">
        <v>17.3</v>
      </c>
      <c r="M56" s="6">
        <v>792907333</v>
      </c>
      <c r="N56" s="7">
        <v>14.2</v>
      </c>
      <c r="O56" s="8"/>
      <c r="P56" s="8"/>
      <c r="Q56" s="8"/>
      <c r="R56" s="8"/>
    </row>
    <row r="57" spans="1:18">
      <c r="A57" s="49" t="s">
        <v>123</v>
      </c>
      <c r="B57" s="50"/>
      <c r="C57" s="6">
        <v>24556458</v>
      </c>
      <c r="D57" s="7">
        <v>19.2</v>
      </c>
      <c r="E57" s="6">
        <v>72824107</v>
      </c>
      <c r="F57" s="7">
        <v>10.1</v>
      </c>
      <c r="G57" s="6">
        <v>170844795</v>
      </c>
      <c r="H57" s="7">
        <v>6.9</v>
      </c>
      <c r="I57" s="6">
        <v>297150021</v>
      </c>
      <c r="J57" s="7">
        <v>8.1</v>
      </c>
      <c r="K57" s="6">
        <v>1003697256</v>
      </c>
      <c r="L57" s="7">
        <v>12.2</v>
      </c>
      <c r="M57" s="6">
        <v>1569072637</v>
      </c>
      <c r="N57" s="7">
        <v>7.2</v>
      </c>
      <c r="O57" s="8"/>
      <c r="P57" s="8"/>
      <c r="Q57" s="8"/>
      <c r="R57" s="8"/>
    </row>
    <row r="58" spans="1:18">
      <c r="A58" s="49" t="s">
        <v>124</v>
      </c>
      <c r="B58" s="43"/>
    </row>
    <row r="59" spans="1:18" ht="24">
      <c r="B59" s="15" t="s">
        <v>125</v>
      </c>
      <c r="C59" s="3">
        <v>13575312</v>
      </c>
      <c r="D59" s="4">
        <v>28.3</v>
      </c>
      <c r="E59" s="3">
        <v>25029001</v>
      </c>
      <c r="F59" s="4">
        <v>16</v>
      </c>
      <c r="G59" s="3">
        <v>40861308</v>
      </c>
      <c r="H59" s="4">
        <v>12</v>
      </c>
      <c r="I59" s="3">
        <v>32325281</v>
      </c>
      <c r="J59" s="4">
        <v>15.2</v>
      </c>
      <c r="K59" s="3">
        <v>25862076</v>
      </c>
      <c r="L59" s="4">
        <v>28.7</v>
      </c>
      <c r="M59" s="3">
        <v>137652978</v>
      </c>
      <c r="N59" s="4">
        <v>8.4</v>
      </c>
    </row>
    <row r="60" spans="1:18" ht="12">
      <c r="B60" s="15" t="s">
        <v>126</v>
      </c>
      <c r="C60" s="3">
        <v>2594735</v>
      </c>
      <c r="D60" s="4">
        <v>64.2</v>
      </c>
      <c r="E60" s="3">
        <v>5032584</v>
      </c>
      <c r="F60" s="4">
        <v>52.9</v>
      </c>
      <c r="G60" s="3">
        <v>7687283</v>
      </c>
      <c r="H60" s="4">
        <v>41.3</v>
      </c>
      <c r="I60" s="3">
        <v>9363759</v>
      </c>
      <c r="J60" s="4">
        <v>31</v>
      </c>
      <c r="K60" s="3">
        <v>19710478</v>
      </c>
      <c r="L60" s="4">
        <v>40.6</v>
      </c>
      <c r="M60" s="3">
        <v>44388840</v>
      </c>
      <c r="N60" s="4">
        <v>22.6</v>
      </c>
    </row>
    <row r="61" spans="1:18" ht="12">
      <c r="B61" s="15" t="s">
        <v>128</v>
      </c>
      <c r="C61" s="3">
        <v>4949439</v>
      </c>
      <c r="D61" s="4">
        <v>19.2</v>
      </c>
      <c r="E61" s="3">
        <v>2110910</v>
      </c>
      <c r="F61" s="4">
        <v>24.4</v>
      </c>
      <c r="G61" s="3">
        <v>1543501</v>
      </c>
      <c r="H61" s="4">
        <v>26.4</v>
      </c>
      <c r="I61" s="3">
        <v>1285821</v>
      </c>
      <c r="J61" s="4">
        <v>31.4</v>
      </c>
      <c r="K61" s="3">
        <v>1171105</v>
      </c>
      <c r="L61" s="4">
        <v>40.4</v>
      </c>
      <c r="M61" s="3">
        <v>11060776</v>
      </c>
      <c r="N61" s="4">
        <v>9.8000000000000007</v>
      </c>
    </row>
    <row r="62" spans="1:18" ht="14">
      <c r="B62" s="15" t="s">
        <v>238</v>
      </c>
      <c r="C62" s="3">
        <v>4676952</v>
      </c>
      <c r="D62" s="4">
        <v>24.4</v>
      </c>
      <c r="E62" s="3">
        <v>3360795</v>
      </c>
      <c r="F62" s="4">
        <v>16.3</v>
      </c>
      <c r="G62" s="3">
        <v>2919090</v>
      </c>
      <c r="H62" s="4">
        <v>20</v>
      </c>
      <c r="I62" s="3">
        <v>2901774</v>
      </c>
      <c r="J62" s="4">
        <v>21.2</v>
      </c>
      <c r="K62" s="3">
        <v>3576474</v>
      </c>
      <c r="L62" s="4">
        <v>55</v>
      </c>
      <c r="M62" s="3">
        <v>17435084</v>
      </c>
      <c r="N62" s="4">
        <v>16.399999999999999</v>
      </c>
    </row>
    <row r="63" spans="1:18" ht="12">
      <c r="A63" s="8"/>
      <c r="B63" s="20" t="s">
        <v>130</v>
      </c>
      <c r="C63" s="6">
        <v>25796439</v>
      </c>
      <c r="D63" s="7">
        <v>20.7</v>
      </c>
      <c r="E63" s="6">
        <v>35533291</v>
      </c>
      <c r="F63" s="7">
        <v>15.8</v>
      </c>
      <c r="G63" s="6">
        <v>53011181</v>
      </c>
      <c r="H63" s="7">
        <v>11.8</v>
      </c>
      <c r="I63" s="6">
        <v>45876634</v>
      </c>
      <c r="J63" s="7">
        <v>13.9</v>
      </c>
      <c r="K63" s="6">
        <v>50320133</v>
      </c>
      <c r="L63" s="7">
        <v>22.8</v>
      </c>
      <c r="M63" s="6">
        <v>210537677</v>
      </c>
      <c r="N63" s="7">
        <v>8.3000000000000007</v>
      </c>
      <c r="O63" s="8"/>
      <c r="P63" s="8"/>
      <c r="Q63" s="8"/>
      <c r="R63" s="8"/>
    </row>
    <row r="64" spans="1:18">
      <c r="A64" s="49" t="s">
        <v>131</v>
      </c>
      <c r="B64" s="50"/>
      <c r="C64" s="6">
        <v>-1239980</v>
      </c>
      <c r="D64" s="7">
        <v>116.5</v>
      </c>
      <c r="E64" s="6">
        <v>37290816</v>
      </c>
      <c r="F64" s="7">
        <v>8.4</v>
      </c>
      <c r="G64" s="6">
        <v>117833614</v>
      </c>
      <c r="H64" s="7">
        <v>6.4</v>
      </c>
      <c r="I64" s="6">
        <v>251273387</v>
      </c>
      <c r="J64" s="7">
        <v>8</v>
      </c>
      <c r="K64" s="6">
        <v>953377123</v>
      </c>
      <c r="L64" s="7">
        <v>12.6</v>
      </c>
      <c r="M64" s="6">
        <v>1358534960</v>
      </c>
      <c r="N64" s="7">
        <v>8.3000000000000007</v>
      </c>
      <c r="O64" s="8"/>
      <c r="P64" s="8"/>
      <c r="Q64" s="8"/>
      <c r="R64" s="8"/>
    </row>
    <row r="65" spans="1:18">
      <c r="A65" s="48" t="s">
        <v>143</v>
      </c>
      <c r="B65" s="48"/>
      <c r="C65" s="48"/>
      <c r="D65" s="48"/>
      <c r="E65" s="48"/>
      <c r="F65" s="48"/>
      <c r="G65" s="48"/>
      <c r="H65" s="48"/>
      <c r="I65" s="48"/>
      <c r="J65" s="48"/>
      <c r="K65" s="48"/>
      <c r="L65" s="48"/>
      <c r="M65" s="48"/>
      <c r="N65" s="48"/>
    </row>
    <row r="66" spans="1:18">
      <c r="A66" s="46" t="s">
        <v>226</v>
      </c>
      <c r="B66" s="46" t="s">
        <v>227</v>
      </c>
      <c r="C66" s="47" t="s">
        <v>249</v>
      </c>
      <c r="D66" s="47" t="s">
        <v>227</v>
      </c>
      <c r="E66" s="47" t="s">
        <v>250</v>
      </c>
      <c r="F66" s="47" t="s">
        <v>227</v>
      </c>
      <c r="G66" s="47" t="s">
        <v>251</v>
      </c>
      <c r="H66" s="47" t="s">
        <v>227</v>
      </c>
      <c r="I66" s="47" t="s">
        <v>252</v>
      </c>
      <c r="J66" s="47" t="s">
        <v>227</v>
      </c>
      <c r="K66" s="47" t="s">
        <v>253</v>
      </c>
      <c r="L66" s="47" t="s">
        <v>227</v>
      </c>
      <c r="M66" s="47" t="s">
        <v>233</v>
      </c>
      <c r="N66" s="47"/>
    </row>
    <row r="67" spans="1:18" ht="36">
      <c r="A67" s="46" t="s">
        <v>92</v>
      </c>
      <c r="B67" s="46" t="s">
        <v>92</v>
      </c>
      <c r="C67" s="1" t="s">
        <v>234</v>
      </c>
      <c r="D67" s="1" t="s">
        <v>98</v>
      </c>
      <c r="E67" s="1" t="s">
        <v>234</v>
      </c>
      <c r="F67" s="1" t="s">
        <v>98</v>
      </c>
      <c r="G67" s="1" t="s">
        <v>234</v>
      </c>
      <c r="H67" s="1" t="s">
        <v>98</v>
      </c>
      <c r="I67" s="1" t="s">
        <v>234</v>
      </c>
      <c r="J67" s="1" t="s">
        <v>98</v>
      </c>
      <c r="K67" s="1" t="s">
        <v>234</v>
      </c>
      <c r="L67" s="1" t="s">
        <v>98</v>
      </c>
      <c r="M67" s="1" t="s">
        <v>234</v>
      </c>
      <c r="N67" s="1" t="s">
        <v>98</v>
      </c>
    </row>
    <row r="68" spans="1:18">
      <c r="A68" s="49" t="s">
        <v>104</v>
      </c>
      <c r="B68" s="43"/>
    </row>
    <row r="69" spans="1:18" ht="12">
      <c r="B69" s="15" t="s">
        <v>105</v>
      </c>
      <c r="C69" s="3">
        <v>3881551</v>
      </c>
      <c r="D69" s="4">
        <v>38.6</v>
      </c>
      <c r="E69" s="3">
        <v>25422352</v>
      </c>
      <c r="F69" s="4">
        <v>15</v>
      </c>
      <c r="G69" s="3">
        <v>74207620</v>
      </c>
      <c r="H69" s="4">
        <v>9.1999999999999993</v>
      </c>
      <c r="I69" s="3">
        <v>110891848</v>
      </c>
      <c r="J69" s="4">
        <v>9.8000000000000007</v>
      </c>
      <c r="K69" s="3">
        <v>144045183</v>
      </c>
      <c r="L69" s="4">
        <v>10.6</v>
      </c>
      <c r="M69" s="3">
        <v>358448554</v>
      </c>
      <c r="N69" s="4">
        <v>5</v>
      </c>
    </row>
    <row r="70" spans="1:18" ht="12">
      <c r="B70" s="15" t="s">
        <v>106</v>
      </c>
      <c r="C70" s="3">
        <v>1091397</v>
      </c>
      <c r="D70" s="4">
        <v>76.7</v>
      </c>
      <c r="E70" s="3">
        <v>3677862</v>
      </c>
      <c r="F70" s="4">
        <v>40.700000000000003</v>
      </c>
      <c r="G70" s="3">
        <v>9137026</v>
      </c>
      <c r="H70" s="4">
        <v>34.4</v>
      </c>
      <c r="I70" s="3">
        <v>21730131</v>
      </c>
      <c r="J70" s="4">
        <v>24</v>
      </c>
      <c r="K70" s="3">
        <v>61269486</v>
      </c>
      <c r="L70" s="4">
        <v>24.9</v>
      </c>
      <c r="M70" s="3">
        <v>96905901</v>
      </c>
      <c r="N70" s="4">
        <v>16</v>
      </c>
    </row>
    <row r="71" spans="1:18" ht="14">
      <c r="B71" s="15" t="s">
        <v>235</v>
      </c>
      <c r="C71" s="3">
        <v>6478569</v>
      </c>
      <c r="D71" s="4">
        <v>12.7</v>
      </c>
      <c r="E71" s="3">
        <v>21197615</v>
      </c>
      <c r="F71" s="4">
        <v>6.9</v>
      </c>
      <c r="G71" s="3">
        <v>29220607</v>
      </c>
      <c r="H71" s="4">
        <v>8.4</v>
      </c>
      <c r="I71" s="3">
        <v>36958983</v>
      </c>
      <c r="J71" s="4">
        <v>7.8</v>
      </c>
      <c r="K71" s="3">
        <v>59819838</v>
      </c>
      <c r="L71" s="4">
        <v>10.1</v>
      </c>
      <c r="M71" s="3">
        <v>153675612</v>
      </c>
      <c r="N71" s="4">
        <v>3.7</v>
      </c>
    </row>
    <row r="72" spans="1:18" ht="24">
      <c r="A72" s="8"/>
      <c r="B72" s="20" t="s">
        <v>236</v>
      </c>
      <c r="C72" s="6">
        <v>11451517</v>
      </c>
      <c r="D72" s="7">
        <v>20.3</v>
      </c>
      <c r="E72" s="6">
        <v>50297828</v>
      </c>
      <c r="F72" s="7">
        <v>9.8000000000000007</v>
      </c>
      <c r="G72" s="6">
        <v>112565253</v>
      </c>
      <c r="H72" s="7">
        <v>8.3000000000000007</v>
      </c>
      <c r="I72" s="6">
        <v>169580962</v>
      </c>
      <c r="J72" s="7">
        <v>8.6</v>
      </c>
      <c r="K72" s="6">
        <v>265134507</v>
      </c>
      <c r="L72" s="7">
        <v>10</v>
      </c>
      <c r="M72" s="6">
        <v>609030067</v>
      </c>
      <c r="N72" s="7">
        <v>4.5</v>
      </c>
      <c r="O72" s="8"/>
      <c r="P72" s="8"/>
      <c r="Q72" s="8"/>
      <c r="R72" s="8"/>
    </row>
    <row r="73" spans="1:18" ht="12">
      <c r="B73" s="15" t="s">
        <v>110</v>
      </c>
      <c r="C73" s="3">
        <v>667431</v>
      </c>
      <c r="D73" s="4">
        <v>27.9</v>
      </c>
      <c r="E73" s="3">
        <v>2863813</v>
      </c>
      <c r="F73" s="4">
        <v>16.899999999999999</v>
      </c>
      <c r="G73" s="3">
        <v>6304124</v>
      </c>
      <c r="H73" s="4">
        <v>20.9</v>
      </c>
      <c r="I73" s="3">
        <v>14705073</v>
      </c>
      <c r="J73" s="4">
        <v>13.1</v>
      </c>
      <c r="K73" s="3">
        <v>55863906</v>
      </c>
      <c r="L73" s="4">
        <v>17.600000000000001</v>
      </c>
      <c r="M73" s="3">
        <v>80404349</v>
      </c>
      <c r="N73" s="4">
        <v>12.4</v>
      </c>
    </row>
    <row r="74" spans="1:18" ht="12">
      <c r="B74" s="15" t="s">
        <v>120</v>
      </c>
      <c r="C74" s="3">
        <v>1938490</v>
      </c>
      <c r="D74" s="4">
        <v>14.7</v>
      </c>
      <c r="E74" s="3">
        <v>5050848</v>
      </c>
      <c r="F74" s="4">
        <v>15</v>
      </c>
      <c r="G74" s="3">
        <v>6829754</v>
      </c>
      <c r="H74" s="4">
        <v>13.6</v>
      </c>
      <c r="I74" s="3">
        <v>12869611</v>
      </c>
      <c r="J74" s="4">
        <v>13.1</v>
      </c>
      <c r="K74" s="3">
        <v>29633948</v>
      </c>
      <c r="L74" s="4">
        <v>13.6</v>
      </c>
      <c r="M74" s="3">
        <v>56322650</v>
      </c>
      <c r="N74" s="4">
        <v>7.6</v>
      </c>
    </row>
    <row r="75" spans="1:18" ht="26">
      <c r="B75" s="15" t="s">
        <v>237</v>
      </c>
      <c r="C75" s="3">
        <v>787143</v>
      </c>
      <c r="D75" s="4">
        <v>154.4</v>
      </c>
      <c r="E75" s="3">
        <v>2588088</v>
      </c>
      <c r="F75" s="4">
        <v>31.9</v>
      </c>
      <c r="G75" s="3">
        <v>9902050</v>
      </c>
      <c r="H75" s="4">
        <v>26</v>
      </c>
      <c r="I75" s="3">
        <v>30182566</v>
      </c>
      <c r="J75" s="4">
        <v>12.9</v>
      </c>
      <c r="K75" s="3">
        <v>402143415</v>
      </c>
      <c r="L75" s="4">
        <v>19.2</v>
      </c>
      <c r="M75" s="3">
        <v>445603262</v>
      </c>
      <c r="N75" s="4">
        <v>17.399999999999999</v>
      </c>
    </row>
    <row r="76" spans="1:18" ht="12">
      <c r="A76" s="8"/>
      <c r="B76" s="20" t="s">
        <v>122</v>
      </c>
      <c r="C76" s="6">
        <v>3393064</v>
      </c>
      <c r="D76" s="7">
        <v>38</v>
      </c>
      <c r="E76" s="6">
        <v>10502749</v>
      </c>
      <c r="F76" s="7">
        <v>13</v>
      </c>
      <c r="G76" s="6">
        <v>23035929</v>
      </c>
      <c r="H76" s="7">
        <v>15</v>
      </c>
      <c r="I76" s="6">
        <v>57757249</v>
      </c>
      <c r="J76" s="7">
        <v>9.1</v>
      </c>
      <c r="K76" s="6">
        <v>487641269</v>
      </c>
      <c r="L76" s="7">
        <v>16.399999999999999</v>
      </c>
      <c r="M76" s="6">
        <v>582330260</v>
      </c>
      <c r="N76" s="7">
        <v>13.8</v>
      </c>
      <c r="O76" s="8"/>
      <c r="P76" s="8"/>
      <c r="Q76" s="8"/>
      <c r="R76" s="8"/>
    </row>
    <row r="77" spans="1:18">
      <c r="A77" s="49" t="s">
        <v>123</v>
      </c>
      <c r="B77" s="50"/>
      <c r="C77" s="6">
        <v>14844580</v>
      </c>
      <c r="D77" s="7">
        <v>19.899999999999999</v>
      </c>
      <c r="E77" s="6">
        <v>60800577</v>
      </c>
      <c r="F77" s="7">
        <v>9.3000000000000007</v>
      </c>
      <c r="G77" s="6">
        <v>135601182</v>
      </c>
      <c r="H77" s="7">
        <v>8.5</v>
      </c>
      <c r="I77" s="6">
        <v>227338211</v>
      </c>
      <c r="J77" s="7">
        <v>7.8</v>
      </c>
      <c r="K77" s="6">
        <v>752775776</v>
      </c>
      <c r="L77" s="7">
        <v>11.3</v>
      </c>
      <c r="M77" s="6">
        <v>1191360327</v>
      </c>
      <c r="N77" s="7">
        <v>6.9</v>
      </c>
      <c r="O77" s="8"/>
      <c r="P77" s="8"/>
      <c r="Q77" s="8"/>
      <c r="R77" s="8"/>
    </row>
    <row r="78" spans="1:18">
      <c r="A78" s="49" t="s">
        <v>124</v>
      </c>
      <c r="B78" s="43"/>
    </row>
    <row r="79" spans="1:18" ht="24">
      <c r="B79" s="15" t="s">
        <v>125</v>
      </c>
      <c r="C79" s="3">
        <v>4702189</v>
      </c>
      <c r="D79" s="4">
        <v>49</v>
      </c>
      <c r="E79" s="3">
        <v>20120050</v>
      </c>
      <c r="F79" s="4">
        <v>16.899999999999999</v>
      </c>
      <c r="G79" s="3">
        <v>31339354</v>
      </c>
      <c r="H79" s="4">
        <v>13.6</v>
      </c>
      <c r="I79" s="3">
        <v>23402796</v>
      </c>
      <c r="J79" s="4">
        <v>17.600000000000001</v>
      </c>
      <c r="K79" s="3">
        <v>15929449</v>
      </c>
      <c r="L79" s="4">
        <v>23.9</v>
      </c>
      <c r="M79" s="3">
        <v>95493839</v>
      </c>
      <c r="N79" s="4">
        <v>7.7</v>
      </c>
    </row>
    <row r="80" spans="1:18" ht="12">
      <c r="B80" s="15" t="s">
        <v>126</v>
      </c>
      <c r="C80" s="3">
        <v>4650349</v>
      </c>
      <c r="D80" s="4">
        <v>63.5</v>
      </c>
      <c r="E80" s="3">
        <v>3007075</v>
      </c>
      <c r="F80" s="4">
        <v>51.8</v>
      </c>
      <c r="G80" s="3">
        <v>5309141</v>
      </c>
      <c r="H80" s="4">
        <v>38.9</v>
      </c>
      <c r="I80" s="3">
        <v>9103462</v>
      </c>
      <c r="J80" s="4">
        <v>37.700000000000003</v>
      </c>
      <c r="K80" s="3">
        <v>12903614</v>
      </c>
      <c r="L80" s="4">
        <v>31.4</v>
      </c>
      <c r="M80" s="3">
        <v>34973641</v>
      </c>
      <c r="N80" s="4">
        <v>17.399999999999999</v>
      </c>
    </row>
    <row r="81" spans="1:18" ht="12">
      <c r="B81" s="15" t="s">
        <v>128</v>
      </c>
      <c r="C81" s="3">
        <v>3865148</v>
      </c>
      <c r="D81" s="4">
        <v>18.8</v>
      </c>
      <c r="E81" s="3">
        <v>1895733</v>
      </c>
      <c r="F81" s="4">
        <v>23.6</v>
      </c>
      <c r="G81" s="3">
        <v>935591</v>
      </c>
      <c r="H81" s="4">
        <v>31.2</v>
      </c>
      <c r="I81" s="3">
        <v>923582</v>
      </c>
      <c r="J81" s="4">
        <v>27.8</v>
      </c>
      <c r="K81" s="3">
        <v>828508</v>
      </c>
      <c r="L81" s="4">
        <v>39.200000000000003</v>
      </c>
      <c r="M81" s="3">
        <v>8448561</v>
      </c>
      <c r="N81" s="4">
        <v>12.4</v>
      </c>
    </row>
    <row r="82" spans="1:18" ht="14">
      <c r="B82" s="15" t="s">
        <v>238</v>
      </c>
      <c r="C82" s="3">
        <v>2491776</v>
      </c>
      <c r="D82" s="4">
        <v>43.9</v>
      </c>
      <c r="E82" s="3">
        <v>1695984</v>
      </c>
      <c r="F82" s="4">
        <v>14.6</v>
      </c>
      <c r="G82" s="3">
        <v>1681480</v>
      </c>
      <c r="H82" s="4">
        <v>23.5</v>
      </c>
      <c r="I82" s="3">
        <v>2577898</v>
      </c>
      <c r="J82" s="4">
        <v>53</v>
      </c>
      <c r="K82" s="3">
        <v>1987695</v>
      </c>
      <c r="L82" s="4">
        <v>73.3</v>
      </c>
      <c r="M82" s="3">
        <v>10434832</v>
      </c>
      <c r="N82" s="4">
        <v>22.1</v>
      </c>
    </row>
    <row r="83" spans="1:18" ht="12">
      <c r="A83" s="8"/>
      <c r="B83" s="20" t="s">
        <v>130</v>
      </c>
      <c r="C83" s="6">
        <v>15709462</v>
      </c>
      <c r="D83" s="7">
        <v>25.5</v>
      </c>
      <c r="E83" s="6">
        <v>26718842</v>
      </c>
      <c r="F83" s="7">
        <v>14.7</v>
      </c>
      <c r="G83" s="6">
        <v>39265565</v>
      </c>
      <c r="H83" s="7">
        <v>13.7</v>
      </c>
      <c r="I83" s="6">
        <v>36007738</v>
      </c>
      <c r="J83" s="7">
        <v>16.600000000000001</v>
      </c>
      <c r="K83" s="6">
        <v>31649266</v>
      </c>
      <c r="L83" s="7">
        <v>19.399999999999999</v>
      </c>
      <c r="M83" s="6">
        <v>149350873</v>
      </c>
      <c r="N83" s="7">
        <v>6.8</v>
      </c>
      <c r="O83" s="8"/>
      <c r="P83" s="8"/>
      <c r="Q83" s="8"/>
      <c r="R83" s="8"/>
    </row>
    <row r="84" spans="1:18">
      <c r="A84" s="55" t="s">
        <v>131</v>
      </c>
      <c r="B84" s="56"/>
      <c r="C84" s="16">
        <v>-864882</v>
      </c>
      <c r="D84" s="17">
        <v>243.3</v>
      </c>
      <c r="E84" s="16">
        <v>34081735</v>
      </c>
      <c r="F84" s="17">
        <v>7.2</v>
      </c>
      <c r="G84" s="16">
        <v>96335617</v>
      </c>
      <c r="H84" s="17">
        <v>7.6</v>
      </c>
      <c r="I84" s="16">
        <v>191330473</v>
      </c>
      <c r="J84" s="17">
        <v>7.4</v>
      </c>
      <c r="K84" s="16">
        <v>721126511</v>
      </c>
      <c r="L84" s="17">
        <v>11.5</v>
      </c>
      <c r="M84" s="16">
        <v>1042009454</v>
      </c>
      <c r="N84" s="17">
        <v>7.7</v>
      </c>
      <c r="O84" s="8"/>
      <c r="P84" s="8"/>
      <c r="Q84" s="8"/>
      <c r="R84" s="8"/>
    </row>
    <row r="85" spans="1:18" ht="12.75" customHeight="1">
      <c r="A85" s="53" t="s">
        <v>254</v>
      </c>
      <c r="B85" s="43"/>
      <c r="C85" s="43"/>
      <c r="D85" s="43"/>
      <c r="E85" s="43"/>
      <c r="F85" s="43"/>
      <c r="G85" s="43"/>
      <c r="H85" s="43"/>
      <c r="I85" s="43"/>
      <c r="J85" s="43"/>
      <c r="K85" s="43"/>
      <c r="L85" s="43"/>
      <c r="M85" s="43"/>
      <c r="N85" s="43"/>
    </row>
    <row r="86" spans="1:18" ht="12.75" customHeight="1">
      <c r="A86" s="53" t="s">
        <v>255</v>
      </c>
      <c r="B86" s="43"/>
      <c r="C86" s="43"/>
      <c r="D86" s="43"/>
      <c r="E86" s="43"/>
      <c r="F86" s="43"/>
      <c r="G86" s="43"/>
      <c r="H86" s="43"/>
      <c r="I86" s="43"/>
      <c r="J86" s="43"/>
      <c r="K86" s="43"/>
      <c r="L86" s="43"/>
      <c r="M86" s="43"/>
      <c r="N86" s="43"/>
    </row>
    <row r="87" spans="1:18" ht="12.75" customHeight="1">
      <c r="A87" s="53" t="s">
        <v>256</v>
      </c>
      <c r="B87" s="43"/>
      <c r="C87" s="43"/>
      <c r="D87" s="43"/>
      <c r="E87" s="43"/>
      <c r="F87" s="43"/>
      <c r="G87" s="43"/>
      <c r="H87" s="43"/>
      <c r="I87" s="43"/>
      <c r="J87" s="43"/>
      <c r="K87" s="43"/>
      <c r="L87" s="43"/>
      <c r="M87" s="43"/>
      <c r="N87" s="43"/>
    </row>
    <row r="88" spans="1:18" ht="12.75" customHeight="1">
      <c r="A88" s="53" t="s">
        <v>257</v>
      </c>
      <c r="B88" s="43"/>
      <c r="C88" s="43"/>
      <c r="D88" s="43"/>
      <c r="E88" s="43"/>
      <c r="F88" s="43"/>
      <c r="G88" s="43"/>
      <c r="H88" s="43"/>
      <c r="I88" s="43"/>
      <c r="J88" s="43"/>
      <c r="K88" s="43"/>
      <c r="L88" s="43"/>
      <c r="M88" s="43"/>
      <c r="N88" s="43"/>
    </row>
    <row r="89" spans="1:18" ht="12.75" customHeight="1">
      <c r="A89" s="53" t="s">
        <v>258</v>
      </c>
      <c r="B89" s="43"/>
      <c r="C89" s="43"/>
      <c r="D89" s="43"/>
      <c r="E89" s="43"/>
      <c r="F89" s="43"/>
      <c r="G89" s="43"/>
      <c r="H89" s="43"/>
      <c r="I89" s="43"/>
      <c r="J89" s="43"/>
      <c r="K89" s="43"/>
      <c r="L89" s="43"/>
      <c r="M89" s="43"/>
      <c r="N89" s="43"/>
    </row>
    <row r="90" spans="1:18" ht="12.75" customHeight="1">
      <c r="A90" s="53" t="s">
        <v>259</v>
      </c>
      <c r="B90" s="43"/>
      <c r="C90" s="43"/>
      <c r="D90" s="43"/>
      <c r="E90" s="43"/>
      <c r="F90" s="43"/>
      <c r="G90" s="43"/>
      <c r="H90" s="43"/>
      <c r="I90" s="43"/>
      <c r="J90" s="43"/>
      <c r="K90" s="43"/>
      <c r="L90" s="43"/>
      <c r="M90" s="43"/>
      <c r="N90" s="43"/>
    </row>
    <row r="91" spans="1:18" ht="12.75" customHeight="1">
      <c r="A91" s="53" t="s">
        <v>260</v>
      </c>
      <c r="B91" s="43"/>
      <c r="C91" s="43"/>
      <c r="D91" s="43"/>
      <c r="E91" s="43"/>
      <c r="F91" s="43"/>
      <c r="G91" s="43"/>
      <c r="H91" s="43"/>
      <c r="I91" s="43"/>
      <c r="J91" s="43"/>
      <c r="K91" s="43"/>
      <c r="L91" s="43"/>
      <c r="M91" s="43"/>
      <c r="N91" s="43"/>
    </row>
    <row r="92" spans="1:18" ht="12.75" customHeight="1">
      <c r="A92" s="53" t="s">
        <v>261</v>
      </c>
      <c r="B92" s="43"/>
      <c r="C92" s="43"/>
      <c r="D92" s="43"/>
      <c r="E92" s="43"/>
      <c r="F92" s="43"/>
      <c r="G92" s="43"/>
      <c r="H92" s="43"/>
      <c r="I92" s="43"/>
      <c r="J92" s="43"/>
      <c r="K92" s="43"/>
      <c r="L92" s="43"/>
      <c r="M92" s="43"/>
      <c r="N92" s="43"/>
    </row>
    <row r="93" spans="1:18" ht="12.75" customHeight="1">
      <c r="A93" s="49" t="s">
        <v>152</v>
      </c>
      <c r="B93" s="43"/>
      <c r="C93" s="43"/>
      <c r="D93" s="43"/>
      <c r="E93" s="43"/>
      <c r="F93" s="43"/>
      <c r="G93" s="43"/>
      <c r="H93" s="43"/>
      <c r="I93" s="43"/>
      <c r="J93" s="43"/>
      <c r="K93" s="43"/>
      <c r="L93" s="43"/>
      <c r="M93" s="43"/>
      <c r="N93" s="43"/>
    </row>
    <row r="94" spans="1:18" ht="12.75" customHeight="1">
      <c r="A94" s="54" t="s">
        <v>153</v>
      </c>
      <c r="B94" s="43"/>
      <c r="C94" s="43"/>
      <c r="D94" s="43"/>
      <c r="E94" s="43"/>
      <c r="F94" s="43"/>
      <c r="G94" s="43"/>
      <c r="H94" s="43"/>
      <c r="I94" s="43"/>
      <c r="J94" s="43"/>
      <c r="K94" s="43"/>
      <c r="L94" s="43"/>
      <c r="M94" s="43"/>
      <c r="N94" s="43"/>
    </row>
    <row r="95" spans="1:18" ht="12.75" customHeight="1">
      <c r="A95" s="54" t="s">
        <v>154</v>
      </c>
      <c r="B95" s="43"/>
      <c r="C95" s="43"/>
      <c r="D95" s="43"/>
      <c r="E95" s="43"/>
      <c r="F95" s="43"/>
      <c r="G95" s="43"/>
      <c r="H95" s="43"/>
      <c r="I95" s="43"/>
      <c r="J95" s="43"/>
      <c r="K95" s="43"/>
      <c r="L95" s="43"/>
      <c r="M95" s="43"/>
      <c r="N95" s="43"/>
    </row>
    <row r="96" spans="1:18" ht="12.75" customHeight="1">
      <c r="A96" s="49" t="s">
        <v>156</v>
      </c>
      <c r="B96" s="43"/>
      <c r="C96" s="43"/>
      <c r="D96" s="43"/>
      <c r="E96" s="43"/>
      <c r="F96" s="43"/>
      <c r="G96" s="43"/>
      <c r="H96" s="43"/>
      <c r="I96" s="43"/>
      <c r="J96" s="43"/>
      <c r="K96" s="43"/>
      <c r="L96" s="43"/>
      <c r="M96" s="43"/>
      <c r="N96" s="43"/>
    </row>
  </sheetData>
  <mergeCells count="64">
    <mergeCell ref="A96:N96"/>
    <mergeCell ref="A91:N91"/>
    <mergeCell ref="A92:N92"/>
    <mergeCell ref="A93:N93"/>
    <mergeCell ref="A94:N94"/>
    <mergeCell ref="A95:N95"/>
    <mergeCell ref="A86:N86"/>
    <mergeCell ref="A87:N87"/>
    <mergeCell ref="A88:N88"/>
    <mergeCell ref="A89:N89"/>
    <mergeCell ref="A90:N90"/>
    <mergeCell ref="A68:B68"/>
    <mergeCell ref="A77:B77"/>
    <mergeCell ref="A78:B78"/>
    <mergeCell ref="A84:B84"/>
    <mergeCell ref="A85:N85"/>
    <mergeCell ref="A64:B64"/>
    <mergeCell ref="A65:N65"/>
    <mergeCell ref="C66:D66"/>
    <mergeCell ref="E66:F66"/>
    <mergeCell ref="G66:H66"/>
    <mergeCell ref="I66:J66"/>
    <mergeCell ref="K66:L66"/>
    <mergeCell ref="M66:N66"/>
    <mergeCell ref="A66:B67"/>
    <mergeCell ref="M46:N46"/>
    <mergeCell ref="A46:B47"/>
    <mergeCell ref="A48:B48"/>
    <mergeCell ref="A57:B57"/>
    <mergeCell ref="A58:B58"/>
    <mergeCell ref="C46:D46"/>
    <mergeCell ref="E46:F46"/>
    <mergeCell ref="G46:H46"/>
    <mergeCell ref="I46:J46"/>
    <mergeCell ref="K46:L46"/>
    <mergeCell ref="A28:B28"/>
    <mergeCell ref="A37:B37"/>
    <mergeCell ref="A38:B38"/>
    <mergeCell ref="A44:B44"/>
    <mergeCell ref="A45:N45"/>
    <mergeCell ref="A24:B24"/>
    <mergeCell ref="A25:N25"/>
    <mergeCell ref="C26:D26"/>
    <mergeCell ref="E26:F26"/>
    <mergeCell ref="G26:H26"/>
    <mergeCell ref="I26:J26"/>
    <mergeCell ref="K26:L26"/>
    <mergeCell ref="M26:N26"/>
    <mergeCell ref="A26:B27"/>
    <mergeCell ref="M6:N6"/>
    <mergeCell ref="A6:B7"/>
    <mergeCell ref="A8:B8"/>
    <mergeCell ref="A17:B17"/>
    <mergeCell ref="A18:B18"/>
    <mergeCell ref="C6:D6"/>
    <mergeCell ref="E6:F6"/>
    <mergeCell ref="G6:H6"/>
    <mergeCell ref="I6:J6"/>
    <mergeCell ref="K6:L6"/>
    <mergeCell ref="A1:N1"/>
    <mergeCell ref="A2:N2"/>
    <mergeCell ref="A3:N3"/>
    <mergeCell ref="A4:N4"/>
    <mergeCell ref="A5:N5"/>
  </mergeCells>
  <pageMargins left="0.7" right="0.7" top="0.75" bottom="0.75" header="0.3" footer="0.3"/>
  <pageSetup paperSize="9" orientation="portrait" horizontalDpi="300" verticalDpi="30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R97"/>
  <sheetViews>
    <sheetView workbookViewId="0">
      <pane ySplit="5" topLeftCell="A6"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18</v>
      </c>
      <c r="B1" s="43"/>
      <c r="C1" s="43"/>
      <c r="D1" s="43"/>
      <c r="E1" s="43"/>
      <c r="F1" s="43"/>
      <c r="G1" s="43"/>
      <c r="H1" s="43"/>
      <c r="I1" s="43"/>
      <c r="J1" s="43"/>
      <c r="K1" s="43"/>
      <c r="L1" s="43"/>
      <c r="M1" s="43"/>
      <c r="N1" s="43"/>
    </row>
    <row r="2" spans="1:18" ht="12.75" customHeight="1">
      <c r="A2" s="44" t="s">
        <v>263</v>
      </c>
      <c r="B2" s="43"/>
      <c r="C2" s="43"/>
      <c r="D2" s="43"/>
      <c r="E2" s="43"/>
      <c r="F2" s="43"/>
      <c r="G2" s="43"/>
      <c r="H2" s="43"/>
      <c r="I2" s="43"/>
      <c r="J2" s="43"/>
      <c r="K2" s="43"/>
      <c r="L2" s="43"/>
      <c r="M2" s="43"/>
      <c r="N2" s="43"/>
    </row>
    <row r="3" spans="1:18" ht="12.75" customHeight="1">
      <c r="A3" s="42" t="s">
        <v>224</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ht="12.75" customHeight="1">
      <c r="A5" s="45" t="s">
        <v>90</v>
      </c>
      <c r="B5" s="43"/>
      <c r="C5" s="43"/>
      <c r="D5" s="43"/>
      <c r="E5" s="43"/>
      <c r="F5" s="43"/>
      <c r="G5" s="43"/>
      <c r="H5" s="43"/>
      <c r="I5" s="43"/>
      <c r="J5" s="43"/>
      <c r="K5" s="43"/>
      <c r="L5" s="43"/>
      <c r="M5" s="43"/>
      <c r="N5" s="43"/>
    </row>
    <row r="6" spans="1:18">
      <c r="A6" s="48" t="s">
        <v>103</v>
      </c>
      <c r="B6" s="48"/>
      <c r="C6" s="48"/>
      <c r="D6" s="48"/>
      <c r="E6" s="48"/>
      <c r="F6" s="48"/>
      <c r="G6" s="48"/>
      <c r="H6" s="48"/>
      <c r="I6" s="48"/>
      <c r="J6" s="48"/>
      <c r="K6" s="48"/>
      <c r="L6" s="48"/>
      <c r="M6" s="48"/>
      <c r="N6" s="48"/>
    </row>
    <row r="7" spans="1:18">
      <c r="A7" s="46" t="s">
        <v>226</v>
      </c>
      <c r="B7" s="46" t="s">
        <v>227</v>
      </c>
      <c r="C7" s="47" t="s">
        <v>228</v>
      </c>
      <c r="D7" s="47" t="s">
        <v>227</v>
      </c>
      <c r="E7" s="47" t="s">
        <v>229</v>
      </c>
      <c r="F7" s="47" t="s">
        <v>227</v>
      </c>
      <c r="G7" s="47" t="s">
        <v>230</v>
      </c>
      <c r="H7" s="47" t="s">
        <v>227</v>
      </c>
      <c r="I7" s="47" t="s">
        <v>231</v>
      </c>
      <c r="J7" s="47" t="s">
        <v>227</v>
      </c>
      <c r="K7" s="47" t="s">
        <v>232</v>
      </c>
      <c r="L7" s="47" t="s">
        <v>227</v>
      </c>
      <c r="M7" s="47" t="s">
        <v>233</v>
      </c>
      <c r="N7" s="47"/>
    </row>
    <row r="8" spans="1:18" ht="38">
      <c r="A8" s="46" t="s">
        <v>92</v>
      </c>
      <c r="B8" s="46" t="s">
        <v>92</v>
      </c>
      <c r="C8" s="1" t="s">
        <v>264</v>
      </c>
      <c r="D8" s="1" t="s">
        <v>98</v>
      </c>
      <c r="E8" s="1" t="s">
        <v>264</v>
      </c>
      <c r="F8" s="1" t="s">
        <v>98</v>
      </c>
      <c r="G8" s="1" t="s">
        <v>264</v>
      </c>
      <c r="H8" s="1" t="s">
        <v>98</v>
      </c>
      <c r="I8" s="1" t="s">
        <v>264</v>
      </c>
      <c r="J8" s="1" t="s">
        <v>98</v>
      </c>
      <c r="K8" s="1" t="s">
        <v>264</v>
      </c>
      <c r="L8" s="1" t="s">
        <v>98</v>
      </c>
      <c r="M8" s="1" t="s">
        <v>264</v>
      </c>
      <c r="N8" s="1" t="s">
        <v>98</v>
      </c>
    </row>
    <row r="9" spans="1:18">
      <c r="A9" s="49" t="s">
        <v>104</v>
      </c>
      <c r="B9" s="43"/>
    </row>
    <row r="10" spans="1:18" ht="12">
      <c r="B10" s="15" t="s">
        <v>105</v>
      </c>
      <c r="C10" s="3">
        <v>26</v>
      </c>
      <c r="D10" s="4">
        <v>28</v>
      </c>
      <c r="E10" s="3">
        <v>84</v>
      </c>
      <c r="F10" s="4">
        <v>15.6</v>
      </c>
      <c r="G10" s="3">
        <v>307</v>
      </c>
      <c r="H10" s="4">
        <v>7.4</v>
      </c>
      <c r="I10" s="3">
        <v>344</v>
      </c>
      <c r="J10" s="4">
        <v>6.8</v>
      </c>
      <c r="K10" s="3">
        <v>287</v>
      </c>
      <c r="L10" s="4">
        <v>6.5</v>
      </c>
      <c r="M10" s="3">
        <v>1049</v>
      </c>
      <c r="N10" s="4">
        <v>3</v>
      </c>
    </row>
    <row r="11" spans="1:18" ht="12">
      <c r="B11" s="15" t="s">
        <v>106</v>
      </c>
      <c r="C11" s="3">
        <v>10</v>
      </c>
      <c r="D11" s="4">
        <v>45.3</v>
      </c>
      <c r="E11" s="3">
        <v>19</v>
      </c>
      <c r="F11" s="4">
        <v>34.5</v>
      </c>
      <c r="G11" s="3">
        <v>37</v>
      </c>
      <c r="H11" s="4">
        <v>20.6</v>
      </c>
      <c r="I11" s="3">
        <v>63</v>
      </c>
      <c r="J11" s="4">
        <v>17.100000000000001</v>
      </c>
      <c r="K11" s="3">
        <v>150</v>
      </c>
      <c r="L11" s="4">
        <v>9.3000000000000007</v>
      </c>
      <c r="M11" s="3">
        <v>279</v>
      </c>
      <c r="N11" s="4">
        <v>6.8</v>
      </c>
    </row>
    <row r="12" spans="1:18" ht="14">
      <c r="B12" s="15" t="s">
        <v>235</v>
      </c>
      <c r="C12" s="3">
        <v>364</v>
      </c>
      <c r="D12" s="4">
        <v>7.6</v>
      </c>
      <c r="E12" s="3">
        <v>392</v>
      </c>
      <c r="F12" s="4">
        <v>6.6</v>
      </c>
      <c r="G12" s="3">
        <v>396</v>
      </c>
      <c r="H12" s="4">
        <v>6.5</v>
      </c>
      <c r="I12" s="3">
        <v>395</v>
      </c>
      <c r="J12" s="4">
        <v>6.1</v>
      </c>
      <c r="K12" s="3">
        <v>398</v>
      </c>
      <c r="L12" s="4">
        <v>5.7</v>
      </c>
      <c r="M12" s="3">
        <v>1945</v>
      </c>
      <c r="N12" s="4">
        <v>0.7</v>
      </c>
    </row>
    <row r="13" spans="1:18" ht="24">
      <c r="A13" s="8"/>
      <c r="B13" s="20" t="s">
        <v>265</v>
      </c>
      <c r="C13" s="6">
        <v>365</v>
      </c>
      <c r="D13" s="7">
        <v>7.6</v>
      </c>
      <c r="E13" s="6">
        <v>393</v>
      </c>
      <c r="F13" s="7">
        <v>6.6</v>
      </c>
      <c r="G13" s="6">
        <v>398</v>
      </c>
      <c r="H13" s="7">
        <v>6.5</v>
      </c>
      <c r="I13" s="6">
        <v>399</v>
      </c>
      <c r="J13" s="7">
        <v>6.2</v>
      </c>
      <c r="K13" s="6">
        <v>399</v>
      </c>
      <c r="L13" s="7">
        <v>5.7</v>
      </c>
      <c r="M13" s="6">
        <v>1953</v>
      </c>
      <c r="N13" s="7">
        <v>0.6</v>
      </c>
      <c r="O13" s="8"/>
      <c r="P13" s="8"/>
      <c r="Q13" s="8"/>
      <c r="R13" s="8"/>
    </row>
    <row r="14" spans="1:18" ht="12">
      <c r="B14" s="15" t="s">
        <v>110</v>
      </c>
      <c r="C14" s="3">
        <v>360</v>
      </c>
      <c r="D14" s="4">
        <v>7.8</v>
      </c>
      <c r="E14" s="3">
        <v>387</v>
      </c>
      <c r="F14" s="4">
        <v>6.3</v>
      </c>
      <c r="G14" s="3">
        <v>388</v>
      </c>
      <c r="H14" s="4">
        <v>6.7</v>
      </c>
      <c r="I14" s="3">
        <v>388</v>
      </c>
      <c r="J14" s="4">
        <v>6.2</v>
      </c>
      <c r="K14" s="3">
        <v>391</v>
      </c>
      <c r="L14" s="4">
        <v>5.8</v>
      </c>
      <c r="M14" s="3">
        <v>1915</v>
      </c>
      <c r="N14" s="4">
        <v>0.6</v>
      </c>
    </row>
    <row r="15" spans="1:18" ht="12">
      <c r="B15" s="15" t="s">
        <v>120</v>
      </c>
      <c r="C15" s="3">
        <v>215</v>
      </c>
      <c r="D15" s="4">
        <v>9</v>
      </c>
      <c r="E15" s="3">
        <v>325</v>
      </c>
      <c r="F15" s="4">
        <v>7.6</v>
      </c>
      <c r="G15" s="3">
        <v>290</v>
      </c>
      <c r="H15" s="4">
        <v>8.1</v>
      </c>
      <c r="I15" s="3">
        <v>288</v>
      </c>
      <c r="J15" s="4">
        <v>8</v>
      </c>
      <c r="K15" s="3">
        <v>287</v>
      </c>
      <c r="L15" s="4">
        <v>7</v>
      </c>
      <c r="M15" s="3">
        <v>1404</v>
      </c>
      <c r="N15" s="4">
        <v>1.6</v>
      </c>
    </row>
    <row r="16" spans="1:18" ht="26">
      <c r="B16" s="15" t="s">
        <v>237</v>
      </c>
      <c r="C16" s="3">
        <v>68</v>
      </c>
      <c r="D16" s="4">
        <v>17.899999999999999</v>
      </c>
      <c r="E16" s="3">
        <v>139</v>
      </c>
      <c r="F16" s="4">
        <v>10.9</v>
      </c>
      <c r="G16" s="3">
        <v>151</v>
      </c>
      <c r="H16" s="4">
        <v>11.1</v>
      </c>
      <c r="I16" s="3">
        <v>199</v>
      </c>
      <c r="J16" s="4">
        <v>9</v>
      </c>
      <c r="K16" s="3">
        <v>315</v>
      </c>
      <c r="L16" s="4">
        <v>6.6</v>
      </c>
      <c r="M16" s="3">
        <v>872</v>
      </c>
      <c r="N16" s="4">
        <v>3.5</v>
      </c>
    </row>
    <row r="17" spans="1:18" ht="24">
      <c r="A17" s="8"/>
      <c r="B17" s="20" t="s">
        <v>266</v>
      </c>
      <c r="C17" s="6">
        <v>372</v>
      </c>
      <c r="D17" s="7">
        <v>7.3</v>
      </c>
      <c r="E17" s="6">
        <v>397</v>
      </c>
      <c r="F17" s="7">
        <v>6.4</v>
      </c>
      <c r="G17" s="6">
        <v>396</v>
      </c>
      <c r="H17" s="7">
        <v>6.6</v>
      </c>
      <c r="I17" s="6">
        <v>396</v>
      </c>
      <c r="J17" s="7">
        <v>6.1</v>
      </c>
      <c r="K17" s="6">
        <v>398</v>
      </c>
      <c r="L17" s="7">
        <v>5.7</v>
      </c>
      <c r="M17" s="6">
        <v>1958</v>
      </c>
      <c r="N17" s="7">
        <v>0.4</v>
      </c>
      <c r="O17" s="8"/>
      <c r="P17" s="8"/>
      <c r="Q17" s="8"/>
      <c r="R17" s="8"/>
    </row>
    <row r="18" spans="1:18">
      <c r="A18" s="49" t="s">
        <v>267</v>
      </c>
      <c r="B18" s="50"/>
      <c r="C18" s="6">
        <v>390</v>
      </c>
      <c r="D18" s="7">
        <v>7.1</v>
      </c>
      <c r="E18" s="6">
        <v>399</v>
      </c>
      <c r="F18" s="7">
        <v>6.4</v>
      </c>
      <c r="G18" s="6">
        <v>398</v>
      </c>
      <c r="H18" s="7">
        <v>6.5</v>
      </c>
      <c r="I18" s="6">
        <v>399</v>
      </c>
      <c r="J18" s="7">
        <v>6.2</v>
      </c>
      <c r="K18" s="6">
        <v>399</v>
      </c>
      <c r="L18" s="7">
        <v>5.7</v>
      </c>
      <c r="M18" s="6">
        <v>1985</v>
      </c>
      <c r="N18" s="7">
        <v>0.3</v>
      </c>
      <c r="O18" s="8"/>
      <c r="P18" s="8"/>
      <c r="Q18" s="8"/>
      <c r="R18" s="8"/>
    </row>
    <row r="19" spans="1:18">
      <c r="A19" s="49" t="s">
        <v>124</v>
      </c>
      <c r="B19" s="43"/>
    </row>
    <row r="20" spans="1:18" ht="24">
      <c r="B20" s="15" t="s">
        <v>125</v>
      </c>
      <c r="C20" s="3">
        <v>38</v>
      </c>
      <c r="D20" s="4">
        <v>24.1</v>
      </c>
      <c r="E20" s="3">
        <v>84</v>
      </c>
      <c r="F20" s="4">
        <v>16.5</v>
      </c>
      <c r="G20" s="3">
        <v>210</v>
      </c>
      <c r="H20" s="4">
        <v>9</v>
      </c>
      <c r="I20" s="3">
        <v>178</v>
      </c>
      <c r="J20" s="4">
        <v>9.6</v>
      </c>
      <c r="K20" s="3">
        <v>91</v>
      </c>
      <c r="L20" s="4">
        <v>14.3</v>
      </c>
      <c r="M20" s="3">
        <v>600</v>
      </c>
      <c r="N20" s="4">
        <v>4.5999999999999996</v>
      </c>
    </row>
    <row r="21" spans="1:18" ht="12">
      <c r="B21" s="15" t="s">
        <v>126</v>
      </c>
      <c r="C21" s="3">
        <v>8</v>
      </c>
      <c r="D21" s="4">
        <v>45.7</v>
      </c>
      <c r="E21" s="3">
        <v>12</v>
      </c>
      <c r="F21" s="4">
        <v>41</v>
      </c>
      <c r="G21" s="3">
        <v>25</v>
      </c>
      <c r="H21" s="4">
        <v>26.9</v>
      </c>
      <c r="I21" s="3">
        <v>41</v>
      </c>
      <c r="J21" s="4">
        <v>21.2</v>
      </c>
      <c r="K21" s="3">
        <v>70</v>
      </c>
      <c r="L21" s="4">
        <v>15</v>
      </c>
      <c r="M21" s="3">
        <v>156</v>
      </c>
      <c r="N21" s="4">
        <v>9.6999999999999993</v>
      </c>
    </row>
    <row r="22" spans="1:18" ht="12">
      <c r="B22" s="15" t="s">
        <v>128</v>
      </c>
      <c r="C22" s="3">
        <v>127</v>
      </c>
      <c r="D22" s="4">
        <v>11.1</v>
      </c>
      <c r="E22" s="3">
        <v>100</v>
      </c>
      <c r="F22" s="4">
        <v>11.7</v>
      </c>
      <c r="G22" s="3">
        <v>70</v>
      </c>
      <c r="H22" s="4">
        <v>18.3</v>
      </c>
      <c r="I22" s="3">
        <v>60</v>
      </c>
      <c r="J22" s="4">
        <v>17.399999999999999</v>
      </c>
      <c r="K22" s="3">
        <v>46</v>
      </c>
      <c r="L22" s="4">
        <v>21.9</v>
      </c>
      <c r="M22" s="3">
        <v>403</v>
      </c>
      <c r="N22" s="4">
        <v>5.7</v>
      </c>
    </row>
    <row r="23" spans="1:18" ht="14">
      <c r="B23" s="15" t="s">
        <v>238</v>
      </c>
      <c r="C23" s="3">
        <v>231</v>
      </c>
      <c r="D23" s="4">
        <v>9.4</v>
      </c>
      <c r="E23" s="3">
        <v>252</v>
      </c>
      <c r="F23" s="4">
        <v>8.1999999999999993</v>
      </c>
      <c r="G23" s="3">
        <v>258</v>
      </c>
      <c r="H23" s="4">
        <v>7.8</v>
      </c>
      <c r="I23" s="3">
        <v>259</v>
      </c>
      <c r="J23" s="4">
        <v>7.4</v>
      </c>
      <c r="K23" s="3">
        <v>271</v>
      </c>
      <c r="L23" s="4">
        <v>7.1</v>
      </c>
      <c r="M23" s="3">
        <v>1272</v>
      </c>
      <c r="N23" s="4">
        <v>2.2999999999999998</v>
      </c>
    </row>
    <row r="24" spans="1:18" ht="24">
      <c r="A24" s="8"/>
      <c r="B24" s="20" t="s">
        <v>268</v>
      </c>
      <c r="C24" s="6">
        <v>289</v>
      </c>
      <c r="D24" s="7">
        <v>8</v>
      </c>
      <c r="E24" s="6">
        <v>303</v>
      </c>
      <c r="F24" s="7">
        <v>7.4</v>
      </c>
      <c r="G24" s="6">
        <v>324</v>
      </c>
      <c r="H24" s="7">
        <v>7.1</v>
      </c>
      <c r="I24" s="6">
        <v>309</v>
      </c>
      <c r="J24" s="7">
        <v>6.9</v>
      </c>
      <c r="K24" s="6">
        <v>305</v>
      </c>
      <c r="L24" s="7">
        <v>6.6</v>
      </c>
      <c r="M24" s="6">
        <v>1530</v>
      </c>
      <c r="N24" s="7">
        <v>1.7</v>
      </c>
      <c r="O24" s="8"/>
      <c r="P24" s="8"/>
      <c r="Q24" s="8"/>
      <c r="R24" s="8"/>
    </row>
    <row r="25" spans="1:18">
      <c r="A25" s="49" t="s">
        <v>269</v>
      </c>
      <c r="B25" s="50"/>
      <c r="C25" s="6">
        <v>390</v>
      </c>
      <c r="D25" s="7">
        <v>7.1</v>
      </c>
      <c r="E25" s="6">
        <v>399</v>
      </c>
      <c r="F25" s="7">
        <v>6.4</v>
      </c>
      <c r="G25" s="6">
        <v>398</v>
      </c>
      <c r="H25" s="7">
        <v>6.5</v>
      </c>
      <c r="I25" s="6">
        <v>399</v>
      </c>
      <c r="J25" s="7">
        <v>6.2</v>
      </c>
      <c r="K25" s="6">
        <v>399</v>
      </c>
      <c r="L25" s="7">
        <v>5.7</v>
      </c>
      <c r="M25" s="6">
        <v>1986</v>
      </c>
      <c r="N25" s="7">
        <v>0.3</v>
      </c>
      <c r="O25" s="8"/>
      <c r="P25" s="8"/>
      <c r="Q25" s="8"/>
      <c r="R25" s="8"/>
    </row>
    <row r="26" spans="1:18" ht="13">
      <c r="A26" s="48" t="s">
        <v>167</v>
      </c>
      <c r="B26" s="48"/>
      <c r="C26" s="48"/>
      <c r="D26" s="48"/>
      <c r="E26" s="48"/>
      <c r="F26" s="48"/>
      <c r="G26" s="48"/>
      <c r="H26" s="48"/>
      <c r="I26" s="48"/>
      <c r="J26" s="48"/>
      <c r="K26" s="48"/>
      <c r="L26" s="48"/>
      <c r="M26" s="48"/>
      <c r="N26" s="48"/>
    </row>
    <row r="27" spans="1:18">
      <c r="A27" s="46" t="s">
        <v>226</v>
      </c>
      <c r="B27" s="46" t="s">
        <v>227</v>
      </c>
      <c r="C27" s="47" t="s">
        <v>239</v>
      </c>
      <c r="D27" s="47" t="s">
        <v>227</v>
      </c>
      <c r="E27" s="47" t="s">
        <v>240</v>
      </c>
      <c r="F27" s="47" t="s">
        <v>227</v>
      </c>
      <c r="G27" s="47" t="s">
        <v>241</v>
      </c>
      <c r="H27" s="47" t="s">
        <v>227</v>
      </c>
      <c r="I27" s="47" t="s">
        <v>242</v>
      </c>
      <c r="J27" s="47" t="s">
        <v>227</v>
      </c>
      <c r="K27" s="47" t="s">
        <v>243</v>
      </c>
      <c r="L27" s="47" t="s">
        <v>227</v>
      </c>
      <c r="M27" s="47" t="s">
        <v>233</v>
      </c>
      <c r="N27" s="47"/>
    </row>
    <row r="28" spans="1:18" ht="38">
      <c r="A28" s="46" t="s">
        <v>92</v>
      </c>
      <c r="B28" s="46" t="s">
        <v>92</v>
      </c>
      <c r="C28" s="1" t="s">
        <v>264</v>
      </c>
      <c r="D28" s="1" t="s">
        <v>98</v>
      </c>
      <c r="E28" s="1" t="s">
        <v>264</v>
      </c>
      <c r="F28" s="1" t="s">
        <v>98</v>
      </c>
      <c r="G28" s="1" t="s">
        <v>264</v>
      </c>
      <c r="H28" s="1" t="s">
        <v>98</v>
      </c>
      <c r="I28" s="1" t="s">
        <v>264</v>
      </c>
      <c r="J28" s="1" t="s">
        <v>98</v>
      </c>
      <c r="K28" s="1" t="s">
        <v>264</v>
      </c>
      <c r="L28" s="1" t="s">
        <v>98</v>
      </c>
      <c r="M28" s="1" t="s">
        <v>264</v>
      </c>
      <c r="N28" s="1" t="s">
        <v>98</v>
      </c>
    </row>
    <row r="29" spans="1:18">
      <c r="A29" s="49" t="s">
        <v>104</v>
      </c>
      <c r="B29" s="43"/>
    </row>
    <row r="30" spans="1:18" ht="12">
      <c r="B30" s="15" t="s">
        <v>105</v>
      </c>
      <c r="C30" s="3">
        <v>26</v>
      </c>
      <c r="D30" s="4">
        <v>28.3</v>
      </c>
      <c r="E30" s="3">
        <v>108</v>
      </c>
      <c r="F30" s="4">
        <v>13.7</v>
      </c>
      <c r="G30" s="3">
        <v>287</v>
      </c>
      <c r="H30" s="4">
        <v>7.3</v>
      </c>
      <c r="I30" s="3">
        <v>307</v>
      </c>
      <c r="J30" s="4">
        <v>6.9</v>
      </c>
      <c r="K30" s="3">
        <v>235</v>
      </c>
      <c r="L30" s="4">
        <v>7.7</v>
      </c>
      <c r="M30" s="3">
        <v>963</v>
      </c>
      <c r="N30" s="4">
        <v>3.8</v>
      </c>
    </row>
    <row r="31" spans="1:18" ht="12">
      <c r="B31" s="15" t="s">
        <v>106</v>
      </c>
      <c r="C31" s="3">
        <v>6</v>
      </c>
      <c r="D31" s="4">
        <v>52.4</v>
      </c>
      <c r="E31" s="3">
        <v>30</v>
      </c>
      <c r="F31" s="4">
        <v>24.9</v>
      </c>
      <c r="G31" s="3">
        <v>45</v>
      </c>
      <c r="H31" s="4">
        <v>21.5</v>
      </c>
      <c r="I31" s="3">
        <v>74</v>
      </c>
      <c r="J31" s="4">
        <v>16.8</v>
      </c>
      <c r="K31" s="3">
        <v>137</v>
      </c>
      <c r="L31" s="4">
        <v>11.7</v>
      </c>
      <c r="M31" s="3">
        <v>293</v>
      </c>
      <c r="N31" s="4">
        <v>7.4</v>
      </c>
    </row>
    <row r="32" spans="1:18" ht="14">
      <c r="B32" s="15" t="s">
        <v>235</v>
      </c>
      <c r="C32" s="3">
        <v>362</v>
      </c>
      <c r="D32" s="4">
        <v>6</v>
      </c>
      <c r="E32" s="3">
        <v>373</v>
      </c>
      <c r="F32" s="4">
        <v>6.6</v>
      </c>
      <c r="G32" s="3">
        <v>374</v>
      </c>
      <c r="H32" s="4">
        <v>5.9</v>
      </c>
      <c r="I32" s="3">
        <v>374</v>
      </c>
      <c r="J32" s="4">
        <v>6.5</v>
      </c>
      <c r="K32" s="3">
        <v>374</v>
      </c>
      <c r="L32" s="4">
        <v>5.6</v>
      </c>
      <c r="M32" s="3">
        <v>1857</v>
      </c>
      <c r="N32" s="4">
        <v>0.3</v>
      </c>
    </row>
    <row r="33" spans="1:18" ht="24">
      <c r="A33" s="8"/>
      <c r="B33" s="20" t="s">
        <v>265</v>
      </c>
      <c r="C33" s="6">
        <v>363</v>
      </c>
      <c r="D33" s="7">
        <v>6</v>
      </c>
      <c r="E33" s="6">
        <v>373</v>
      </c>
      <c r="F33" s="7">
        <v>6.6</v>
      </c>
      <c r="G33" s="6">
        <v>374</v>
      </c>
      <c r="H33" s="7">
        <v>5.9</v>
      </c>
      <c r="I33" s="6">
        <v>374</v>
      </c>
      <c r="J33" s="7">
        <v>6.5</v>
      </c>
      <c r="K33" s="6">
        <v>374</v>
      </c>
      <c r="L33" s="7">
        <v>5.6</v>
      </c>
      <c r="M33" s="6">
        <v>1859</v>
      </c>
      <c r="N33" s="7">
        <v>0.3</v>
      </c>
      <c r="O33" s="8"/>
      <c r="P33" s="8"/>
      <c r="Q33" s="8"/>
      <c r="R33" s="8"/>
    </row>
    <row r="34" spans="1:18" ht="12">
      <c r="B34" s="15" t="s">
        <v>110</v>
      </c>
      <c r="C34" s="3">
        <v>332</v>
      </c>
      <c r="D34" s="4">
        <v>6.4</v>
      </c>
      <c r="E34" s="3">
        <v>358</v>
      </c>
      <c r="F34" s="4">
        <v>6.3</v>
      </c>
      <c r="G34" s="3">
        <v>355</v>
      </c>
      <c r="H34" s="4">
        <v>6</v>
      </c>
      <c r="I34" s="3">
        <v>363</v>
      </c>
      <c r="J34" s="4">
        <v>6.6</v>
      </c>
      <c r="K34" s="3">
        <v>363</v>
      </c>
      <c r="L34" s="4">
        <v>6.1</v>
      </c>
      <c r="M34" s="3">
        <v>1772</v>
      </c>
      <c r="N34" s="4">
        <v>0.9</v>
      </c>
    </row>
    <row r="35" spans="1:18" ht="12">
      <c r="B35" s="15" t="s">
        <v>120</v>
      </c>
      <c r="C35" s="3">
        <v>208</v>
      </c>
      <c r="D35" s="4">
        <v>9</v>
      </c>
      <c r="E35" s="3">
        <v>293</v>
      </c>
      <c r="F35" s="4">
        <v>7.2</v>
      </c>
      <c r="G35" s="3">
        <v>268</v>
      </c>
      <c r="H35" s="4">
        <v>7.7</v>
      </c>
      <c r="I35" s="3">
        <v>259</v>
      </c>
      <c r="J35" s="4">
        <v>7.3</v>
      </c>
      <c r="K35" s="3">
        <v>259</v>
      </c>
      <c r="L35" s="4">
        <v>7.8</v>
      </c>
      <c r="M35" s="3">
        <v>1287</v>
      </c>
      <c r="N35" s="4">
        <v>2</v>
      </c>
    </row>
    <row r="36" spans="1:18" ht="26">
      <c r="B36" s="15" t="s">
        <v>237</v>
      </c>
      <c r="C36" s="3">
        <v>55</v>
      </c>
      <c r="D36" s="4">
        <v>18.2</v>
      </c>
      <c r="E36" s="3">
        <v>103</v>
      </c>
      <c r="F36" s="4">
        <v>13.6</v>
      </c>
      <c r="G36" s="3">
        <v>152</v>
      </c>
      <c r="H36" s="4">
        <v>10</v>
      </c>
      <c r="I36" s="3">
        <v>182</v>
      </c>
      <c r="J36" s="4">
        <v>10.1</v>
      </c>
      <c r="K36" s="3">
        <v>309</v>
      </c>
      <c r="L36" s="4">
        <v>6.8</v>
      </c>
      <c r="M36" s="3">
        <v>802</v>
      </c>
      <c r="N36" s="4">
        <v>3.8</v>
      </c>
    </row>
    <row r="37" spans="1:18" ht="24">
      <c r="A37" s="8"/>
      <c r="B37" s="20" t="s">
        <v>266</v>
      </c>
      <c r="C37" s="6">
        <v>355</v>
      </c>
      <c r="D37" s="7">
        <v>6.1</v>
      </c>
      <c r="E37" s="6">
        <v>369</v>
      </c>
      <c r="F37" s="7">
        <v>6.4</v>
      </c>
      <c r="G37" s="6">
        <v>369</v>
      </c>
      <c r="H37" s="7">
        <v>5.8</v>
      </c>
      <c r="I37" s="6">
        <v>371</v>
      </c>
      <c r="J37" s="7">
        <v>6.5</v>
      </c>
      <c r="K37" s="6">
        <v>373</v>
      </c>
      <c r="L37" s="7">
        <v>5.7</v>
      </c>
      <c r="M37" s="6">
        <v>1836</v>
      </c>
      <c r="N37" s="7">
        <v>0.5</v>
      </c>
      <c r="O37" s="8"/>
      <c r="P37" s="8"/>
      <c r="Q37" s="8"/>
      <c r="R37" s="8"/>
    </row>
    <row r="38" spans="1:18">
      <c r="A38" s="49" t="s">
        <v>267</v>
      </c>
      <c r="B38" s="50"/>
      <c r="C38" s="6">
        <v>373</v>
      </c>
      <c r="D38" s="7">
        <v>5.9</v>
      </c>
      <c r="E38" s="6">
        <v>374</v>
      </c>
      <c r="F38" s="7">
        <v>6.6</v>
      </c>
      <c r="G38" s="6">
        <v>374</v>
      </c>
      <c r="H38" s="7">
        <v>5.9</v>
      </c>
      <c r="I38" s="6">
        <v>374</v>
      </c>
      <c r="J38" s="7">
        <v>6.5</v>
      </c>
      <c r="K38" s="6">
        <v>374</v>
      </c>
      <c r="L38" s="7">
        <v>5.6</v>
      </c>
      <c r="M38" s="6">
        <v>1870</v>
      </c>
      <c r="N38" s="7">
        <v>0.1</v>
      </c>
      <c r="O38" s="8"/>
      <c r="P38" s="8"/>
      <c r="Q38" s="8"/>
      <c r="R38" s="8"/>
    </row>
    <row r="39" spans="1:18">
      <c r="A39" s="49" t="s">
        <v>124</v>
      </c>
      <c r="B39" s="43"/>
    </row>
    <row r="40" spans="1:18" ht="24">
      <c r="B40" s="15" t="s">
        <v>125</v>
      </c>
      <c r="C40" s="3">
        <v>41</v>
      </c>
      <c r="D40" s="4">
        <v>23.2</v>
      </c>
      <c r="E40" s="3">
        <v>104</v>
      </c>
      <c r="F40" s="4">
        <v>14.2</v>
      </c>
      <c r="G40" s="3">
        <v>205</v>
      </c>
      <c r="H40" s="4">
        <v>8.1999999999999993</v>
      </c>
      <c r="I40" s="3">
        <v>153</v>
      </c>
      <c r="J40" s="4">
        <v>12.3</v>
      </c>
      <c r="K40" s="3">
        <v>84</v>
      </c>
      <c r="L40" s="4">
        <v>13.5</v>
      </c>
      <c r="M40" s="3">
        <v>587</v>
      </c>
      <c r="N40" s="4">
        <v>4.7</v>
      </c>
    </row>
    <row r="41" spans="1:18" ht="12">
      <c r="B41" s="15" t="s">
        <v>126</v>
      </c>
      <c r="C41" s="3">
        <v>4</v>
      </c>
      <c r="D41" s="4">
        <v>60.6</v>
      </c>
      <c r="E41" s="3">
        <v>17</v>
      </c>
      <c r="F41" s="4">
        <v>34.299999999999997</v>
      </c>
      <c r="G41" s="3">
        <v>31</v>
      </c>
      <c r="H41" s="4">
        <v>26.7</v>
      </c>
      <c r="I41" s="3">
        <v>42</v>
      </c>
      <c r="J41" s="4">
        <v>21.1</v>
      </c>
      <c r="K41" s="3">
        <v>70</v>
      </c>
      <c r="L41" s="4">
        <v>16.7</v>
      </c>
      <c r="M41" s="3">
        <v>164</v>
      </c>
      <c r="N41" s="4">
        <v>9.6999999999999993</v>
      </c>
    </row>
    <row r="42" spans="1:18" ht="12">
      <c r="B42" s="15" t="s">
        <v>128</v>
      </c>
      <c r="C42" s="3">
        <v>121</v>
      </c>
      <c r="D42" s="4">
        <v>11.2</v>
      </c>
      <c r="E42" s="3">
        <v>103</v>
      </c>
      <c r="F42" s="4">
        <v>14.6</v>
      </c>
      <c r="G42" s="3">
        <v>83</v>
      </c>
      <c r="H42" s="4">
        <v>16.5</v>
      </c>
      <c r="I42" s="3">
        <v>51</v>
      </c>
      <c r="J42" s="4">
        <v>22.9</v>
      </c>
      <c r="K42" s="3">
        <v>50</v>
      </c>
      <c r="L42" s="4">
        <v>23.2</v>
      </c>
      <c r="M42" s="3">
        <v>407</v>
      </c>
      <c r="N42" s="4">
        <v>4.4000000000000004</v>
      </c>
    </row>
    <row r="43" spans="1:18" ht="14">
      <c r="B43" s="15" t="s">
        <v>238</v>
      </c>
      <c r="C43" s="3">
        <v>223</v>
      </c>
      <c r="D43" s="4">
        <v>7.9</v>
      </c>
      <c r="E43" s="3">
        <v>241</v>
      </c>
      <c r="F43" s="4">
        <v>8.6999999999999993</v>
      </c>
      <c r="G43" s="3">
        <v>241</v>
      </c>
      <c r="H43" s="4">
        <v>7.7</v>
      </c>
      <c r="I43" s="3">
        <v>230</v>
      </c>
      <c r="J43" s="4">
        <v>8.6</v>
      </c>
      <c r="K43" s="3">
        <v>249</v>
      </c>
      <c r="L43" s="4">
        <v>7.5</v>
      </c>
      <c r="M43" s="3">
        <v>1185</v>
      </c>
      <c r="N43" s="4">
        <v>2.8</v>
      </c>
    </row>
    <row r="44" spans="1:18" ht="24">
      <c r="A44" s="8"/>
      <c r="B44" s="20" t="s">
        <v>268</v>
      </c>
      <c r="C44" s="6">
        <v>267</v>
      </c>
      <c r="D44" s="7">
        <v>7.3</v>
      </c>
      <c r="E44" s="6">
        <v>288</v>
      </c>
      <c r="F44" s="7">
        <v>7.6</v>
      </c>
      <c r="G44" s="6">
        <v>307</v>
      </c>
      <c r="H44" s="7">
        <v>6.7</v>
      </c>
      <c r="I44" s="6">
        <v>286</v>
      </c>
      <c r="J44" s="7">
        <v>7.1</v>
      </c>
      <c r="K44" s="6">
        <v>286</v>
      </c>
      <c r="L44" s="7">
        <v>7.1</v>
      </c>
      <c r="M44" s="6">
        <v>1432</v>
      </c>
      <c r="N44" s="7">
        <v>2</v>
      </c>
      <c r="O44" s="8"/>
      <c r="P44" s="8"/>
      <c r="Q44" s="8"/>
      <c r="R44" s="8"/>
    </row>
    <row r="45" spans="1:18">
      <c r="A45" s="49" t="s">
        <v>269</v>
      </c>
      <c r="B45" s="50"/>
      <c r="C45" s="6">
        <v>373</v>
      </c>
      <c r="D45" s="7">
        <v>5.9</v>
      </c>
      <c r="E45" s="6">
        <v>374</v>
      </c>
      <c r="F45" s="7">
        <v>6.6</v>
      </c>
      <c r="G45" s="6">
        <v>374</v>
      </c>
      <c r="H45" s="7">
        <v>5.9</v>
      </c>
      <c r="I45" s="6">
        <v>374</v>
      </c>
      <c r="J45" s="7">
        <v>6.5</v>
      </c>
      <c r="K45" s="6">
        <v>374</v>
      </c>
      <c r="L45" s="7">
        <v>5.6</v>
      </c>
      <c r="M45" s="6">
        <v>1870</v>
      </c>
      <c r="N45" s="7">
        <v>0.1</v>
      </c>
      <c r="O45" s="8"/>
      <c r="P45" s="8"/>
      <c r="Q45" s="8"/>
      <c r="R45" s="8"/>
    </row>
    <row r="46" spans="1:18">
      <c r="A46" s="48" t="s">
        <v>142</v>
      </c>
      <c r="B46" s="48"/>
      <c r="C46" s="48"/>
      <c r="D46" s="48"/>
      <c r="E46" s="48"/>
      <c r="F46" s="48"/>
      <c r="G46" s="48"/>
      <c r="H46" s="48"/>
      <c r="I46" s="48"/>
      <c r="J46" s="48"/>
      <c r="K46" s="48"/>
      <c r="L46" s="48"/>
      <c r="M46" s="48"/>
      <c r="N46" s="48"/>
    </row>
    <row r="47" spans="1:18">
      <c r="A47" s="46" t="s">
        <v>226</v>
      </c>
      <c r="B47" s="46" t="s">
        <v>227</v>
      </c>
      <c r="C47" s="47" t="s">
        <v>244</v>
      </c>
      <c r="D47" s="47" t="s">
        <v>227</v>
      </c>
      <c r="E47" s="47" t="s">
        <v>245</v>
      </c>
      <c r="F47" s="47" t="s">
        <v>227</v>
      </c>
      <c r="G47" s="47" t="s">
        <v>246</v>
      </c>
      <c r="H47" s="47" t="s">
        <v>227</v>
      </c>
      <c r="I47" s="47" t="s">
        <v>247</v>
      </c>
      <c r="J47" s="47" t="s">
        <v>227</v>
      </c>
      <c r="K47" s="47" t="s">
        <v>248</v>
      </c>
      <c r="L47" s="47" t="s">
        <v>227</v>
      </c>
      <c r="M47" s="47" t="s">
        <v>233</v>
      </c>
      <c r="N47" s="47"/>
    </row>
    <row r="48" spans="1:18" ht="38">
      <c r="A48" s="46" t="s">
        <v>92</v>
      </c>
      <c r="B48" s="46" t="s">
        <v>92</v>
      </c>
      <c r="C48" s="1" t="s">
        <v>264</v>
      </c>
      <c r="D48" s="1" t="s">
        <v>98</v>
      </c>
      <c r="E48" s="1" t="s">
        <v>264</v>
      </c>
      <c r="F48" s="1" t="s">
        <v>98</v>
      </c>
      <c r="G48" s="1" t="s">
        <v>264</v>
      </c>
      <c r="H48" s="1" t="s">
        <v>98</v>
      </c>
      <c r="I48" s="1" t="s">
        <v>264</v>
      </c>
      <c r="J48" s="1" t="s">
        <v>98</v>
      </c>
      <c r="K48" s="1" t="s">
        <v>264</v>
      </c>
      <c r="L48" s="1" t="s">
        <v>98</v>
      </c>
      <c r="M48" s="1" t="s">
        <v>264</v>
      </c>
      <c r="N48" s="1" t="s">
        <v>98</v>
      </c>
    </row>
    <row r="49" spans="1:18">
      <c r="A49" s="49" t="s">
        <v>104</v>
      </c>
      <c r="B49" s="43"/>
    </row>
    <row r="50" spans="1:18" ht="12">
      <c r="B50" s="15" t="s">
        <v>105</v>
      </c>
      <c r="C50" s="3">
        <v>21</v>
      </c>
      <c r="D50" s="4">
        <v>28.4</v>
      </c>
      <c r="E50" s="3">
        <v>110</v>
      </c>
      <c r="F50" s="4">
        <v>14.1</v>
      </c>
      <c r="G50" s="3">
        <v>271</v>
      </c>
      <c r="H50" s="4">
        <v>7.5</v>
      </c>
      <c r="I50" s="3">
        <v>292</v>
      </c>
      <c r="J50" s="4">
        <v>7.8</v>
      </c>
      <c r="K50" s="3">
        <v>215</v>
      </c>
      <c r="L50" s="4">
        <v>8.1999999999999993</v>
      </c>
      <c r="M50" s="3">
        <v>909</v>
      </c>
      <c r="N50" s="4">
        <v>3.5</v>
      </c>
    </row>
    <row r="51" spans="1:18" ht="12">
      <c r="B51" s="15" t="s">
        <v>106</v>
      </c>
      <c r="C51" s="3">
        <v>10</v>
      </c>
      <c r="D51" s="4">
        <v>43.8</v>
      </c>
      <c r="E51" s="3">
        <v>24</v>
      </c>
      <c r="F51" s="4">
        <v>34</v>
      </c>
      <c r="G51" s="3">
        <v>40</v>
      </c>
      <c r="H51" s="4">
        <v>23.9</v>
      </c>
      <c r="I51" s="3">
        <v>57</v>
      </c>
      <c r="J51" s="4">
        <v>17.899999999999999</v>
      </c>
      <c r="K51" s="3">
        <v>112</v>
      </c>
      <c r="L51" s="4">
        <v>14.3</v>
      </c>
      <c r="M51" s="3">
        <v>244</v>
      </c>
      <c r="N51" s="4">
        <v>10.9</v>
      </c>
    </row>
    <row r="52" spans="1:18" ht="14">
      <c r="B52" s="15" t="s">
        <v>235</v>
      </c>
      <c r="C52" s="3">
        <v>344</v>
      </c>
      <c r="D52" s="4">
        <v>7.2</v>
      </c>
      <c r="E52" s="3">
        <v>353</v>
      </c>
      <c r="F52" s="4">
        <v>7.1</v>
      </c>
      <c r="G52" s="3">
        <v>351</v>
      </c>
      <c r="H52" s="4">
        <v>6.3</v>
      </c>
      <c r="I52" s="3">
        <v>352</v>
      </c>
      <c r="J52" s="4">
        <v>7.7</v>
      </c>
      <c r="K52" s="3">
        <v>353</v>
      </c>
      <c r="L52" s="4">
        <v>7.3</v>
      </c>
      <c r="M52" s="3">
        <v>1752</v>
      </c>
      <c r="N52" s="4">
        <v>0.3</v>
      </c>
    </row>
    <row r="53" spans="1:18" ht="24">
      <c r="A53" s="8"/>
      <c r="B53" s="20" t="s">
        <v>265</v>
      </c>
      <c r="C53" s="6">
        <v>344</v>
      </c>
      <c r="D53" s="7">
        <v>7.2</v>
      </c>
      <c r="E53" s="6">
        <v>353</v>
      </c>
      <c r="F53" s="7">
        <v>7.1</v>
      </c>
      <c r="G53" s="6">
        <v>353</v>
      </c>
      <c r="H53" s="7">
        <v>6.3</v>
      </c>
      <c r="I53" s="6">
        <v>352</v>
      </c>
      <c r="J53" s="7">
        <v>7.7</v>
      </c>
      <c r="K53" s="6">
        <v>353</v>
      </c>
      <c r="L53" s="7">
        <v>7.4</v>
      </c>
      <c r="M53" s="6">
        <v>1754</v>
      </c>
      <c r="N53" s="7">
        <v>0.3</v>
      </c>
      <c r="O53" s="8"/>
      <c r="P53" s="8"/>
      <c r="Q53" s="8"/>
      <c r="R53" s="8"/>
    </row>
    <row r="54" spans="1:18" ht="12">
      <c r="B54" s="15" t="s">
        <v>110</v>
      </c>
      <c r="C54" s="3">
        <v>318</v>
      </c>
      <c r="D54" s="4">
        <v>7.9</v>
      </c>
      <c r="E54" s="3">
        <v>340</v>
      </c>
      <c r="F54" s="4">
        <v>7.4</v>
      </c>
      <c r="G54" s="3">
        <v>344</v>
      </c>
      <c r="H54" s="4">
        <v>6.4</v>
      </c>
      <c r="I54" s="3">
        <v>341</v>
      </c>
      <c r="J54" s="4">
        <v>7.7</v>
      </c>
      <c r="K54" s="3">
        <v>349</v>
      </c>
      <c r="L54" s="4">
        <v>7.4</v>
      </c>
      <c r="M54" s="3">
        <v>1691</v>
      </c>
      <c r="N54" s="4">
        <v>0.6</v>
      </c>
    </row>
    <row r="55" spans="1:18" ht="12">
      <c r="B55" s="15" t="s">
        <v>120</v>
      </c>
      <c r="C55" s="3">
        <v>183</v>
      </c>
      <c r="D55" s="4">
        <v>9.4</v>
      </c>
      <c r="E55" s="3">
        <v>255</v>
      </c>
      <c r="F55" s="4">
        <v>7.9</v>
      </c>
      <c r="G55" s="3">
        <v>239</v>
      </c>
      <c r="H55" s="4">
        <v>7.7</v>
      </c>
      <c r="I55" s="3">
        <v>234</v>
      </c>
      <c r="J55" s="4">
        <v>9.6999999999999993</v>
      </c>
      <c r="K55" s="3">
        <v>222</v>
      </c>
      <c r="L55" s="4">
        <v>11</v>
      </c>
      <c r="M55" s="3">
        <v>1134</v>
      </c>
      <c r="N55" s="4">
        <v>2.7</v>
      </c>
    </row>
    <row r="56" spans="1:18" ht="26">
      <c r="B56" s="15" t="s">
        <v>237</v>
      </c>
      <c r="C56" s="3">
        <v>49</v>
      </c>
      <c r="D56" s="4">
        <v>18.7</v>
      </c>
      <c r="E56" s="3">
        <v>88</v>
      </c>
      <c r="F56" s="4">
        <v>15.6</v>
      </c>
      <c r="G56" s="3">
        <v>130</v>
      </c>
      <c r="H56" s="4">
        <v>11.8</v>
      </c>
      <c r="I56" s="3">
        <v>184</v>
      </c>
      <c r="J56" s="4">
        <v>10.6</v>
      </c>
      <c r="K56" s="3">
        <v>287</v>
      </c>
      <c r="L56" s="4">
        <v>9.4</v>
      </c>
      <c r="M56" s="3">
        <v>738</v>
      </c>
      <c r="N56" s="4">
        <v>4</v>
      </c>
    </row>
    <row r="57" spans="1:18" ht="24">
      <c r="A57" s="8"/>
      <c r="B57" s="20" t="s">
        <v>266</v>
      </c>
      <c r="C57" s="6">
        <v>331</v>
      </c>
      <c r="D57" s="7">
        <v>7.5</v>
      </c>
      <c r="E57" s="6">
        <v>349</v>
      </c>
      <c r="F57" s="7">
        <v>7.2</v>
      </c>
      <c r="G57" s="6">
        <v>350</v>
      </c>
      <c r="H57" s="7">
        <v>6.3</v>
      </c>
      <c r="I57" s="6">
        <v>349</v>
      </c>
      <c r="J57" s="7">
        <v>7.8</v>
      </c>
      <c r="K57" s="6">
        <v>353</v>
      </c>
      <c r="L57" s="7">
        <v>7.3</v>
      </c>
      <c r="M57" s="6">
        <v>1733</v>
      </c>
      <c r="N57" s="7">
        <v>0.4</v>
      </c>
      <c r="O57" s="8"/>
      <c r="P57" s="8"/>
      <c r="Q57" s="8"/>
      <c r="R57" s="8"/>
    </row>
    <row r="58" spans="1:18">
      <c r="A58" s="49" t="s">
        <v>267</v>
      </c>
      <c r="B58" s="50"/>
      <c r="C58" s="6">
        <v>351</v>
      </c>
      <c r="D58" s="7">
        <v>7.2</v>
      </c>
      <c r="E58" s="6">
        <v>353</v>
      </c>
      <c r="F58" s="7">
        <v>7.1</v>
      </c>
      <c r="G58" s="6">
        <v>353</v>
      </c>
      <c r="H58" s="7">
        <v>6.3</v>
      </c>
      <c r="I58" s="6">
        <v>352</v>
      </c>
      <c r="J58" s="7">
        <v>7.7</v>
      </c>
      <c r="K58" s="6">
        <v>354</v>
      </c>
      <c r="L58" s="7">
        <v>7.3</v>
      </c>
      <c r="M58" s="6">
        <v>1762</v>
      </c>
      <c r="N58" s="7">
        <v>0.1</v>
      </c>
      <c r="O58" s="8"/>
      <c r="P58" s="8"/>
      <c r="Q58" s="8"/>
      <c r="R58" s="8"/>
    </row>
    <row r="59" spans="1:18">
      <c r="A59" s="49" t="s">
        <v>124</v>
      </c>
      <c r="B59" s="43"/>
    </row>
    <row r="60" spans="1:18" ht="24">
      <c r="B60" s="15" t="s">
        <v>125</v>
      </c>
      <c r="C60" s="3">
        <v>35</v>
      </c>
      <c r="D60" s="4">
        <v>22.6</v>
      </c>
      <c r="E60" s="3">
        <v>104</v>
      </c>
      <c r="F60" s="4">
        <v>13.9</v>
      </c>
      <c r="G60" s="3">
        <v>184</v>
      </c>
      <c r="H60" s="4">
        <v>9.6</v>
      </c>
      <c r="I60" s="3">
        <v>149</v>
      </c>
      <c r="J60" s="4">
        <v>12.7</v>
      </c>
      <c r="K60" s="3">
        <v>87</v>
      </c>
      <c r="L60" s="4">
        <v>17.399999999999999</v>
      </c>
      <c r="M60" s="3">
        <v>560</v>
      </c>
      <c r="N60" s="4">
        <v>5.4</v>
      </c>
    </row>
    <row r="61" spans="1:18" ht="12">
      <c r="B61" s="15" t="s">
        <v>126</v>
      </c>
      <c r="C61" s="3">
        <v>7</v>
      </c>
      <c r="D61" s="4">
        <v>55.3</v>
      </c>
      <c r="E61" s="3">
        <v>16</v>
      </c>
      <c r="F61" s="4">
        <v>41.5</v>
      </c>
      <c r="G61" s="3">
        <v>26</v>
      </c>
      <c r="H61" s="4">
        <v>30</v>
      </c>
      <c r="I61" s="3">
        <v>31</v>
      </c>
      <c r="J61" s="4">
        <v>24.1</v>
      </c>
      <c r="K61" s="3">
        <v>46</v>
      </c>
      <c r="L61" s="4">
        <v>19.100000000000001</v>
      </c>
      <c r="M61" s="3">
        <v>126</v>
      </c>
      <c r="N61" s="4">
        <v>14.7</v>
      </c>
    </row>
    <row r="62" spans="1:18" ht="12">
      <c r="B62" s="15" t="s">
        <v>128</v>
      </c>
      <c r="C62" s="3">
        <v>141</v>
      </c>
      <c r="D62" s="4">
        <v>10.4</v>
      </c>
      <c r="E62" s="3">
        <v>89</v>
      </c>
      <c r="F62" s="4">
        <v>13.5</v>
      </c>
      <c r="G62" s="3">
        <v>70</v>
      </c>
      <c r="H62" s="4">
        <v>16.8</v>
      </c>
      <c r="I62" s="3">
        <v>57</v>
      </c>
      <c r="J62" s="4">
        <v>19.8</v>
      </c>
      <c r="K62" s="3">
        <v>45</v>
      </c>
      <c r="L62" s="4">
        <v>27.6</v>
      </c>
      <c r="M62" s="3">
        <v>402</v>
      </c>
      <c r="N62" s="4">
        <v>5.4</v>
      </c>
    </row>
    <row r="63" spans="1:18" ht="14">
      <c r="B63" s="15" t="s">
        <v>238</v>
      </c>
      <c r="C63" s="3">
        <v>226</v>
      </c>
      <c r="D63" s="4">
        <v>8.5</v>
      </c>
      <c r="E63" s="3">
        <v>236</v>
      </c>
      <c r="F63" s="4">
        <v>7.5</v>
      </c>
      <c r="G63" s="3">
        <v>230</v>
      </c>
      <c r="H63" s="4">
        <v>8.1999999999999993</v>
      </c>
      <c r="I63" s="3">
        <v>226</v>
      </c>
      <c r="J63" s="4">
        <v>10.5</v>
      </c>
      <c r="K63" s="3">
        <v>208</v>
      </c>
      <c r="L63" s="4">
        <v>11.3</v>
      </c>
      <c r="M63" s="3">
        <v>1126</v>
      </c>
      <c r="N63" s="4">
        <v>2.2999999999999998</v>
      </c>
    </row>
    <row r="64" spans="1:18" ht="24">
      <c r="A64" s="8"/>
      <c r="B64" s="20" t="s">
        <v>268</v>
      </c>
      <c r="C64" s="6">
        <v>270</v>
      </c>
      <c r="D64" s="7">
        <v>7.7</v>
      </c>
      <c r="E64" s="6">
        <v>280</v>
      </c>
      <c r="F64" s="7">
        <v>7.1</v>
      </c>
      <c r="G64" s="6">
        <v>279</v>
      </c>
      <c r="H64" s="7">
        <v>7.3</v>
      </c>
      <c r="I64" s="6">
        <v>270</v>
      </c>
      <c r="J64" s="7">
        <v>8.8000000000000007</v>
      </c>
      <c r="K64" s="6">
        <v>248</v>
      </c>
      <c r="L64" s="7">
        <v>9.9</v>
      </c>
      <c r="M64" s="6">
        <v>1347</v>
      </c>
      <c r="N64" s="7">
        <v>1.7</v>
      </c>
      <c r="O64" s="8"/>
      <c r="P64" s="8"/>
      <c r="Q64" s="8"/>
      <c r="R64" s="8"/>
    </row>
    <row r="65" spans="1:18">
      <c r="A65" s="49" t="s">
        <v>269</v>
      </c>
      <c r="B65" s="50"/>
      <c r="C65" s="6">
        <v>351</v>
      </c>
      <c r="D65" s="7">
        <v>7.2</v>
      </c>
      <c r="E65" s="6">
        <v>353</v>
      </c>
      <c r="F65" s="7">
        <v>7.1</v>
      </c>
      <c r="G65" s="6">
        <v>353</v>
      </c>
      <c r="H65" s="7">
        <v>6.3</v>
      </c>
      <c r="I65" s="6">
        <v>352</v>
      </c>
      <c r="J65" s="7">
        <v>7.7</v>
      </c>
      <c r="K65" s="6">
        <v>354</v>
      </c>
      <c r="L65" s="7">
        <v>7.3</v>
      </c>
      <c r="M65" s="6">
        <v>1763</v>
      </c>
      <c r="N65" s="7">
        <v>0.1</v>
      </c>
      <c r="O65" s="8"/>
      <c r="P65" s="8"/>
      <c r="Q65" s="8"/>
      <c r="R65" s="8"/>
    </row>
    <row r="66" spans="1:18">
      <c r="A66" s="48" t="s">
        <v>143</v>
      </c>
      <c r="B66" s="48"/>
      <c r="C66" s="48"/>
      <c r="D66" s="48"/>
      <c r="E66" s="48"/>
      <c r="F66" s="48"/>
      <c r="G66" s="48"/>
      <c r="H66" s="48"/>
      <c r="I66" s="48"/>
      <c r="J66" s="48"/>
      <c r="K66" s="48"/>
      <c r="L66" s="48"/>
      <c r="M66" s="48"/>
      <c r="N66" s="48"/>
    </row>
    <row r="67" spans="1:18">
      <c r="A67" s="46" t="s">
        <v>226</v>
      </c>
      <c r="B67" s="46" t="s">
        <v>227</v>
      </c>
      <c r="C67" s="47" t="s">
        <v>249</v>
      </c>
      <c r="D67" s="47" t="s">
        <v>227</v>
      </c>
      <c r="E67" s="47" t="s">
        <v>250</v>
      </c>
      <c r="F67" s="47" t="s">
        <v>227</v>
      </c>
      <c r="G67" s="47" t="s">
        <v>251</v>
      </c>
      <c r="H67" s="47" t="s">
        <v>227</v>
      </c>
      <c r="I67" s="47" t="s">
        <v>252</v>
      </c>
      <c r="J67" s="47" t="s">
        <v>227</v>
      </c>
      <c r="K67" s="47" t="s">
        <v>253</v>
      </c>
      <c r="L67" s="47" t="s">
        <v>227</v>
      </c>
      <c r="M67" s="47" t="s">
        <v>233</v>
      </c>
      <c r="N67" s="47"/>
    </row>
    <row r="68" spans="1:18" ht="38">
      <c r="A68" s="46" t="s">
        <v>92</v>
      </c>
      <c r="B68" s="46" t="s">
        <v>92</v>
      </c>
      <c r="C68" s="1" t="s">
        <v>264</v>
      </c>
      <c r="D68" s="1" t="s">
        <v>98</v>
      </c>
      <c r="E68" s="1" t="s">
        <v>264</v>
      </c>
      <c r="F68" s="1" t="s">
        <v>98</v>
      </c>
      <c r="G68" s="1" t="s">
        <v>264</v>
      </c>
      <c r="H68" s="1" t="s">
        <v>98</v>
      </c>
      <c r="I68" s="1" t="s">
        <v>264</v>
      </c>
      <c r="J68" s="1" t="s">
        <v>98</v>
      </c>
      <c r="K68" s="1" t="s">
        <v>264</v>
      </c>
      <c r="L68" s="1" t="s">
        <v>98</v>
      </c>
      <c r="M68" s="1" t="s">
        <v>264</v>
      </c>
      <c r="N68" s="1" t="s">
        <v>98</v>
      </c>
    </row>
    <row r="69" spans="1:18">
      <c r="A69" s="49" t="s">
        <v>104</v>
      </c>
      <c r="B69" s="43"/>
    </row>
    <row r="70" spans="1:18" ht="12">
      <c r="B70" s="15" t="s">
        <v>105</v>
      </c>
      <c r="C70" s="3">
        <v>16</v>
      </c>
      <c r="D70" s="4">
        <v>28.2</v>
      </c>
      <c r="E70" s="3">
        <v>111</v>
      </c>
      <c r="F70" s="4">
        <v>12</v>
      </c>
      <c r="G70" s="3">
        <v>254</v>
      </c>
      <c r="H70" s="4">
        <v>7.5</v>
      </c>
      <c r="I70" s="3">
        <v>267</v>
      </c>
      <c r="J70" s="4">
        <v>8.3000000000000007</v>
      </c>
      <c r="K70" s="3">
        <v>215</v>
      </c>
      <c r="L70" s="4">
        <v>8.9</v>
      </c>
      <c r="M70" s="3">
        <v>863</v>
      </c>
      <c r="N70" s="4">
        <v>3.4</v>
      </c>
    </row>
    <row r="71" spans="1:18" ht="12">
      <c r="B71" s="15" t="s">
        <v>106</v>
      </c>
      <c r="C71" s="3">
        <v>8</v>
      </c>
      <c r="D71" s="4">
        <v>47.4</v>
      </c>
      <c r="E71" s="3">
        <v>27</v>
      </c>
      <c r="F71" s="4">
        <v>27.7</v>
      </c>
      <c r="G71" s="3">
        <v>37</v>
      </c>
      <c r="H71" s="4">
        <v>25</v>
      </c>
      <c r="I71" s="3">
        <v>62</v>
      </c>
      <c r="J71" s="4">
        <v>16.8</v>
      </c>
      <c r="K71" s="3">
        <v>99</v>
      </c>
      <c r="L71" s="4">
        <v>13.3</v>
      </c>
      <c r="M71" s="3">
        <v>234</v>
      </c>
      <c r="N71" s="4">
        <v>8.1</v>
      </c>
    </row>
    <row r="72" spans="1:18" ht="14">
      <c r="B72" s="15" t="s">
        <v>235</v>
      </c>
      <c r="C72" s="3">
        <v>332</v>
      </c>
      <c r="D72" s="4">
        <v>7.4</v>
      </c>
      <c r="E72" s="3">
        <v>334</v>
      </c>
      <c r="F72" s="4">
        <v>6.7</v>
      </c>
      <c r="G72" s="3">
        <v>334</v>
      </c>
      <c r="H72" s="4">
        <v>7.5</v>
      </c>
      <c r="I72" s="3">
        <v>336</v>
      </c>
      <c r="J72" s="4">
        <v>7.1</v>
      </c>
      <c r="K72" s="3">
        <v>336</v>
      </c>
      <c r="L72" s="4">
        <v>6.6</v>
      </c>
      <c r="M72" s="3">
        <v>1672</v>
      </c>
      <c r="N72" s="4">
        <v>0.5</v>
      </c>
    </row>
    <row r="73" spans="1:18" ht="24">
      <c r="A73" s="8"/>
      <c r="B73" s="20" t="s">
        <v>265</v>
      </c>
      <c r="C73" s="6">
        <v>332</v>
      </c>
      <c r="D73" s="7">
        <v>7.4</v>
      </c>
      <c r="E73" s="6">
        <v>335</v>
      </c>
      <c r="F73" s="7">
        <v>6.7</v>
      </c>
      <c r="G73" s="6">
        <v>336</v>
      </c>
      <c r="H73" s="7">
        <v>7.3</v>
      </c>
      <c r="I73" s="6">
        <v>336</v>
      </c>
      <c r="J73" s="7">
        <v>7.1</v>
      </c>
      <c r="K73" s="6">
        <v>336</v>
      </c>
      <c r="L73" s="7">
        <v>6.6</v>
      </c>
      <c r="M73" s="6">
        <v>1676</v>
      </c>
      <c r="N73" s="7">
        <v>0.2</v>
      </c>
      <c r="O73" s="8"/>
      <c r="P73" s="8"/>
      <c r="Q73" s="8"/>
      <c r="R73" s="8"/>
    </row>
    <row r="74" spans="1:18" ht="12">
      <c r="B74" s="15" t="s">
        <v>110</v>
      </c>
      <c r="C74" s="3">
        <v>141</v>
      </c>
      <c r="D74" s="4">
        <v>11.2</v>
      </c>
      <c r="E74" s="3">
        <v>195</v>
      </c>
      <c r="F74" s="4">
        <v>10.6</v>
      </c>
      <c r="G74" s="3">
        <v>221</v>
      </c>
      <c r="H74" s="4">
        <v>10.7</v>
      </c>
      <c r="I74" s="3">
        <v>246</v>
      </c>
      <c r="J74" s="4">
        <v>8.5</v>
      </c>
      <c r="K74" s="3">
        <v>268</v>
      </c>
      <c r="L74" s="4">
        <v>7.8</v>
      </c>
      <c r="M74" s="3">
        <v>1070</v>
      </c>
      <c r="N74" s="4">
        <v>3.5</v>
      </c>
    </row>
    <row r="75" spans="1:18" ht="12">
      <c r="B75" s="15" t="s">
        <v>120</v>
      </c>
      <c r="C75" s="3">
        <v>182</v>
      </c>
      <c r="D75" s="4">
        <v>9.8000000000000007</v>
      </c>
      <c r="E75" s="3">
        <v>237</v>
      </c>
      <c r="F75" s="4">
        <v>9.4</v>
      </c>
      <c r="G75" s="3">
        <v>212</v>
      </c>
      <c r="H75" s="4">
        <v>9.5</v>
      </c>
      <c r="I75" s="3">
        <v>224</v>
      </c>
      <c r="J75" s="4">
        <v>9.1999999999999993</v>
      </c>
      <c r="K75" s="3">
        <v>232</v>
      </c>
      <c r="L75" s="4">
        <v>8.3000000000000007</v>
      </c>
      <c r="M75" s="3">
        <v>1088</v>
      </c>
      <c r="N75" s="4">
        <v>2.2000000000000002</v>
      </c>
    </row>
    <row r="76" spans="1:18" ht="26">
      <c r="B76" s="15" t="s">
        <v>237</v>
      </c>
      <c r="C76" s="3">
        <v>40</v>
      </c>
      <c r="D76" s="4">
        <v>23</v>
      </c>
      <c r="E76" s="3">
        <v>95</v>
      </c>
      <c r="F76" s="4">
        <v>15.3</v>
      </c>
      <c r="G76" s="3">
        <v>134</v>
      </c>
      <c r="H76" s="4">
        <v>13.8</v>
      </c>
      <c r="I76" s="3">
        <v>172</v>
      </c>
      <c r="J76" s="4">
        <v>10.6</v>
      </c>
      <c r="K76" s="3">
        <v>262</v>
      </c>
      <c r="L76" s="4">
        <v>8.4</v>
      </c>
      <c r="M76" s="3">
        <v>702</v>
      </c>
      <c r="N76" s="4">
        <v>3.8</v>
      </c>
    </row>
    <row r="77" spans="1:18" ht="24">
      <c r="A77" s="8"/>
      <c r="B77" s="20" t="s">
        <v>266</v>
      </c>
      <c r="C77" s="6">
        <v>244</v>
      </c>
      <c r="D77" s="7">
        <v>8.6999999999999993</v>
      </c>
      <c r="E77" s="6">
        <v>306</v>
      </c>
      <c r="F77" s="7">
        <v>7.7</v>
      </c>
      <c r="G77" s="6">
        <v>303</v>
      </c>
      <c r="H77" s="7">
        <v>8.3000000000000007</v>
      </c>
      <c r="I77" s="6">
        <v>315</v>
      </c>
      <c r="J77" s="7">
        <v>7.3</v>
      </c>
      <c r="K77" s="6">
        <v>333</v>
      </c>
      <c r="L77" s="7">
        <v>6.7</v>
      </c>
      <c r="M77" s="6">
        <v>1501</v>
      </c>
      <c r="N77" s="7">
        <v>1.1000000000000001</v>
      </c>
      <c r="O77" s="8"/>
      <c r="P77" s="8"/>
      <c r="Q77" s="8"/>
      <c r="R77" s="8"/>
    </row>
    <row r="78" spans="1:18">
      <c r="A78" s="49" t="s">
        <v>267</v>
      </c>
      <c r="B78" s="50"/>
      <c r="C78" s="6">
        <v>332</v>
      </c>
      <c r="D78" s="7">
        <v>7.4</v>
      </c>
      <c r="E78" s="6">
        <v>336</v>
      </c>
      <c r="F78" s="7">
        <v>6.7</v>
      </c>
      <c r="G78" s="6">
        <v>336</v>
      </c>
      <c r="H78" s="7">
        <v>7.3</v>
      </c>
      <c r="I78" s="6">
        <v>336</v>
      </c>
      <c r="J78" s="7">
        <v>7.1</v>
      </c>
      <c r="K78" s="6">
        <v>336</v>
      </c>
      <c r="L78" s="7">
        <v>6.6</v>
      </c>
      <c r="M78" s="6">
        <v>1676</v>
      </c>
      <c r="N78" s="7">
        <v>0.2</v>
      </c>
      <c r="O78" s="8"/>
      <c r="P78" s="8"/>
      <c r="Q78" s="8"/>
      <c r="R78" s="8"/>
    </row>
    <row r="79" spans="1:18">
      <c r="A79" s="49" t="s">
        <v>124</v>
      </c>
      <c r="B79" s="43"/>
    </row>
    <row r="80" spans="1:18" ht="24">
      <c r="B80" s="15" t="s">
        <v>125</v>
      </c>
      <c r="C80" s="3">
        <v>15</v>
      </c>
      <c r="D80" s="4">
        <v>28.7</v>
      </c>
      <c r="E80" s="3">
        <v>102</v>
      </c>
      <c r="F80" s="4">
        <v>12.9</v>
      </c>
      <c r="G80" s="3">
        <v>163</v>
      </c>
      <c r="H80" s="4">
        <v>10</v>
      </c>
      <c r="I80" s="3">
        <v>131</v>
      </c>
      <c r="J80" s="4">
        <v>11.3</v>
      </c>
      <c r="K80" s="3">
        <v>71</v>
      </c>
      <c r="L80" s="4">
        <v>18.399999999999999</v>
      </c>
      <c r="M80" s="3">
        <v>482</v>
      </c>
      <c r="N80" s="4">
        <v>5.0999999999999996</v>
      </c>
    </row>
    <row r="81" spans="1:18" ht="12">
      <c r="B81" s="15" t="s">
        <v>126</v>
      </c>
      <c r="C81" s="3">
        <v>11</v>
      </c>
      <c r="D81" s="4">
        <v>38</v>
      </c>
      <c r="E81" s="3">
        <v>19</v>
      </c>
      <c r="F81" s="4">
        <v>37.700000000000003</v>
      </c>
      <c r="G81" s="3">
        <v>29</v>
      </c>
      <c r="H81" s="4">
        <v>27.7</v>
      </c>
      <c r="I81" s="3">
        <v>35</v>
      </c>
      <c r="J81" s="4">
        <v>23.3</v>
      </c>
      <c r="K81" s="3">
        <v>43</v>
      </c>
      <c r="L81" s="4">
        <v>21</v>
      </c>
      <c r="M81" s="3">
        <v>137</v>
      </c>
      <c r="N81" s="4">
        <v>12.1</v>
      </c>
    </row>
    <row r="82" spans="1:18" ht="12">
      <c r="B82" s="15" t="s">
        <v>128</v>
      </c>
      <c r="C82" s="3">
        <v>118</v>
      </c>
      <c r="D82" s="4">
        <v>11.6</v>
      </c>
      <c r="E82" s="3">
        <v>85</v>
      </c>
      <c r="F82" s="4">
        <v>16.100000000000001</v>
      </c>
      <c r="G82" s="3">
        <v>53</v>
      </c>
      <c r="H82" s="4">
        <v>21.8</v>
      </c>
      <c r="I82" s="3">
        <v>47</v>
      </c>
      <c r="J82" s="4">
        <v>24.9</v>
      </c>
      <c r="K82" s="3">
        <v>32</v>
      </c>
      <c r="L82" s="4">
        <v>27.5</v>
      </c>
      <c r="M82" s="3">
        <v>336</v>
      </c>
      <c r="N82" s="4">
        <v>6.3</v>
      </c>
    </row>
    <row r="83" spans="1:18" ht="14">
      <c r="B83" s="15" t="s">
        <v>238</v>
      </c>
      <c r="C83" s="3">
        <v>176</v>
      </c>
      <c r="D83" s="4">
        <v>9.6999999999999993</v>
      </c>
      <c r="E83" s="3">
        <v>193</v>
      </c>
      <c r="F83" s="4">
        <v>10.1</v>
      </c>
      <c r="G83" s="3">
        <v>161</v>
      </c>
      <c r="H83" s="4">
        <v>11.6</v>
      </c>
      <c r="I83" s="3">
        <v>142</v>
      </c>
      <c r="J83" s="4">
        <v>12.4</v>
      </c>
      <c r="K83" s="3">
        <v>110</v>
      </c>
      <c r="L83" s="4">
        <v>14.5</v>
      </c>
      <c r="M83" s="3">
        <v>782</v>
      </c>
      <c r="N83" s="4">
        <v>4.5999999999999996</v>
      </c>
    </row>
    <row r="84" spans="1:18" ht="24">
      <c r="A84" s="8"/>
      <c r="B84" s="20" t="s">
        <v>268</v>
      </c>
      <c r="C84" s="6">
        <v>223</v>
      </c>
      <c r="D84" s="7">
        <v>8.9</v>
      </c>
      <c r="E84" s="6">
        <v>245</v>
      </c>
      <c r="F84" s="7">
        <v>8.8000000000000007</v>
      </c>
      <c r="G84" s="6">
        <v>243</v>
      </c>
      <c r="H84" s="7">
        <v>8.8000000000000007</v>
      </c>
      <c r="I84" s="6">
        <v>221</v>
      </c>
      <c r="J84" s="7">
        <v>9.1999999999999993</v>
      </c>
      <c r="K84" s="6">
        <v>178</v>
      </c>
      <c r="L84" s="7">
        <v>10.6</v>
      </c>
      <c r="M84" s="6">
        <v>1110</v>
      </c>
      <c r="N84" s="7">
        <v>2.5</v>
      </c>
      <c r="O84" s="8"/>
      <c r="P84" s="8"/>
      <c r="Q84" s="8"/>
      <c r="R84" s="8"/>
    </row>
    <row r="85" spans="1:18">
      <c r="A85" s="55" t="s">
        <v>269</v>
      </c>
      <c r="B85" s="56"/>
      <c r="C85" s="16">
        <v>333</v>
      </c>
      <c r="D85" s="17">
        <v>7.4</v>
      </c>
      <c r="E85" s="16">
        <v>336</v>
      </c>
      <c r="F85" s="17">
        <v>6.7</v>
      </c>
      <c r="G85" s="16">
        <v>336</v>
      </c>
      <c r="H85" s="17">
        <v>7.3</v>
      </c>
      <c r="I85" s="16">
        <v>336</v>
      </c>
      <c r="J85" s="17">
        <v>7.1</v>
      </c>
      <c r="K85" s="16">
        <v>336</v>
      </c>
      <c r="L85" s="17">
        <v>6.6</v>
      </c>
      <c r="M85" s="16">
        <v>1677</v>
      </c>
      <c r="N85" s="17">
        <v>0.2</v>
      </c>
      <c r="O85" s="8"/>
      <c r="P85" s="8"/>
      <c r="Q85" s="8"/>
      <c r="R85" s="8"/>
    </row>
    <row r="86" spans="1:18" ht="12.75" customHeight="1">
      <c r="A86" s="53" t="s">
        <v>254</v>
      </c>
      <c r="B86" s="43"/>
      <c r="C86" s="43"/>
      <c r="D86" s="43"/>
      <c r="E86" s="43"/>
      <c r="F86" s="43"/>
      <c r="G86" s="43"/>
      <c r="H86" s="43"/>
      <c r="I86" s="43"/>
      <c r="J86" s="43"/>
      <c r="K86" s="43"/>
      <c r="L86" s="43"/>
      <c r="M86" s="43"/>
      <c r="N86" s="43"/>
    </row>
    <row r="87" spans="1:18" ht="12.75" customHeight="1">
      <c r="A87" s="53" t="s">
        <v>255</v>
      </c>
      <c r="B87" s="43"/>
      <c r="C87" s="43"/>
      <c r="D87" s="43"/>
      <c r="E87" s="43"/>
      <c r="F87" s="43"/>
      <c r="G87" s="43"/>
      <c r="H87" s="43"/>
      <c r="I87" s="43"/>
      <c r="J87" s="43"/>
      <c r="K87" s="43"/>
      <c r="L87" s="43"/>
      <c r="M87" s="43"/>
      <c r="N87" s="43"/>
    </row>
    <row r="88" spans="1:18" ht="12.75" customHeight="1">
      <c r="A88" s="53" t="s">
        <v>256</v>
      </c>
      <c r="B88" s="43"/>
      <c r="C88" s="43"/>
      <c r="D88" s="43"/>
      <c r="E88" s="43"/>
      <c r="F88" s="43"/>
      <c r="G88" s="43"/>
      <c r="H88" s="43"/>
      <c r="I88" s="43"/>
      <c r="J88" s="43"/>
      <c r="K88" s="43"/>
      <c r="L88" s="43"/>
      <c r="M88" s="43"/>
      <c r="N88" s="43"/>
    </row>
    <row r="89" spans="1:18" ht="12.75" customHeight="1">
      <c r="A89" s="53" t="s">
        <v>257</v>
      </c>
      <c r="B89" s="43"/>
      <c r="C89" s="43"/>
      <c r="D89" s="43"/>
      <c r="E89" s="43"/>
      <c r="F89" s="43"/>
      <c r="G89" s="43"/>
      <c r="H89" s="43"/>
      <c r="I89" s="43"/>
      <c r="J89" s="43"/>
      <c r="K89" s="43"/>
      <c r="L89" s="43"/>
      <c r="M89" s="43"/>
      <c r="N89" s="43"/>
    </row>
    <row r="90" spans="1:18" ht="12.75" customHeight="1">
      <c r="A90" s="53" t="s">
        <v>270</v>
      </c>
      <c r="B90" s="43"/>
      <c r="C90" s="43"/>
      <c r="D90" s="43"/>
      <c r="E90" s="43"/>
      <c r="F90" s="43"/>
      <c r="G90" s="43"/>
      <c r="H90" s="43"/>
      <c r="I90" s="43"/>
      <c r="J90" s="43"/>
      <c r="K90" s="43"/>
      <c r="L90" s="43"/>
      <c r="M90" s="43"/>
      <c r="N90" s="43"/>
    </row>
    <row r="91" spans="1:18" ht="12.75" customHeight="1">
      <c r="A91" s="53" t="s">
        <v>259</v>
      </c>
      <c r="B91" s="43"/>
      <c r="C91" s="43"/>
      <c r="D91" s="43"/>
      <c r="E91" s="43"/>
      <c r="F91" s="43"/>
      <c r="G91" s="43"/>
      <c r="H91" s="43"/>
      <c r="I91" s="43"/>
      <c r="J91" s="43"/>
      <c r="K91" s="43"/>
      <c r="L91" s="43"/>
      <c r="M91" s="43"/>
      <c r="N91" s="43"/>
    </row>
    <row r="92" spans="1:18" ht="12.75" customHeight="1">
      <c r="A92" s="53" t="s">
        <v>260</v>
      </c>
      <c r="B92" s="43"/>
      <c r="C92" s="43"/>
      <c r="D92" s="43"/>
      <c r="E92" s="43"/>
      <c r="F92" s="43"/>
      <c r="G92" s="43"/>
      <c r="H92" s="43"/>
      <c r="I92" s="43"/>
      <c r="J92" s="43"/>
      <c r="K92" s="43"/>
      <c r="L92" s="43"/>
      <c r="M92" s="43"/>
      <c r="N92" s="43"/>
    </row>
    <row r="93" spans="1:18" ht="12.75" customHeight="1">
      <c r="A93" s="53" t="s">
        <v>261</v>
      </c>
      <c r="B93" s="43"/>
      <c r="C93" s="43"/>
      <c r="D93" s="43"/>
      <c r="E93" s="43"/>
      <c r="F93" s="43"/>
      <c r="G93" s="43"/>
      <c r="H93" s="43"/>
      <c r="I93" s="43"/>
      <c r="J93" s="43"/>
      <c r="K93" s="43"/>
      <c r="L93" s="43"/>
      <c r="M93" s="43"/>
      <c r="N93" s="43"/>
    </row>
    <row r="94" spans="1:18" ht="12.75" customHeight="1">
      <c r="A94" s="49" t="s">
        <v>152</v>
      </c>
      <c r="B94" s="43"/>
      <c r="C94" s="43"/>
      <c r="D94" s="43"/>
      <c r="E94" s="43"/>
      <c r="F94" s="43"/>
      <c r="G94" s="43"/>
      <c r="H94" s="43"/>
      <c r="I94" s="43"/>
      <c r="J94" s="43"/>
      <c r="K94" s="43"/>
      <c r="L94" s="43"/>
      <c r="M94" s="43"/>
      <c r="N94" s="43"/>
    </row>
    <row r="95" spans="1:18" ht="12.75" customHeight="1">
      <c r="A95" s="54" t="s">
        <v>153</v>
      </c>
      <c r="B95" s="43"/>
      <c r="C95" s="43"/>
      <c r="D95" s="43"/>
      <c r="E95" s="43"/>
      <c r="F95" s="43"/>
      <c r="G95" s="43"/>
      <c r="H95" s="43"/>
      <c r="I95" s="43"/>
      <c r="J95" s="43"/>
      <c r="K95" s="43"/>
      <c r="L95" s="43"/>
      <c r="M95" s="43"/>
      <c r="N95" s="43"/>
    </row>
    <row r="96" spans="1:18" ht="12.75" customHeight="1">
      <c r="A96" s="54" t="s">
        <v>154</v>
      </c>
      <c r="B96" s="43"/>
      <c r="C96" s="43"/>
      <c r="D96" s="43"/>
      <c r="E96" s="43"/>
      <c r="F96" s="43"/>
      <c r="G96" s="43"/>
      <c r="H96" s="43"/>
      <c r="I96" s="43"/>
      <c r="J96" s="43"/>
      <c r="K96" s="43"/>
      <c r="L96" s="43"/>
      <c r="M96" s="43"/>
      <c r="N96" s="43"/>
    </row>
    <row r="97" spans="1:14" ht="12.75" customHeight="1">
      <c r="A97" s="49" t="s">
        <v>156</v>
      </c>
      <c r="B97" s="43"/>
      <c r="C97" s="43"/>
      <c r="D97" s="43"/>
      <c r="E97" s="43"/>
      <c r="F97" s="43"/>
      <c r="G97" s="43"/>
      <c r="H97" s="43"/>
      <c r="I97" s="43"/>
      <c r="J97" s="43"/>
      <c r="K97" s="43"/>
      <c r="L97" s="43"/>
      <c r="M97" s="43"/>
      <c r="N97" s="43"/>
    </row>
  </sheetData>
  <mergeCells count="65">
    <mergeCell ref="A95:N95"/>
    <mergeCell ref="A96:N96"/>
    <mergeCell ref="A97:N97"/>
    <mergeCell ref="A90:N90"/>
    <mergeCell ref="A91:N91"/>
    <mergeCell ref="A92:N92"/>
    <mergeCell ref="A93:N93"/>
    <mergeCell ref="A94:N94"/>
    <mergeCell ref="A85:B85"/>
    <mergeCell ref="A86:N86"/>
    <mergeCell ref="A87:N87"/>
    <mergeCell ref="A88:N88"/>
    <mergeCell ref="A89:N89"/>
    <mergeCell ref="M67:N67"/>
    <mergeCell ref="A67:B68"/>
    <mergeCell ref="A69:B69"/>
    <mergeCell ref="A78:B78"/>
    <mergeCell ref="A79:B79"/>
    <mergeCell ref="C67:D67"/>
    <mergeCell ref="E67:F67"/>
    <mergeCell ref="G67:H67"/>
    <mergeCell ref="I67:J67"/>
    <mergeCell ref="K67:L67"/>
    <mergeCell ref="A49:B49"/>
    <mergeCell ref="A58:B58"/>
    <mergeCell ref="A59:B59"/>
    <mergeCell ref="A65:B65"/>
    <mergeCell ref="A66:N66"/>
    <mergeCell ref="A45:B45"/>
    <mergeCell ref="A46:N46"/>
    <mergeCell ref="C47:D47"/>
    <mergeCell ref="E47:F47"/>
    <mergeCell ref="G47:H47"/>
    <mergeCell ref="I47:J47"/>
    <mergeCell ref="K47:L47"/>
    <mergeCell ref="M47:N47"/>
    <mergeCell ref="A47:B48"/>
    <mergeCell ref="M27:N27"/>
    <mergeCell ref="A27:B28"/>
    <mergeCell ref="A29:B29"/>
    <mergeCell ref="A38:B38"/>
    <mergeCell ref="A39:B39"/>
    <mergeCell ref="C27:D27"/>
    <mergeCell ref="E27:F27"/>
    <mergeCell ref="G27:H27"/>
    <mergeCell ref="I27:J27"/>
    <mergeCell ref="K27:L27"/>
    <mergeCell ref="A9:B9"/>
    <mergeCell ref="A18:B18"/>
    <mergeCell ref="A19:B19"/>
    <mergeCell ref="A25:B25"/>
    <mergeCell ref="A26:N26"/>
    <mergeCell ref="A6:N6"/>
    <mergeCell ref="C7:D7"/>
    <mergeCell ref="E7:F7"/>
    <mergeCell ref="G7:H7"/>
    <mergeCell ref="I7:J7"/>
    <mergeCell ref="K7:L7"/>
    <mergeCell ref="M7:N7"/>
    <mergeCell ref="A7:B8"/>
    <mergeCell ref="A1:N1"/>
    <mergeCell ref="A2:N2"/>
    <mergeCell ref="A3:N3"/>
    <mergeCell ref="A4:N4"/>
    <mergeCell ref="A5:N5"/>
  </mergeCells>
  <pageMargins left="0.7" right="0.7" top="0.75" bottom="0.75" header="0.3" footer="0.3"/>
  <pageSetup paperSize="9" orientation="portrait" horizontalDpi="300" verticalDpi="30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R97"/>
  <sheetViews>
    <sheetView workbookViewId="0">
      <pane ySplit="5" topLeftCell="A6"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20</v>
      </c>
      <c r="B1" s="43"/>
      <c r="C1" s="43"/>
      <c r="D1" s="43"/>
      <c r="E1" s="43"/>
      <c r="F1" s="43"/>
      <c r="G1" s="43"/>
      <c r="H1" s="43"/>
      <c r="I1" s="43"/>
      <c r="J1" s="43"/>
      <c r="K1" s="43"/>
      <c r="L1" s="43"/>
      <c r="M1" s="43"/>
      <c r="N1" s="43"/>
    </row>
    <row r="2" spans="1:18" ht="12.75" customHeight="1">
      <c r="A2" s="44" t="s">
        <v>223</v>
      </c>
      <c r="B2" s="43"/>
      <c r="C2" s="43"/>
      <c r="D2" s="43"/>
      <c r="E2" s="43"/>
      <c r="F2" s="43"/>
      <c r="G2" s="43"/>
      <c r="H2" s="43"/>
      <c r="I2" s="43"/>
      <c r="J2" s="43"/>
      <c r="K2" s="43"/>
      <c r="L2" s="43"/>
      <c r="M2" s="43"/>
      <c r="N2" s="43"/>
    </row>
    <row r="3" spans="1:18" ht="12.75" customHeight="1">
      <c r="A3" s="42" t="s">
        <v>271</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ht="12.75" customHeight="1">
      <c r="A5" s="45" t="s">
        <v>225</v>
      </c>
      <c r="B5" s="43"/>
      <c r="C5" s="43"/>
      <c r="D5" s="43"/>
      <c r="E5" s="43"/>
      <c r="F5" s="43"/>
      <c r="G5" s="43"/>
      <c r="H5" s="43"/>
      <c r="I5" s="43"/>
      <c r="J5" s="43"/>
      <c r="K5" s="43"/>
      <c r="L5" s="43"/>
      <c r="M5" s="43"/>
      <c r="N5" s="43"/>
    </row>
    <row r="6" spans="1:18">
      <c r="A6" s="48" t="s">
        <v>103</v>
      </c>
      <c r="B6" s="48"/>
      <c r="C6" s="48"/>
      <c r="D6" s="48"/>
      <c r="E6" s="48"/>
      <c r="F6" s="48"/>
      <c r="G6" s="48"/>
      <c r="H6" s="48"/>
      <c r="I6" s="48"/>
      <c r="J6" s="48"/>
      <c r="K6" s="48"/>
      <c r="L6" s="48"/>
      <c r="M6" s="48"/>
      <c r="N6" s="48"/>
    </row>
    <row r="7" spans="1:18">
      <c r="A7" s="46" t="s">
        <v>226</v>
      </c>
      <c r="B7" s="46" t="s">
        <v>227</v>
      </c>
      <c r="C7" s="47" t="s">
        <v>272</v>
      </c>
      <c r="D7" s="47" t="s">
        <v>227</v>
      </c>
      <c r="E7" s="47" t="s">
        <v>273</v>
      </c>
      <c r="F7" s="47" t="s">
        <v>227</v>
      </c>
      <c r="G7" s="47" t="s">
        <v>274</v>
      </c>
      <c r="H7" s="47" t="s">
        <v>227</v>
      </c>
      <c r="I7" s="47" t="s">
        <v>275</v>
      </c>
      <c r="J7" s="47" t="s">
        <v>227</v>
      </c>
      <c r="K7" s="47" t="s">
        <v>276</v>
      </c>
      <c r="L7" s="47" t="s">
        <v>227</v>
      </c>
      <c r="M7" s="47" t="s">
        <v>233</v>
      </c>
      <c r="N7" s="47"/>
    </row>
    <row r="8" spans="1:18" ht="36">
      <c r="A8" s="46" t="s">
        <v>92</v>
      </c>
      <c r="B8" s="46" t="s">
        <v>92</v>
      </c>
      <c r="C8" s="1" t="s">
        <v>234</v>
      </c>
      <c r="D8" s="1" t="s">
        <v>98</v>
      </c>
      <c r="E8" s="1" t="s">
        <v>234</v>
      </c>
      <c r="F8" s="1" t="s">
        <v>98</v>
      </c>
      <c r="G8" s="1" t="s">
        <v>234</v>
      </c>
      <c r="H8" s="1" t="s">
        <v>98</v>
      </c>
      <c r="I8" s="1" t="s">
        <v>234</v>
      </c>
      <c r="J8" s="1" t="s">
        <v>98</v>
      </c>
      <c r="K8" s="1" t="s">
        <v>234</v>
      </c>
      <c r="L8" s="1" t="s">
        <v>98</v>
      </c>
      <c r="M8" s="1" t="s">
        <v>234</v>
      </c>
      <c r="N8" s="1" t="s">
        <v>98</v>
      </c>
    </row>
    <row r="9" spans="1:18">
      <c r="A9" s="49" t="s">
        <v>104</v>
      </c>
      <c r="B9" s="43"/>
    </row>
    <row r="10" spans="1:18" ht="12">
      <c r="B10" s="15" t="s">
        <v>105</v>
      </c>
      <c r="C10" s="3">
        <v>0</v>
      </c>
      <c r="D10" s="9" t="s">
        <v>139</v>
      </c>
      <c r="E10" s="3">
        <v>0</v>
      </c>
      <c r="F10" s="9" t="s">
        <v>139</v>
      </c>
      <c r="G10" s="3">
        <v>71</v>
      </c>
      <c r="H10" s="4">
        <v>222.6</v>
      </c>
      <c r="I10" s="3">
        <v>410</v>
      </c>
      <c r="J10" s="4">
        <v>18.100000000000001</v>
      </c>
      <c r="K10" s="3">
        <v>700</v>
      </c>
      <c r="L10" s="4">
        <v>10.6</v>
      </c>
      <c r="M10" s="3">
        <v>280</v>
      </c>
      <c r="N10" s="4">
        <v>21.2</v>
      </c>
    </row>
    <row r="11" spans="1:18" ht="12">
      <c r="B11" s="15" t="s">
        <v>106</v>
      </c>
      <c r="C11" s="3">
        <v>0</v>
      </c>
      <c r="D11" s="9" t="s">
        <v>139</v>
      </c>
      <c r="E11" s="3">
        <v>0</v>
      </c>
      <c r="F11" s="9" t="s">
        <v>139</v>
      </c>
      <c r="G11" s="3">
        <v>0</v>
      </c>
      <c r="H11" s="9" t="s">
        <v>139</v>
      </c>
      <c r="I11" s="3">
        <v>0</v>
      </c>
      <c r="J11" s="9" t="s">
        <v>139</v>
      </c>
      <c r="K11" s="3">
        <v>0</v>
      </c>
      <c r="L11" s="9" t="s">
        <v>139</v>
      </c>
      <c r="M11" s="3">
        <v>0</v>
      </c>
      <c r="N11" s="9" t="s">
        <v>139</v>
      </c>
    </row>
    <row r="12" spans="1:18" ht="14">
      <c r="B12" s="15" t="s">
        <v>235</v>
      </c>
      <c r="C12" s="3">
        <v>29</v>
      </c>
      <c r="D12" s="4">
        <v>12.9</v>
      </c>
      <c r="E12" s="3">
        <v>42</v>
      </c>
      <c r="F12" s="4">
        <v>9.3000000000000007</v>
      </c>
      <c r="G12" s="3">
        <v>62</v>
      </c>
      <c r="H12" s="4">
        <v>8.9</v>
      </c>
      <c r="I12" s="3">
        <v>85</v>
      </c>
      <c r="J12" s="4">
        <v>6.1</v>
      </c>
      <c r="K12" s="3">
        <v>138</v>
      </c>
      <c r="L12" s="4">
        <v>7.8</v>
      </c>
      <c r="M12" s="3">
        <v>67</v>
      </c>
      <c r="N12" s="4">
        <v>4.4000000000000004</v>
      </c>
    </row>
    <row r="13" spans="1:18" ht="24">
      <c r="A13" s="8"/>
      <c r="B13" s="20" t="s">
        <v>236</v>
      </c>
      <c r="C13" s="6">
        <v>180</v>
      </c>
      <c r="D13" s="7">
        <v>60.4</v>
      </c>
      <c r="E13" s="6">
        <v>286</v>
      </c>
      <c r="F13" s="7">
        <v>36.1</v>
      </c>
      <c r="G13" s="6">
        <v>436</v>
      </c>
      <c r="H13" s="7">
        <v>18.600000000000001</v>
      </c>
      <c r="I13" s="6">
        <v>649</v>
      </c>
      <c r="J13" s="7">
        <v>9.8000000000000007</v>
      </c>
      <c r="K13" s="6">
        <v>1025</v>
      </c>
      <c r="L13" s="7">
        <v>7.2</v>
      </c>
      <c r="M13" s="6">
        <v>508</v>
      </c>
      <c r="N13" s="7">
        <v>6.4</v>
      </c>
      <c r="O13" s="8"/>
      <c r="P13" s="8"/>
      <c r="Q13" s="8"/>
      <c r="R13" s="8"/>
    </row>
    <row r="14" spans="1:18" ht="12">
      <c r="B14" s="15" t="s">
        <v>110</v>
      </c>
      <c r="C14" s="3">
        <v>5</v>
      </c>
      <c r="D14" s="4">
        <v>31.7</v>
      </c>
      <c r="E14" s="3">
        <v>7</v>
      </c>
      <c r="F14" s="4">
        <v>26.2</v>
      </c>
      <c r="G14" s="3">
        <v>10</v>
      </c>
      <c r="H14" s="4">
        <v>20.8</v>
      </c>
      <c r="I14" s="3">
        <v>17</v>
      </c>
      <c r="J14" s="4">
        <v>12.3</v>
      </c>
      <c r="K14" s="3">
        <v>34</v>
      </c>
      <c r="L14" s="4">
        <v>14.2</v>
      </c>
      <c r="M14" s="3">
        <v>14</v>
      </c>
      <c r="N14" s="4">
        <v>9.6</v>
      </c>
    </row>
    <row r="15" spans="1:18" ht="12">
      <c r="B15" s="15" t="s">
        <v>120</v>
      </c>
      <c r="C15" s="3">
        <v>0</v>
      </c>
      <c r="D15" s="9" t="s">
        <v>139</v>
      </c>
      <c r="E15" s="3">
        <v>5</v>
      </c>
      <c r="F15" s="4">
        <v>49.4</v>
      </c>
      <c r="G15" s="3">
        <v>30</v>
      </c>
      <c r="H15" s="4">
        <v>14.9</v>
      </c>
      <c r="I15" s="3">
        <v>53</v>
      </c>
      <c r="J15" s="4">
        <v>10.9</v>
      </c>
      <c r="K15" s="3">
        <v>87</v>
      </c>
      <c r="L15" s="4">
        <v>10.199999999999999</v>
      </c>
      <c r="M15" s="3">
        <v>25</v>
      </c>
      <c r="N15" s="4">
        <v>9</v>
      </c>
    </row>
    <row r="16" spans="1:18" ht="26">
      <c r="B16" s="15" t="s">
        <v>237</v>
      </c>
      <c r="C16" s="3">
        <v>0</v>
      </c>
      <c r="D16" s="9" t="s">
        <v>139</v>
      </c>
      <c r="E16" s="3">
        <v>0</v>
      </c>
      <c r="F16" s="9" t="s">
        <v>139</v>
      </c>
      <c r="G16" s="3">
        <v>0</v>
      </c>
      <c r="H16" s="9" t="s">
        <v>139</v>
      </c>
      <c r="I16" s="3">
        <v>0</v>
      </c>
      <c r="J16" s="9" t="s">
        <v>139</v>
      </c>
      <c r="K16" s="3">
        <v>18</v>
      </c>
      <c r="L16" s="4">
        <v>45.5</v>
      </c>
      <c r="M16" s="3">
        <v>0</v>
      </c>
      <c r="N16" s="9" t="s">
        <v>139</v>
      </c>
    </row>
    <row r="17" spans="1:18" ht="12">
      <c r="A17" s="8"/>
      <c r="B17" s="20" t="s">
        <v>122</v>
      </c>
      <c r="C17" s="6">
        <v>25</v>
      </c>
      <c r="D17" s="7">
        <v>21.2</v>
      </c>
      <c r="E17" s="6">
        <v>45</v>
      </c>
      <c r="F17" s="7">
        <v>14.8</v>
      </c>
      <c r="G17" s="6">
        <v>75</v>
      </c>
      <c r="H17" s="7">
        <v>11.2</v>
      </c>
      <c r="I17" s="6">
        <v>111</v>
      </c>
      <c r="J17" s="7">
        <v>6.9</v>
      </c>
      <c r="K17" s="6">
        <v>262</v>
      </c>
      <c r="L17" s="7">
        <v>11.3</v>
      </c>
      <c r="M17" s="6">
        <v>87</v>
      </c>
      <c r="N17" s="7">
        <v>6.8</v>
      </c>
      <c r="O17" s="8"/>
      <c r="P17" s="8"/>
      <c r="Q17" s="8"/>
      <c r="R17" s="8"/>
    </row>
    <row r="18" spans="1:18">
      <c r="A18" s="49" t="s">
        <v>123</v>
      </c>
      <c r="B18" s="50"/>
      <c r="C18" s="6">
        <v>384</v>
      </c>
      <c r="D18" s="7">
        <v>21</v>
      </c>
      <c r="E18" s="6">
        <v>432</v>
      </c>
      <c r="F18" s="7">
        <v>18.5</v>
      </c>
      <c r="G18" s="6">
        <v>604</v>
      </c>
      <c r="H18" s="7">
        <v>12.8</v>
      </c>
      <c r="I18" s="6">
        <v>858</v>
      </c>
      <c r="J18" s="7">
        <v>6.9</v>
      </c>
      <c r="K18" s="6">
        <v>1502</v>
      </c>
      <c r="L18" s="7">
        <v>5.5</v>
      </c>
      <c r="M18" s="6">
        <v>747</v>
      </c>
      <c r="N18" s="7">
        <v>4.9000000000000004</v>
      </c>
      <c r="O18" s="8"/>
      <c r="P18" s="8"/>
      <c r="Q18" s="8"/>
      <c r="R18" s="8"/>
    </row>
    <row r="19" spans="1:18">
      <c r="A19" s="49" t="s">
        <v>124</v>
      </c>
      <c r="B19" s="43"/>
    </row>
    <row r="20" spans="1:18" ht="24">
      <c r="B20" s="15" t="s">
        <v>125</v>
      </c>
      <c r="C20" s="3">
        <v>0</v>
      </c>
      <c r="D20" s="9" t="s">
        <v>139</v>
      </c>
      <c r="E20" s="3">
        <v>0</v>
      </c>
      <c r="F20" s="9" t="s">
        <v>139</v>
      </c>
      <c r="G20" s="3">
        <v>0</v>
      </c>
      <c r="H20" s="9" t="s">
        <v>139</v>
      </c>
      <c r="I20" s="3">
        <v>0</v>
      </c>
      <c r="J20" s="9" t="s">
        <v>139</v>
      </c>
      <c r="K20" s="3">
        <v>0</v>
      </c>
      <c r="L20" s="9" t="s">
        <v>139</v>
      </c>
      <c r="M20" s="3">
        <v>0</v>
      </c>
      <c r="N20" s="9" t="s">
        <v>139</v>
      </c>
    </row>
    <row r="21" spans="1:18" ht="12">
      <c r="B21" s="15" t="s">
        <v>126</v>
      </c>
      <c r="C21" s="3">
        <v>0</v>
      </c>
      <c r="D21" s="9" t="s">
        <v>139</v>
      </c>
      <c r="E21" s="3">
        <v>0</v>
      </c>
      <c r="F21" s="9" t="s">
        <v>139</v>
      </c>
      <c r="G21" s="3">
        <v>0</v>
      </c>
      <c r="H21" s="9" t="s">
        <v>139</v>
      </c>
      <c r="I21" s="3">
        <v>0</v>
      </c>
      <c r="J21" s="9" t="s">
        <v>139</v>
      </c>
      <c r="K21" s="3">
        <v>0</v>
      </c>
      <c r="L21" s="9" t="s">
        <v>139</v>
      </c>
      <c r="M21" s="3">
        <v>0</v>
      </c>
      <c r="N21" s="9" t="s">
        <v>139</v>
      </c>
    </row>
    <row r="22" spans="1:18" ht="12">
      <c r="B22" s="15" t="s">
        <v>128</v>
      </c>
      <c r="C22" s="3">
        <v>0</v>
      </c>
      <c r="D22" s="9" t="s">
        <v>139</v>
      </c>
      <c r="E22" s="3">
        <v>0</v>
      </c>
      <c r="F22" s="9" t="s">
        <v>139</v>
      </c>
      <c r="G22" s="3">
        <v>0</v>
      </c>
      <c r="H22" s="9" t="s">
        <v>139</v>
      </c>
      <c r="I22" s="3">
        <v>0</v>
      </c>
      <c r="J22" s="9" t="s">
        <v>139</v>
      </c>
      <c r="K22" s="3">
        <v>0</v>
      </c>
      <c r="L22" s="9" t="s">
        <v>139</v>
      </c>
      <c r="M22" s="3">
        <v>0</v>
      </c>
      <c r="N22" s="9" t="s">
        <v>139</v>
      </c>
    </row>
    <row r="23" spans="1:18" ht="14">
      <c r="B23" s="15" t="s">
        <v>238</v>
      </c>
      <c r="C23" s="3">
        <v>0</v>
      </c>
      <c r="D23" s="9" t="s">
        <v>139</v>
      </c>
      <c r="E23" s="3">
        <v>0</v>
      </c>
      <c r="F23" s="4">
        <v>96.3</v>
      </c>
      <c r="G23" s="3">
        <v>1</v>
      </c>
      <c r="H23" s="4">
        <v>26.9</v>
      </c>
      <c r="I23" s="3">
        <v>2</v>
      </c>
      <c r="J23" s="4">
        <v>27.2</v>
      </c>
      <c r="K23" s="3">
        <v>4</v>
      </c>
      <c r="L23" s="4">
        <v>17.7</v>
      </c>
      <c r="M23" s="3">
        <v>1</v>
      </c>
      <c r="N23" s="4">
        <v>16.8</v>
      </c>
    </row>
    <row r="24" spans="1:18" ht="12">
      <c r="A24" s="8"/>
      <c r="B24" s="20" t="s">
        <v>130</v>
      </c>
      <c r="C24" s="6">
        <v>0</v>
      </c>
      <c r="D24" s="7">
        <v>113.6</v>
      </c>
      <c r="E24" s="6">
        <v>2</v>
      </c>
      <c r="F24" s="7">
        <v>37.5</v>
      </c>
      <c r="G24" s="6">
        <v>14</v>
      </c>
      <c r="H24" s="7">
        <v>32.299999999999997</v>
      </c>
      <c r="I24" s="6">
        <v>81</v>
      </c>
      <c r="J24" s="7">
        <v>30.7</v>
      </c>
      <c r="K24" s="6">
        <v>195</v>
      </c>
      <c r="L24" s="7">
        <v>18.8</v>
      </c>
      <c r="M24" s="6">
        <v>11</v>
      </c>
      <c r="N24" s="7">
        <v>17.600000000000001</v>
      </c>
      <c r="O24" s="8"/>
      <c r="P24" s="8"/>
      <c r="Q24" s="8"/>
      <c r="R24" s="8"/>
    </row>
    <row r="25" spans="1:18">
      <c r="A25" s="49" t="s">
        <v>131</v>
      </c>
      <c r="B25" s="50"/>
      <c r="C25" s="6">
        <v>344</v>
      </c>
      <c r="D25" s="7">
        <v>22.1</v>
      </c>
      <c r="E25" s="6">
        <v>312</v>
      </c>
      <c r="F25" s="7">
        <v>22.4</v>
      </c>
      <c r="G25" s="6">
        <v>376</v>
      </c>
      <c r="H25" s="7">
        <v>20</v>
      </c>
      <c r="I25" s="6">
        <v>554</v>
      </c>
      <c r="J25" s="7">
        <v>13</v>
      </c>
      <c r="K25" s="6">
        <v>1124</v>
      </c>
      <c r="L25" s="7">
        <v>9.6999999999999993</v>
      </c>
      <c r="M25" s="6">
        <v>525</v>
      </c>
      <c r="N25" s="7">
        <v>6.2</v>
      </c>
      <c r="O25" s="8"/>
      <c r="P25" s="8"/>
      <c r="Q25" s="8"/>
      <c r="R25" s="8"/>
    </row>
    <row r="26" spans="1:18" ht="13">
      <c r="A26" s="48" t="s">
        <v>167</v>
      </c>
      <c r="B26" s="48"/>
      <c r="C26" s="48"/>
      <c r="D26" s="48"/>
      <c r="E26" s="48"/>
      <c r="F26" s="48"/>
      <c r="G26" s="48"/>
      <c r="H26" s="48"/>
      <c r="I26" s="48"/>
      <c r="J26" s="48"/>
      <c r="K26" s="48"/>
      <c r="L26" s="48"/>
      <c r="M26" s="48"/>
      <c r="N26" s="48"/>
    </row>
    <row r="27" spans="1:18">
      <c r="A27" s="46" t="s">
        <v>226</v>
      </c>
      <c r="B27" s="46" t="s">
        <v>227</v>
      </c>
      <c r="C27" s="47" t="s">
        <v>277</v>
      </c>
      <c r="D27" s="47" t="s">
        <v>227</v>
      </c>
      <c r="E27" s="47" t="s">
        <v>278</v>
      </c>
      <c r="F27" s="47" t="s">
        <v>227</v>
      </c>
      <c r="G27" s="47" t="s">
        <v>279</v>
      </c>
      <c r="H27" s="47" t="s">
        <v>227</v>
      </c>
      <c r="I27" s="47" t="s">
        <v>280</v>
      </c>
      <c r="J27" s="47" t="s">
        <v>227</v>
      </c>
      <c r="K27" s="47" t="s">
        <v>281</v>
      </c>
      <c r="L27" s="47" t="s">
        <v>227</v>
      </c>
      <c r="M27" s="47" t="s">
        <v>233</v>
      </c>
      <c r="N27" s="47"/>
    </row>
    <row r="28" spans="1:18" ht="36">
      <c r="A28" s="46" t="s">
        <v>92</v>
      </c>
      <c r="B28" s="46" t="s">
        <v>92</v>
      </c>
      <c r="C28" s="1" t="s">
        <v>234</v>
      </c>
      <c r="D28" s="1" t="s">
        <v>98</v>
      </c>
      <c r="E28" s="1" t="s">
        <v>234</v>
      </c>
      <c r="F28" s="1" t="s">
        <v>98</v>
      </c>
      <c r="G28" s="1" t="s">
        <v>234</v>
      </c>
      <c r="H28" s="1" t="s">
        <v>98</v>
      </c>
      <c r="I28" s="1" t="s">
        <v>234</v>
      </c>
      <c r="J28" s="1" t="s">
        <v>98</v>
      </c>
      <c r="K28" s="1" t="s">
        <v>234</v>
      </c>
      <c r="L28" s="1" t="s">
        <v>98</v>
      </c>
      <c r="M28" s="1" t="s">
        <v>234</v>
      </c>
      <c r="N28" s="1" t="s">
        <v>98</v>
      </c>
    </row>
    <row r="29" spans="1:18">
      <c r="A29" s="49" t="s">
        <v>104</v>
      </c>
      <c r="B29" s="43"/>
    </row>
    <row r="30" spans="1:18" ht="12">
      <c r="B30" s="15" t="s">
        <v>105</v>
      </c>
      <c r="C30" s="3">
        <v>0</v>
      </c>
      <c r="D30" s="9" t="s">
        <v>139</v>
      </c>
      <c r="E30" s="3">
        <v>0</v>
      </c>
      <c r="F30" s="9" t="s">
        <v>139</v>
      </c>
      <c r="G30" s="3">
        <v>165</v>
      </c>
      <c r="H30" s="4">
        <v>76.3</v>
      </c>
      <c r="I30" s="3">
        <v>270</v>
      </c>
      <c r="J30" s="4">
        <v>32.1</v>
      </c>
      <c r="K30" s="3">
        <v>395</v>
      </c>
      <c r="L30" s="4">
        <v>21.3</v>
      </c>
      <c r="M30" s="3">
        <v>153</v>
      </c>
      <c r="N30" s="4">
        <v>71</v>
      </c>
    </row>
    <row r="31" spans="1:18" ht="12">
      <c r="B31" s="15" t="s">
        <v>106</v>
      </c>
      <c r="C31" s="3">
        <v>0</v>
      </c>
      <c r="D31" s="9" t="s">
        <v>139</v>
      </c>
      <c r="E31" s="3">
        <v>0</v>
      </c>
      <c r="F31" s="9" t="s">
        <v>139</v>
      </c>
      <c r="G31" s="3">
        <v>0</v>
      </c>
      <c r="H31" s="9" t="s">
        <v>139</v>
      </c>
      <c r="I31" s="3">
        <v>0</v>
      </c>
      <c r="J31" s="9" t="s">
        <v>139</v>
      </c>
      <c r="K31" s="3">
        <v>0</v>
      </c>
      <c r="L31" s="9" t="s">
        <v>139</v>
      </c>
      <c r="M31" s="3">
        <v>0</v>
      </c>
      <c r="N31" s="9" t="s">
        <v>139</v>
      </c>
    </row>
    <row r="32" spans="1:18" ht="14">
      <c r="B32" s="15" t="s">
        <v>235</v>
      </c>
      <c r="C32" s="3">
        <v>29</v>
      </c>
      <c r="D32" s="4">
        <v>11.6</v>
      </c>
      <c r="E32" s="3">
        <v>48</v>
      </c>
      <c r="F32" s="4">
        <v>10.4</v>
      </c>
      <c r="G32" s="3">
        <v>58</v>
      </c>
      <c r="H32" s="4">
        <v>8.8000000000000007</v>
      </c>
      <c r="I32" s="3">
        <v>73</v>
      </c>
      <c r="J32" s="4">
        <v>9.3000000000000007</v>
      </c>
      <c r="K32" s="3">
        <v>112</v>
      </c>
      <c r="L32" s="4">
        <v>7.4</v>
      </c>
      <c r="M32" s="3">
        <v>62</v>
      </c>
      <c r="N32" s="4">
        <v>4</v>
      </c>
    </row>
    <row r="33" spans="1:18" ht="24">
      <c r="A33" s="8"/>
      <c r="B33" s="20" t="s">
        <v>236</v>
      </c>
      <c r="C33" s="6">
        <v>192</v>
      </c>
      <c r="D33" s="7">
        <v>36.799999999999997</v>
      </c>
      <c r="E33" s="6">
        <v>138</v>
      </c>
      <c r="F33" s="7">
        <v>44.9</v>
      </c>
      <c r="G33" s="6">
        <v>361</v>
      </c>
      <c r="H33" s="7">
        <v>16.399999999999999</v>
      </c>
      <c r="I33" s="6">
        <v>478</v>
      </c>
      <c r="J33" s="7">
        <v>14.2</v>
      </c>
      <c r="K33" s="6">
        <v>678</v>
      </c>
      <c r="L33" s="7">
        <v>11.3</v>
      </c>
      <c r="M33" s="6">
        <v>376</v>
      </c>
      <c r="N33" s="7">
        <v>7.2</v>
      </c>
      <c r="O33" s="8"/>
      <c r="P33" s="8"/>
      <c r="Q33" s="8"/>
      <c r="R33" s="8"/>
    </row>
    <row r="34" spans="1:18" ht="12">
      <c r="B34" s="15" t="s">
        <v>110</v>
      </c>
      <c r="C34" s="3">
        <v>3</v>
      </c>
      <c r="D34" s="4">
        <v>45.1</v>
      </c>
      <c r="E34" s="3">
        <v>6</v>
      </c>
      <c r="F34" s="4">
        <v>25.9</v>
      </c>
      <c r="G34" s="3">
        <v>9</v>
      </c>
      <c r="H34" s="4">
        <v>16.2</v>
      </c>
      <c r="I34" s="3">
        <v>14</v>
      </c>
      <c r="J34" s="4">
        <v>20.2</v>
      </c>
      <c r="K34" s="3">
        <v>25</v>
      </c>
      <c r="L34" s="4">
        <v>16.899999999999999</v>
      </c>
      <c r="M34" s="3">
        <v>10</v>
      </c>
      <c r="N34" s="4">
        <v>5.9</v>
      </c>
    </row>
    <row r="35" spans="1:18" ht="12">
      <c r="B35" s="15" t="s">
        <v>120</v>
      </c>
      <c r="C35" s="3">
        <v>0</v>
      </c>
      <c r="D35" s="9" t="s">
        <v>139</v>
      </c>
      <c r="E35" s="3">
        <v>6</v>
      </c>
      <c r="F35" s="4">
        <v>38.5</v>
      </c>
      <c r="G35" s="3">
        <v>24</v>
      </c>
      <c r="H35" s="4">
        <v>14</v>
      </c>
      <c r="I35" s="3">
        <v>43</v>
      </c>
      <c r="J35" s="4">
        <v>9.3000000000000007</v>
      </c>
      <c r="K35" s="3">
        <v>72</v>
      </c>
      <c r="L35" s="4">
        <v>8.1999999999999993</v>
      </c>
      <c r="M35" s="3">
        <v>20</v>
      </c>
      <c r="N35" s="4">
        <v>9.1</v>
      </c>
    </row>
    <row r="36" spans="1:18" ht="26">
      <c r="B36" s="15" t="s">
        <v>237</v>
      </c>
      <c r="C36" s="3">
        <v>0</v>
      </c>
      <c r="D36" s="9" t="s">
        <v>139</v>
      </c>
      <c r="E36" s="3">
        <v>0</v>
      </c>
      <c r="F36" s="9" t="s">
        <v>139</v>
      </c>
      <c r="G36" s="3">
        <v>0</v>
      </c>
      <c r="H36" s="9" t="s">
        <v>139</v>
      </c>
      <c r="I36" s="3">
        <v>0</v>
      </c>
      <c r="J36" s="9" t="s">
        <v>139</v>
      </c>
      <c r="K36" s="3">
        <v>20</v>
      </c>
      <c r="L36" s="4">
        <v>51.9</v>
      </c>
      <c r="M36" s="3">
        <v>0</v>
      </c>
      <c r="N36" s="9" t="s">
        <v>139</v>
      </c>
    </row>
    <row r="37" spans="1:18" ht="12">
      <c r="A37" s="8"/>
      <c r="B37" s="20" t="s">
        <v>122</v>
      </c>
      <c r="C37" s="6">
        <v>17</v>
      </c>
      <c r="D37" s="7">
        <v>18.8</v>
      </c>
      <c r="E37" s="6">
        <v>40</v>
      </c>
      <c r="F37" s="7">
        <v>15.4</v>
      </c>
      <c r="G37" s="6">
        <v>67</v>
      </c>
      <c r="H37" s="7">
        <v>13.2</v>
      </c>
      <c r="I37" s="6">
        <v>103</v>
      </c>
      <c r="J37" s="7">
        <v>10.6</v>
      </c>
      <c r="K37" s="6">
        <v>218</v>
      </c>
      <c r="L37" s="7">
        <v>14.3</v>
      </c>
      <c r="M37" s="6">
        <v>76</v>
      </c>
      <c r="N37" s="7">
        <v>6.9</v>
      </c>
      <c r="O37" s="8"/>
      <c r="P37" s="8"/>
      <c r="Q37" s="8"/>
      <c r="R37" s="8"/>
    </row>
    <row r="38" spans="1:18">
      <c r="A38" s="49" t="s">
        <v>123</v>
      </c>
      <c r="B38" s="50"/>
      <c r="C38" s="6">
        <v>340</v>
      </c>
      <c r="D38" s="7">
        <v>15.4</v>
      </c>
      <c r="E38" s="6">
        <v>367</v>
      </c>
      <c r="F38" s="7">
        <v>21.7</v>
      </c>
      <c r="G38" s="6">
        <v>519</v>
      </c>
      <c r="H38" s="7">
        <v>10.1</v>
      </c>
      <c r="I38" s="6">
        <v>702</v>
      </c>
      <c r="J38" s="7">
        <v>6.8</v>
      </c>
      <c r="K38" s="6">
        <v>1177</v>
      </c>
      <c r="L38" s="7">
        <v>6.7</v>
      </c>
      <c r="M38" s="6">
        <v>581</v>
      </c>
      <c r="N38" s="7">
        <v>4.5</v>
      </c>
      <c r="O38" s="8"/>
      <c r="P38" s="8"/>
      <c r="Q38" s="8"/>
      <c r="R38" s="8"/>
    </row>
    <row r="39" spans="1:18">
      <c r="A39" s="49" t="s">
        <v>124</v>
      </c>
      <c r="B39" s="43"/>
    </row>
    <row r="40" spans="1:18" ht="24">
      <c r="B40" s="15" t="s">
        <v>125</v>
      </c>
      <c r="C40" s="3">
        <v>0</v>
      </c>
      <c r="D40" s="9" t="s">
        <v>139</v>
      </c>
      <c r="E40" s="3">
        <v>0</v>
      </c>
      <c r="F40" s="9" t="s">
        <v>139</v>
      </c>
      <c r="G40" s="3">
        <v>0</v>
      </c>
      <c r="H40" s="9" t="s">
        <v>139</v>
      </c>
      <c r="I40" s="3">
        <v>0</v>
      </c>
      <c r="J40" s="9" t="s">
        <v>139</v>
      </c>
      <c r="K40" s="3">
        <v>0</v>
      </c>
      <c r="L40" s="9" t="s">
        <v>139</v>
      </c>
      <c r="M40" s="3">
        <v>0</v>
      </c>
      <c r="N40" s="9" t="s">
        <v>139</v>
      </c>
    </row>
    <row r="41" spans="1:18" ht="12">
      <c r="B41" s="15" t="s">
        <v>126</v>
      </c>
      <c r="C41" s="3">
        <v>0</v>
      </c>
      <c r="D41" s="9" t="s">
        <v>139</v>
      </c>
      <c r="E41" s="3">
        <v>0</v>
      </c>
      <c r="F41" s="9" t="s">
        <v>139</v>
      </c>
      <c r="G41" s="3">
        <v>0</v>
      </c>
      <c r="H41" s="9" t="s">
        <v>139</v>
      </c>
      <c r="I41" s="3">
        <v>0</v>
      </c>
      <c r="J41" s="9" t="s">
        <v>139</v>
      </c>
      <c r="K41" s="3">
        <v>0</v>
      </c>
      <c r="L41" s="9" t="s">
        <v>139</v>
      </c>
      <c r="M41" s="3">
        <v>0</v>
      </c>
      <c r="N41" s="9" t="s">
        <v>139</v>
      </c>
    </row>
    <row r="42" spans="1:18" ht="12">
      <c r="B42" s="15" t="s">
        <v>128</v>
      </c>
      <c r="C42" s="3">
        <v>0</v>
      </c>
      <c r="D42" s="9" t="s">
        <v>139</v>
      </c>
      <c r="E42" s="3">
        <v>0</v>
      </c>
      <c r="F42" s="9" t="s">
        <v>139</v>
      </c>
      <c r="G42" s="3">
        <v>0</v>
      </c>
      <c r="H42" s="9" t="s">
        <v>139</v>
      </c>
      <c r="I42" s="3">
        <v>0</v>
      </c>
      <c r="J42" s="9" t="s">
        <v>139</v>
      </c>
      <c r="K42" s="3">
        <v>0</v>
      </c>
      <c r="L42" s="9" t="s">
        <v>139</v>
      </c>
      <c r="M42" s="3">
        <v>0</v>
      </c>
      <c r="N42" s="9" t="s">
        <v>139</v>
      </c>
    </row>
    <row r="43" spans="1:18" ht="14">
      <c r="B43" s="15" t="s">
        <v>238</v>
      </c>
      <c r="C43" s="3">
        <v>0</v>
      </c>
      <c r="D43" s="9" t="s">
        <v>139</v>
      </c>
      <c r="E43" s="3">
        <v>0</v>
      </c>
      <c r="F43" s="4">
        <v>56.9</v>
      </c>
      <c r="G43" s="3">
        <v>2</v>
      </c>
      <c r="H43" s="4">
        <v>15.2</v>
      </c>
      <c r="I43" s="3">
        <v>2</v>
      </c>
      <c r="J43" s="4">
        <v>19.8</v>
      </c>
      <c r="K43" s="3">
        <v>3</v>
      </c>
      <c r="L43" s="4">
        <v>17</v>
      </c>
      <c r="M43" s="3">
        <v>1</v>
      </c>
      <c r="N43" s="4">
        <v>14.8</v>
      </c>
    </row>
    <row r="44" spans="1:18" ht="12">
      <c r="A44" s="8"/>
      <c r="B44" s="20" t="s">
        <v>130</v>
      </c>
      <c r="C44" s="6">
        <v>0</v>
      </c>
      <c r="D44" s="9" t="s">
        <v>139</v>
      </c>
      <c r="E44" s="6">
        <v>3</v>
      </c>
      <c r="F44" s="7">
        <v>42.9</v>
      </c>
      <c r="G44" s="6">
        <v>28</v>
      </c>
      <c r="H44" s="7">
        <v>18.5</v>
      </c>
      <c r="I44" s="6">
        <v>60</v>
      </c>
      <c r="J44" s="7">
        <v>29.9</v>
      </c>
      <c r="K44" s="6">
        <v>146</v>
      </c>
      <c r="L44" s="7">
        <v>27</v>
      </c>
      <c r="M44" s="6">
        <v>15</v>
      </c>
      <c r="N44" s="7">
        <v>14.8</v>
      </c>
      <c r="O44" s="8"/>
      <c r="P44" s="8"/>
      <c r="Q44" s="8"/>
      <c r="R44" s="8"/>
    </row>
    <row r="45" spans="1:18">
      <c r="A45" s="49" t="s">
        <v>131</v>
      </c>
      <c r="B45" s="50"/>
      <c r="C45" s="6">
        <v>281</v>
      </c>
      <c r="D45" s="7">
        <v>21.6</v>
      </c>
      <c r="E45" s="6">
        <v>259</v>
      </c>
      <c r="F45" s="7">
        <v>23</v>
      </c>
      <c r="G45" s="6">
        <v>313</v>
      </c>
      <c r="H45" s="7">
        <v>14.1</v>
      </c>
      <c r="I45" s="6">
        <v>424</v>
      </c>
      <c r="J45" s="7">
        <v>12.9</v>
      </c>
      <c r="K45" s="6">
        <v>802</v>
      </c>
      <c r="L45" s="7">
        <v>11.2</v>
      </c>
      <c r="M45" s="6">
        <v>399</v>
      </c>
      <c r="N45" s="7">
        <v>5.8</v>
      </c>
      <c r="O45" s="8"/>
      <c r="P45" s="8"/>
      <c r="Q45" s="8"/>
      <c r="R45" s="8"/>
    </row>
    <row r="46" spans="1:18">
      <c r="A46" s="48" t="s">
        <v>142</v>
      </c>
      <c r="B46" s="48"/>
      <c r="C46" s="48"/>
      <c r="D46" s="48"/>
      <c r="E46" s="48"/>
      <c r="F46" s="48"/>
      <c r="G46" s="48"/>
      <c r="H46" s="48"/>
      <c r="I46" s="48"/>
      <c r="J46" s="48"/>
      <c r="K46" s="48"/>
      <c r="L46" s="48"/>
      <c r="M46" s="48"/>
      <c r="N46" s="48"/>
    </row>
    <row r="47" spans="1:18">
      <c r="A47" s="46" t="s">
        <v>226</v>
      </c>
      <c r="B47" s="46" t="s">
        <v>227</v>
      </c>
      <c r="C47" s="47" t="s">
        <v>282</v>
      </c>
      <c r="D47" s="47" t="s">
        <v>227</v>
      </c>
      <c r="E47" s="47" t="s">
        <v>283</v>
      </c>
      <c r="F47" s="47" t="s">
        <v>227</v>
      </c>
      <c r="G47" s="47" t="s">
        <v>284</v>
      </c>
      <c r="H47" s="47" t="s">
        <v>227</v>
      </c>
      <c r="I47" s="47" t="s">
        <v>285</v>
      </c>
      <c r="J47" s="47" t="s">
        <v>227</v>
      </c>
      <c r="K47" s="47" t="s">
        <v>286</v>
      </c>
      <c r="L47" s="47" t="s">
        <v>227</v>
      </c>
      <c r="M47" s="47" t="s">
        <v>233</v>
      </c>
      <c r="N47" s="47"/>
    </row>
    <row r="48" spans="1:18" ht="36">
      <c r="A48" s="46" t="s">
        <v>92</v>
      </c>
      <c r="B48" s="46" t="s">
        <v>92</v>
      </c>
      <c r="C48" s="1" t="s">
        <v>234</v>
      </c>
      <c r="D48" s="1" t="s">
        <v>98</v>
      </c>
      <c r="E48" s="1" t="s">
        <v>234</v>
      </c>
      <c r="F48" s="1" t="s">
        <v>98</v>
      </c>
      <c r="G48" s="1" t="s">
        <v>234</v>
      </c>
      <c r="H48" s="1" t="s">
        <v>98</v>
      </c>
      <c r="I48" s="1" t="s">
        <v>234</v>
      </c>
      <c r="J48" s="1" t="s">
        <v>98</v>
      </c>
      <c r="K48" s="1" t="s">
        <v>234</v>
      </c>
      <c r="L48" s="1" t="s">
        <v>98</v>
      </c>
      <c r="M48" s="1" t="s">
        <v>234</v>
      </c>
      <c r="N48" s="1" t="s">
        <v>98</v>
      </c>
    </row>
    <row r="49" spans="1:18">
      <c r="A49" s="49" t="s">
        <v>104</v>
      </c>
      <c r="B49" s="43"/>
    </row>
    <row r="50" spans="1:18" ht="12">
      <c r="B50" s="15" t="s">
        <v>105</v>
      </c>
      <c r="C50" s="3">
        <v>0</v>
      </c>
      <c r="D50" s="9" t="s">
        <v>139</v>
      </c>
      <c r="E50" s="3">
        <v>0</v>
      </c>
      <c r="F50" s="9" t="s">
        <v>139</v>
      </c>
      <c r="G50" s="3">
        <v>96</v>
      </c>
      <c r="H50" s="4">
        <v>87.9</v>
      </c>
      <c r="I50" s="3">
        <v>230</v>
      </c>
      <c r="J50" s="4">
        <v>30.6</v>
      </c>
      <c r="K50" s="3">
        <v>310</v>
      </c>
      <c r="L50" s="4">
        <v>20.7</v>
      </c>
      <c r="M50" s="3">
        <v>115</v>
      </c>
      <c r="N50" s="4">
        <v>64.400000000000006</v>
      </c>
    </row>
    <row r="51" spans="1:18" ht="12">
      <c r="B51" s="15" t="s">
        <v>106</v>
      </c>
      <c r="C51" s="3">
        <v>0</v>
      </c>
      <c r="D51" s="9" t="s">
        <v>139</v>
      </c>
      <c r="E51" s="3">
        <v>0</v>
      </c>
      <c r="F51" s="9" t="s">
        <v>139</v>
      </c>
      <c r="G51" s="3">
        <v>0</v>
      </c>
      <c r="H51" s="9" t="s">
        <v>139</v>
      </c>
      <c r="I51" s="3">
        <v>0</v>
      </c>
      <c r="J51" s="9" t="s">
        <v>139</v>
      </c>
      <c r="K51" s="3">
        <v>0</v>
      </c>
      <c r="L51" s="9" t="s">
        <v>139</v>
      </c>
      <c r="M51" s="3">
        <v>0</v>
      </c>
      <c r="N51" s="9" t="s">
        <v>139</v>
      </c>
    </row>
    <row r="52" spans="1:18" ht="14">
      <c r="B52" s="15" t="s">
        <v>235</v>
      </c>
      <c r="C52" s="3">
        <v>32</v>
      </c>
      <c r="D52" s="4">
        <v>11.4</v>
      </c>
      <c r="E52" s="3">
        <v>47</v>
      </c>
      <c r="F52" s="4">
        <v>8.5</v>
      </c>
      <c r="G52" s="3">
        <v>66</v>
      </c>
      <c r="H52" s="4">
        <v>6.6</v>
      </c>
      <c r="I52" s="3">
        <v>80</v>
      </c>
      <c r="J52" s="4">
        <v>9.4</v>
      </c>
      <c r="K52" s="3">
        <v>126</v>
      </c>
      <c r="L52" s="4">
        <v>6.8</v>
      </c>
      <c r="M52" s="3">
        <v>68</v>
      </c>
      <c r="N52" s="4">
        <v>3.1</v>
      </c>
    </row>
    <row r="53" spans="1:18" ht="24">
      <c r="A53" s="8"/>
      <c r="B53" s="20" t="s">
        <v>236</v>
      </c>
      <c r="C53" s="6">
        <v>110</v>
      </c>
      <c r="D53" s="7">
        <v>42.8</v>
      </c>
      <c r="E53" s="6">
        <v>202</v>
      </c>
      <c r="F53" s="7">
        <v>17.600000000000001</v>
      </c>
      <c r="G53" s="6">
        <v>265</v>
      </c>
      <c r="H53" s="7">
        <v>22.3</v>
      </c>
      <c r="I53" s="6">
        <v>414</v>
      </c>
      <c r="J53" s="7">
        <v>11.1</v>
      </c>
      <c r="K53" s="6">
        <v>579</v>
      </c>
      <c r="L53" s="7">
        <v>8.4</v>
      </c>
      <c r="M53" s="6">
        <v>292</v>
      </c>
      <c r="N53" s="7">
        <v>6.7</v>
      </c>
      <c r="O53" s="8"/>
      <c r="P53" s="8"/>
      <c r="Q53" s="8"/>
      <c r="R53" s="8"/>
    </row>
    <row r="54" spans="1:18" ht="12">
      <c r="B54" s="15" t="s">
        <v>110</v>
      </c>
      <c r="C54" s="3">
        <v>2</v>
      </c>
      <c r="D54" s="4">
        <v>18.5</v>
      </c>
      <c r="E54" s="3">
        <v>5</v>
      </c>
      <c r="F54" s="4">
        <v>31.7</v>
      </c>
      <c r="G54" s="3">
        <v>5</v>
      </c>
      <c r="H54" s="4">
        <v>15.2</v>
      </c>
      <c r="I54" s="3">
        <v>10</v>
      </c>
      <c r="J54" s="4">
        <v>19.399999999999999</v>
      </c>
      <c r="K54" s="3">
        <v>23</v>
      </c>
      <c r="L54" s="4">
        <v>15.2</v>
      </c>
      <c r="M54" s="3">
        <v>8</v>
      </c>
      <c r="N54" s="4">
        <v>13</v>
      </c>
    </row>
    <row r="55" spans="1:18" ht="12">
      <c r="B55" s="15" t="s">
        <v>120</v>
      </c>
      <c r="C55" s="3">
        <v>0</v>
      </c>
      <c r="D55" s="9" t="s">
        <v>139</v>
      </c>
      <c r="E55" s="3">
        <v>4</v>
      </c>
      <c r="F55" s="4">
        <v>40.299999999999997</v>
      </c>
      <c r="G55" s="3">
        <v>15</v>
      </c>
      <c r="H55" s="4">
        <v>16.600000000000001</v>
      </c>
      <c r="I55" s="3">
        <v>30</v>
      </c>
      <c r="J55" s="4">
        <v>11.7</v>
      </c>
      <c r="K55" s="3">
        <v>45</v>
      </c>
      <c r="L55" s="4">
        <v>16.399999999999999</v>
      </c>
      <c r="M55" s="3">
        <v>10</v>
      </c>
      <c r="N55" s="4">
        <v>14.5</v>
      </c>
    </row>
    <row r="56" spans="1:18" ht="26">
      <c r="B56" s="15" t="s">
        <v>237</v>
      </c>
      <c r="C56" s="3">
        <v>0</v>
      </c>
      <c r="D56" s="9" t="s">
        <v>139</v>
      </c>
      <c r="E56" s="3">
        <v>0</v>
      </c>
      <c r="F56" s="9" t="s">
        <v>139</v>
      </c>
      <c r="G56" s="3">
        <v>0</v>
      </c>
      <c r="H56" s="9" t="s">
        <v>139</v>
      </c>
      <c r="I56" s="3">
        <v>0</v>
      </c>
      <c r="J56" s="9" t="s">
        <v>139</v>
      </c>
      <c r="K56" s="3">
        <v>20</v>
      </c>
      <c r="L56" s="4">
        <v>88.7</v>
      </c>
      <c r="M56" s="3">
        <v>0</v>
      </c>
      <c r="N56" s="9" t="s">
        <v>139</v>
      </c>
    </row>
    <row r="57" spans="1:18" ht="12">
      <c r="A57" s="8"/>
      <c r="B57" s="20" t="s">
        <v>122</v>
      </c>
      <c r="C57" s="6">
        <v>8</v>
      </c>
      <c r="D57" s="7">
        <v>20.8</v>
      </c>
      <c r="E57" s="6">
        <v>30</v>
      </c>
      <c r="F57" s="7">
        <v>14.4</v>
      </c>
      <c r="G57" s="6">
        <v>42</v>
      </c>
      <c r="H57" s="7">
        <v>8.1999999999999993</v>
      </c>
      <c r="I57" s="6">
        <v>76</v>
      </c>
      <c r="J57" s="7">
        <v>11.1</v>
      </c>
      <c r="K57" s="6">
        <v>213</v>
      </c>
      <c r="L57" s="7">
        <v>24.7</v>
      </c>
      <c r="M57" s="6">
        <v>56</v>
      </c>
      <c r="N57" s="7">
        <v>9.1999999999999993</v>
      </c>
      <c r="O57" s="8"/>
      <c r="P57" s="8"/>
      <c r="Q57" s="8"/>
      <c r="R57" s="8"/>
    </row>
    <row r="58" spans="1:18">
      <c r="A58" s="49" t="s">
        <v>123</v>
      </c>
      <c r="B58" s="50"/>
      <c r="C58" s="6">
        <v>211</v>
      </c>
      <c r="D58" s="7">
        <v>20.8</v>
      </c>
      <c r="E58" s="6">
        <v>328</v>
      </c>
      <c r="F58" s="7">
        <v>11.6</v>
      </c>
      <c r="G58" s="6">
        <v>421</v>
      </c>
      <c r="H58" s="7">
        <v>11.7</v>
      </c>
      <c r="I58" s="6">
        <v>584</v>
      </c>
      <c r="J58" s="7">
        <v>8.1999999999999993</v>
      </c>
      <c r="K58" s="6">
        <v>1093</v>
      </c>
      <c r="L58" s="7">
        <v>8.3000000000000007</v>
      </c>
      <c r="M58" s="6">
        <v>485</v>
      </c>
      <c r="N58" s="7">
        <v>5.5</v>
      </c>
      <c r="O58" s="8"/>
      <c r="P58" s="8"/>
      <c r="Q58" s="8"/>
      <c r="R58" s="8"/>
    </row>
    <row r="59" spans="1:18">
      <c r="A59" s="49" t="s">
        <v>124</v>
      </c>
      <c r="B59" s="43"/>
    </row>
    <row r="60" spans="1:18" ht="24">
      <c r="B60" s="15" t="s">
        <v>125</v>
      </c>
      <c r="C60" s="3">
        <v>0</v>
      </c>
      <c r="D60" s="9" t="s">
        <v>139</v>
      </c>
      <c r="E60" s="3">
        <v>0</v>
      </c>
      <c r="F60" s="9" t="s">
        <v>139</v>
      </c>
      <c r="G60" s="3">
        <v>0</v>
      </c>
      <c r="H60" s="9" t="s">
        <v>139</v>
      </c>
      <c r="I60" s="3">
        <v>0</v>
      </c>
      <c r="J60" s="9" t="s">
        <v>139</v>
      </c>
      <c r="K60" s="3">
        <v>0</v>
      </c>
      <c r="L60" s="9" t="s">
        <v>139</v>
      </c>
      <c r="M60" s="3">
        <v>0</v>
      </c>
      <c r="N60" s="9" t="s">
        <v>139</v>
      </c>
    </row>
    <row r="61" spans="1:18" ht="12">
      <c r="B61" s="15" t="s">
        <v>126</v>
      </c>
      <c r="C61" s="3">
        <v>0</v>
      </c>
      <c r="D61" s="9" t="s">
        <v>139</v>
      </c>
      <c r="E61" s="3">
        <v>0</v>
      </c>
      <c r="F61" s="9" t="s">
        <v>139</v>
      </c>
      <c r="G61" s="3">
        <v>0</v>
      </c>
      <c r="H61" s="9" t="s">
        <v>139</v>
      </c>
      <c r="I61" s="3">
        <v>0</v>
      </c>
      <c r="J61" s="9" t="s">
        <v>139</v>
      </c>
      <c r="K61" s="3">
        <v>0</v>
      </c>
      <c r="L61" s="9" t="s">
        <v>139</v>
      </c>
      <c r="M61" s="3">
        <v>0</v>
      </c>
      <c r="N61" s="9" t="s">
        <v>139</v>
      </c>
    </row>
    <row r="62" spans="1:18" ht="12">
      <c r="B62" s="15" t="s">
        <v>128</v>
      </c>
      <c r="C62" s="3">
        <v>0</v>
      </c>
      <c r="D62" s="9" t="s">
        <v>139</v>
      </c>
      <c r="E62" s="3">
        <v>0</v>
      </c>
      <c r="F62" s="9" t="s">
        <v>139</v>
      </c>
      <c r="G62" s="3">
        <v>0</v>
      </c>
      <c r="H62" s="9" t="s">
        <v>139</v>
      </c>
      <c r="I62" s="3">
        <v>0</v>
      </c>
      <c r="J62" s="9" t="s">
        <v>139</v>
      </c>
      <c r="K62" s="3">
        <v>0</v>
      </c>
      <c r="L62" s="9" t="s">
        <v>139</v>
      </c>
      <c r="M62" s="3">
        <v>0</v>
      </c>
      <c r="N62" s="9" t="s">
        <v>139</v>
      </c>
    </row>
    <row r="63" spans="1:18" ht="14">
      <c r="B63" s="15" t="s">
        <v>238</v>
      </c>
      <c r="C63" s="3">
        <v>0</v>
      </c>
      <c r="D63" s="9" t="s">
        <v>139</v>
      </c>
      <c r="E63" s="3">
        <v>0</v>
      </c>
      <c r="F63" s="4">
        <v>57.4</v>
      </c>
      <c r="G63" s="3">
        <v>2</v>
      </c>
      <c r="H63" s="4">
        <v>24.7</v>
      </c>
      <c r="I63" s="3">
        <v>2</v>
      </c>
      <c r="J63" s="4">
        <v>22.7</v>
      </c>
      <c r="K63" s="3">
        <v>3</v>
      </c>
      <c r="L63" s="4">
        <v>19.600000000000001</v>
      </c>
      <c r="M63" s="3">
        <v>1</v>
      </c>
      <c r="N63" s="4">
        <v>13.5</v>
      </c>
    </row>
    <row r="64" spans="1:18" ht="12">
      <c r="A64" s="8"/>
      <c r="B64" s="20" t="s">
        <v>130</v>
      </c>
      <c r="C64" s="6">
        <v>0</v>
      </c>
      <c r="D64" s="7">
        <v>510.9</v>
      </c>
      <c r="E64" s="6">
        <v>4</v>
      </c>
      <c r="F64" s="7">
        <v>28.8</v>
      </c>
      <c r="G64" s="6">
        <v>24</v>
      </c>
      <c r="H64" s="7">
        <v>21.8</v>
      </c>
      <c r="I64" s="6">
        <v>55</v>
      </c>
      <c r="J64" s="7">
        <v>37.799999999999997</v>
      </c>
      <c r="K64" s="6">
        <v>117</v>
      </c>
      <c r="L64" s="7">
        <v>29.5</v>
      </c>
      <c r="M64" s="6">
        <v>14</v>
      </c>
      <c r="N64" s="7">
        <v>16.600000000000001</v>
      </c>
      <c r="O64" s="8"/>
      <c r="P64" s="8"/>
      <c r="Q64" s="8"/>
      <c r="R64" s="8"/>
    </row>
    <row r="65" spans="1:18">
      <c r="A65" s="49" t="s">
        <v>131</v>
      </c>
      <c r="B65" s="50"/>
      <c r="C65" s="6">
        <v>179</v>
      </c>
      <c r="D65" s="7">
        <v>21.3</v>
      </c>
      <c r="E65" s="6">
        <v>238</v>
      </c>
      <c r="F65" s="7">
        <v>15.1</v>
      </c>
      <c r="G65" s="6">
        <v>232</v>
      </c>
      <c r="H65" s="7">
        <v>13.4</v>
      </c>
      <c r="I65" s="6">
        <v>374</v>
      </c>
      <c r="J65" s="7">
        <v>14</v>
      </c>
      <c r="K65" s="6">
        <v>810</v>
      </c>
      <c r="L65" s="7">
        <v>14.7</v>
      </c>
      <c r="M65" s="6">
        <v>328</v>
      </c>
      <c r="N65" s="7">
        <v>7.7</v>
      </c>
      <c r="O65" s="8"/>
      <c r="P65" s="8"/>
      <c r="Q65" s="8"/>
      <c r="R65" s="8"/>
    </row>
    <row r="66" spans="1:18">
      <c r="A66" s="48" t="s">
        <v>143</v>
      </c>
      <c r="B66" s="48"/>
      <c r="C66" s="48"/>
      <c r="D66" s="48"/>
      <c r="E66" s="48"/>
      <c r="F66" s="48"/>
      <c r="G66" s="48"/>
      <c r="H66" s="48"/>
      <c r="I66" s="48"/>
      <c r="J66" s="48"/>
      <c r="K66" s="48"/>
      <c r="L66" s="48"/>
      <c r="M66" s="48"/>
      <c r="N66" s="48"/>
    </row>
    <row r="67" spans="1:18">
      <c r="A67" s="46" t="s">
        <v>226</v>
      </c>
      <c r="B67" s="46" t="s">
        <v>227</v>
      </c>
      <c r="C67" s="47" t="s">
        <v>287</v>
      </c>
      <c r="D67" s="47" t="s">
        <v>227</v>
      </c>
      <c r="E67" s="47" t="s">
        <v>288</v>
      </c>
      <c r="F67" s="47" t="s">
        <v>227</v>
      </c>
      <c r="G67" s="47" t="s">
        <v>289</v>
      </c>
      <c r="H67" s="47" t="s">
        <v>227</v>
      </c>
      <c r="I67" s="47" t="s">
        <v>290</v>
      </c>
      <c r="J67" s="47" t="s">
        <v>227</v>
      </c>
      <c r="K67" s="47" t="s">
        <v>291</v>
      </c>
      <c r="L67" s="47" t="s">
        <v>227</v>
      </c>
      <c r="M67" s="47" t="s">
        <v>233</v>
      </c>
      <c r="N67" s="47"/>
    </row>
    <row r="68" spans="1:18" ht="36">
      <c r="A68" s="46" t="s">
        <v>92</v>
      </c>
      <c r="B68" s="46" t="s">
        <v>92</v>
      </c>
      <c r="C68" s="1" t="s">
        <v>234</v>
      </c>
      <c r="D68" s="1" t="s">
        <v>98</v>
      </c>
      <c r="E68" s="1" t="s">
        <v>234</v>
      </c>
      <c r="F68" s="1" t="s">
        <v>98</v>
      </c>
      <c r="G68" s="1" t="s">
        <v>234</v>
      </c>
      <c r="H68" s="1" t="s">
        <v>98</v>
      </c>
      <c r="I68" s="1" t="s">
        <v>234</v>
      </c>
      <c r="J68" s="1" t="s">
        <v>98</v>
      </c>
      <c r="K68" s="1" t="s">
        <v>234</v>
      </c>
      <c r="L68" s="1" t="s">
        <v>98</v>
      </c>
      <c r="M68" s="1" t="s">
        <v>234</v>
      </c>
      <c r="N68" s="1" t="s">
        <v>98</v>
      </c>
    </row>
    <row r="69" spans="1:18">
      <c r="A69" s="49" t="s">
        <v>104</v>
      </c>
      <c r="B69" s="43"/>
    </row>
    <row r="70" spans="1:18" ht="12">
      <c r="B70" s="15" t="s">
        <v>105</v>
      </c>
      <c r="C70" s="3">
        <v>0</v>
      </c>
      <c r="D70" s="9" t="s">
        <v>139</v>
      </c>
      <c r="E70" s="3">
        <v>0</v>
      </c>
      <c r="F70" s="9" t="s">
        <v>139</v>
      </c>
      <c r="G70" s="3">
        <v>0</v>
      </c>
      <c r="H70" s="9" t="s">
        <v>139</v>
      </c>
      <c r="I70" s="3">
        <v>205</v>
      </c>
      <c r="J70" s="4">
        <v>16.899999999999999</v>
      </c>
      <c r="K70" s="3">
        <v>310</v>
      </c>
      <c r="L70" s="4">
        <v>12.7</v>
      </c>
      <c r="M70" s="3">
        <v>104</v>
      </c>
      <c r="N70" s="4">
        <v>62.4</v>
      </c>
    </row>
    <row r="71" spans="1:18" ht="12">
      <c r="B71" s="15" t="s">
        <v>106</v>
      </c>
      <c r="C71" s="3">
        <v>0</v>
      </c>
      <c r="D71" s="9" t="s">
        <v>139</v>
      </c>
      <c r="E71" s="3">
        <v>0</v>
      </c>
      <c r="F71" s="9" t="s">
        <v>139</v>
      </c>
      <c r="G71" s="3">
        <v>0</v>
      </c>
      <c r="H71" s="9" t="s">
        <v>139</v>
      </c>
      <c r="I71" s="3">
        <v>0</v>
      </c>
      <c r="J71" s="9" t="s">
        <v>139</v>
      </c>
      <c r="K71" s="3">
        <v>0</v>
      </c>
      <c r="L71" s="9" t="s">
        <v>139</v>
      </c>
      <c r="M71" s="3">
        <v>0</v>
      </c>
      <c r="N71" s="9" t="s">
        <v>139</v>
      </c>
    </row>
    <row r="72" spans="1:18" ht="14">
      <c r="B72" s="15" t="s">
        <v>235</v>
      </c>
      <c r="C72" s="3">
        <v>29</v>
      </c>
      <c r="D72" s="4">
        <v>13.9</v>
      </c>
      <c r="E72" s="3">
        <v>50</v>
      </c>
      <c r="F72" s="4">
        <v>7.3</v>
      </c>
      <c r="G72" s="3">
        <v>65</v>
      </c>
      <c r="H72" s="4">
        <v>7.6</v>
      </c>
      <c r="I72" s="3">
        <v>89</v>
      </c>
      <c r="J72" s="4">
        <v>5.0999999999999996</v>
      </c>
      <c r="K72" s="3">
        <v>125</v>
      </c>
      <c r="L72" s="4">
        <v>9.3000000000000007</v>
      </c>
      <c r="M72" s="3">
        <v>71</v>
      </c>
      <c r="N72" s="4">
        <v>5.2</v>
      </c>
    </row>
    <row r="73" spans="1:18" ht="24">
      <c r="A73" s="8"/>
      <c r="B73" s="20" t="s">
        <v>236</v>
      </c>
      <c r="C73" s="6">
        <v>68</v>
      </c>
      <c r="D73" s="7">
        <v>22.2</v>
      </c>
      <c r="E73" s="6">
        <v>181</v>
      </c>
      <c r="F73" s="7">
        <v>13.8</v>
      </c>
      <c r="G73" s="6">
        <v>230</v>
      </c>
      <c r="H73" s="7">
        <v>15.9</v>
      </c>
      <c r="I73" s="6">
        <v>344</v>
      </c>
      <c r="J73" s="7">
        <v>8.5</v>
      </c>
      <c r="K73" s="6">
        <v>515</v>
      </c>
      <c r="L73" s="7">
        <v>8.4</v>
      </c>
      <c r="M73" s="6">
        <v>259</v>
      </c>
      <c r="N73" s="7">
        <v>5.0999999999999996</v>
      </c>
      <c r="O73" s="8"/>
      <c r="P73" s="8"/>
      <c r="Q73" s="8"/>
      <c r="R73" s="8"/>
    </row>
    <row r="74" spans="1:18" ht="12">
      <c r="B74" s="15" t="s">
        <v>110</v>
      </c>
      <c r="C74" s="3">
        <v>0</v>
      </c>
      <c r="D74" s="4">
        <v>548.79999999999995</v>
      </c>
      <c r="E74" s="3">
        <v>1</v>
      </c>
      <c r="F74" s="4">
        <v>51.5</v>
      </c>
      <c r="G74" s="3">
        <v>1</v>
      </c>
      <c r="H74" s="4">
        <v>62.2</v>
      </c>
      <c r="I74" s="3">
        <v>3</v>
      </c>
      <c r="J74" s="4">
        <v>32.9</v>
      </c>
      <c r="K74" s="3">
        <v>8</v>
      </c>
      <c r="L74" s="4">
        <v>35.299999999999997</v>
      </c>
      <c r="M74" s="3">
        <v>2</v>
      </c>
      <c r="N74" s="4">
        <v>33.200000000000003</v>
      </c>
    </row>
    <row r="75" spans="1:18" ht="12">
      <c r="B75" s="15" t="s">
        <v>120</v>
      </c>
      <c r="C75" s="3">
        <v>0</v>
      </c>
      <c r="D75" s="9" t="s">
        <v>139</v>
      </c>
      <c r="E75" s="3">
        <v>2</v>
      </c>
      <c r="F75" s="4">
        <v>39.9</v>
      </c>
      <c r="G75" s="3">
        <v>10</v>
      </c>
      <c r="H75" s="4">
        <v>20.6</v>
      </c>
      <c r="I75" s="3">
        <v>19</v>
      </c>
      <c r="J75" s="4">
        <v>8.6999999999999993</v>
      </c>
      <c r="K75" s="3">
        <v>32</v>
      </c>
      <c r="L75" s="4">
        <v>13</v>
      </c>
      <c r="M75" s="3">
        <v>7</v>
      </c>
      <c r="N75" s="4">
        <v>10.6</v>
      </c>
    </row>
    <row r="76" spans="1:18" ht="26">
      <c r="B76" s="15" t="s">
        <v>237</v>
      </c>
      <c r="C76" s="3">
        <v>0</v>
      </c>
      <c r="D76" s="9" t="s">
        <v>139</v>
      </c>
      <c r="E76" s="3">
        <v>0</v>
      </c>
      <c r="F76" s="9" t="s">
        <v>139</v>
      </c>
      <c r="G76" s="3">
        <v>0</v>
      </c>
      <c r="H76" s="9" t="s">
        <v>139</v>
      </c>
      <c r="I76" s="3">
        <v>0</v>
      </c>
      <c r="J76" s="9" t="s">
        <v>139</v>
      </c>
      <c r="K76" s="3">
        <v>8</v>
      </c>
      <c r="L76" s="4">
        <v>74.099999999999994</v>
      </c>
      <c r="M76" s="3">
        <v>0</v>
      </c>
      <c r="N76" s="9" t="s">
        <v>139</v>
      </c>
    </row>
    <row r="77" spans="1:18" ht="12">
      <c r="A77" s="8"/>
      <c r="B77" s="20" t="s">
        <v>122</v>
      </c>
      <c r="C77" s="6">
        <v>3</v>
      </c>
      <c r="D77" s="7">
        <v>38.4</v>
      </c>
      <c r="E77" s="6">
        <v>20</v>
      </c>
      <c r="F77" s="7">
        <v>16.899999999999999</v>
      </c>
      <c r="G77" s="6">
        <v>28</v>
      </c>
      <c r="H77" s="7">
        <v>12.9</v>
      </c>
      <c r="I77" s="6">
        <v>56</v>
      </c>
      <c r="J77" s="7">
        <v>16.7</v>
      </c>
      <c r="K77" s="6">
        <v>136</v>
      </c>
      <c r="L77" s="7">
        <v>15.5</v>
      </c>
      <c r="M77" s="6">
        <v>36</v>
      </c>
      <c r="N77" s="7">
        <v>9.1</v>
      </c>
      <c r="O77" s="8"/>
      <c r="P77" s="8"/>
      <c r="Q77" s="8"/>
      <c r="R77" s="8"/>
    </row>
    <row r="78" spans="1:18">
      <c r="A78" s="49" t="s">
        <v>123</v>
      </c>
      <c r="B78" s="50"/>
      <c r="C78" s="6">
        <v>152</v>
      </c>
      <c r="D78" s="7">
        <v>27.1</v>
      </c>
      <c r="E78" s="6">
        <v>294</v>
      </c>
      <c r="F78" s="7">
        <v>10</v>
      </c>
      <c r="G78" s="6">
        <v>345</v>
      </c>
      <c r="H78" s="7">
        <v>7.4</v>
      </c>
      <c r="I78" s="6">
        <v>504</v>
      </c>
      <c r="J78" s="7">
        <v>9</v>
      </c>
      <c r="K78" s="6">
        <v>857</v>
      </c>
      <c r="L78" s="7">
        <v>9.6</v>
      </c>
      <c r="M78" s="6">
        <v>394</v>
      </c>
      <c r="N78" s="7">
        <v>4</v>
      </c>
      <c r="O78" s="8"/>
      <c r="P78" s="8"/>
      <c r="Q78" s="8"/>
      <c r="R78" s="8"/>
    </row>
    <row r="79" spans="1:18">
      <c r="A79" s="49" t="s">
        <v>124</v>
      </c>
      <c r="B79" s="43"/>
    </row>
    <row r="80" spans="1:18" ht="24">
      <c r="B80" s="15" t="s">
        <v>125</v>
      </c>
      <c r="C80" s="3">
        <v>0</v>
      </c>
      <c r="D80" s="9" t="s">
        <v>139</v>
      </c>
      <c r="E80" s="3">
        <v>0</v>
      </c>
      <c r="F80" s="9" t="s">
        <v>139</v>
      </c>
      <c r="G80" s="3">
        <v>0</v>
      </c>
      <c r="H80" s="9" t="s">
        <v>139</v>
      </c>
      <c r="I80" s="3">
        <v>0</v>
      </c>
      <c r="J80" s="9" t="s">
        <v>139</v>
      </c>
      <c r="K80" s="3">
        <v>0</v>
      </c>
      <c r="L80" s="9" t="s">
        <v>139</v>
      </c>
      <c r="M80" s="3">
        <v>0</v>
      </c>
      <c r="N80" s="9" t="s">
        <v>139</v>
      </c>
    </row>
    <row r="81" spans="1:18" ht="12">
      <c r="B81" s="15" t="s">
        <v>126</v>
      </c>
      <c r="C81" s="3">
        <v>0</v>
      </c>
      <c r="D81" s="9" t="s">
        <v>139</v>
      </c>
      <c r="E81" s="3">
        <v>0</v>
      </c>
      <c r="F81" s="9" t="s">
        <v>139</v>
      </c>
      <c r="G81" s="3">
        <v>0</v>
      </c>
      <c r="H81" s="9" t="s">
        <v>139</v>
      </c>
      <c r="I81" s="3">
        <v>0</v>
      </c>
      <c r="J81" s="9" t="s">
        <v>139</v>
      </c>
      <c r="K81" s="3">
        <v>0</v>
      </c>
      <c r="L81" s="9" t="s">
        <v>139</v>
      </c>
      <c r="M81" s="3">
        <v>0</v>
      </c>
      <c r="N81" s="9" t="s">
        <v>139</v>
      </c>
    </row>
    <row r="82" spans="1:18" ht="12">
      <c r="B82" s="15" t="s">
        <v>128</v>
      </c>
      <c r="C82" s="3">
        <v>0</v>
      </c>
      <c r="D82" s="9" t="s">
        <v>139</v>
      </c>
      <c r="E82" s="3">
        <v>0</v>
      </c>
      <c r="F82" s="9" t="s">
        <v>139</v>
      </c>
      <c r="G82" s="3">
        <v>0</v>
      </c>
      <c r="H82" s="9" t="s">
        <v>139</v>
      </c>
      <c r="I82" s="3">
        <v>0</v>
      </c>
      <c r="J82" s="9" t="s">
        <v>139</v>
      </c>
      <c r="K82" s="3">
        <v>0</v>
      </c>
      <c r="L82" s="9" t="s">
        <v>139</v>
      </c>
      <c r="M82" s="3">
        <v>0</v>
      </c>
      <c r="N82" s="9" t="s">
        <v>139</v>
      </c>
    </row>
    <row r="83" spans="1:18" ht="14">
      <c r="B83" s="15" t="s">
        <v>238</v>
      </c>
      <c r="C83" s="3">
        <v>0</v>
      </c>
      <c r="D83" s="9" t="s">
        <v>139</v>
      </c>
      <c r="E83" s="3">
        <v>0</v>
      </c>
      <c r="F83" s="9" t="s">
        <v>139</v>
      </c>
      <c r="G83" s="3">
        <v>0</v>
      </c>
      <c r="H83" s="4">
        <v>84.3</v>
      </c>
      <c r="I83" s="3">
        <v>1</v>
      </c>
      <c r="J83" s="4">
        <v>67.900000000000006</v>
      </c>
      <c r="K83" s="3">
        <v>0</v>
      </c>
      <c r="L83" s="9" t="s">
        <v>139</v>
      </c>
      <c r="M83" s="3">
        <v>0</v>
      </c>
      <c r="N83" s="9" t="s">
        <v>139</v>
      </c>
    </row>
    <row r="84" spans="1:18" ht="12">
      <c r="A84" s="8"/>
      <c r="B84" s="20" t="s">
        <v>130</v>
      </c>
      <c r="C84" s="6">
        <v>0</v>
      </c>
      <c r="D84" s="11" t="s">
        <v>139</v>
      </c>
      <c r="E84" s="6">
        <v>1</v>
      </c>
      <c r="F84" s="7">
        <v>47.1</v>
      </c>
      <c r="G84" s="6">
        <v>16</v>
      </c>
      <c r="H84" s="7">
        <v>30.2</v>
      </c>
      <c r="I84" s="6">
        <v>37</v>
      </c>
      <c r="J84" s="7">
        <v>36.1</v>
      </c>
      <c r="K84" s="6">
        <v>64</v>
      </c>
      <c r="L84" s="7">
        <v>35.299999999999997</v>
      </c>
      <c r="M84" s="6">
        <v>7</v>
      </c>
      <c r="N84" s="7">
        <v>17.600000000000001</v>
      </c>
      <c r="O84" s="8"/>
      <c r="P84" s="8"/>
      <c r="Q84" s="8"/>
      <c r="R84" s="8"/>
    </row>
    <row r="85" spans="1:18">
      <c r="A85" s="55" t="s">
        <v>131</v>
      </c>
      <c r="B85" s="56"/>
      <c r="C85" s="16">
        <v>128</v>
      </c>
      <c r="D85" s="17">
        <v>29.9</v>
      </c>
      <c r="E85" s="16">
        <v>219</v>
      </c>
      <c r="F85" s="17">
        <v>17.7</v>
      </c>
      <c r="G85" s="16">
        <v>213</v>
      </c>
      <c r="H85" s="17">
        <v>12.4</v>
      </c>
      <c r="I85" s="16">
        <v>327</v>
      </c>
      <c r="J85" s="17">
        <v>12.3</v>
      </c>
      <c r="K85" s="16">
        <v>635</v>
      </c>
      <c r="L85" s="17">
        <v>12.7</v>
      </c>
      <c r="M85" s="16">
        <v>286</v>
      </c>
      <c r="N85" s="17">
        <v>5.5</v>
      </c>
      <c r="O85" s="8"/>
      <c r="P85" s="8"/>
      <c r="Q85" s="8"/>
      <c r="R85" s="8"/>
    </row>
    <row r="86" spans="1:18" ht="12.75" customHeight="1">
      <c r="A86" s="53" t="s">
        <v>292</v>
      </c>
      <c r="B86" s="43"/>
      <c r="C86" s="43"/>
      <c r="D86" s="43"/>
      <c r="E86" s="43"/>
      <c r="F86" s="43"/>
      <c r="G86" s="43"/>
      <c r="H86" s="43"/>
      <c r="I86" s="43"/>
      <c r="J86" s="43"/>
      <c r="K86" s="43"/>
      <c r="L86" s="43"/>
      <c r="M86" s="43"/>
      <c r="N86" s="43"/>
    </row>
    <row r="87" spans="1:18" ht="12.75" customHeight="1">
      <c r="A87" s="53" t="s">
        <v>293</v>
      </c>
      <c r="B87" s="43"/>
      <c r="C87" s="43"/>
      <c r="D87" s="43"/>
      <c r="E87" s="43"/>
      <c r="F87" s="43"/>
      <c r="G87" s="43"/>
      <c r="H87" s="43"/>
      <c r="I87" s="43"/>
      <c r="J87" s="43"/>
      <c r="K87" s="43"/>
      <c r="L87" s="43"/>
      <c r="M87" s="43"/>
      <c r="N87" s="43"/>
    </row>
    <row r="88" spans="1:18" ht="12.75" customHeight="1">
      <c r="A88" s="53" t="s">
        <v>256</v>
      </c>
      <c r="B88" s="43"/>
      <c r="C88" s="43"/>
      <c r="D88" s="43"/>
      <c r="E88" s="43"/>
      <c r="F88" s="43"/>
      <c r="G88" s="43"/>
      <c r="H88" s="43"/>
      <c r="I88" s="43"/>
      <c r="J88" s="43"/>
      <c r="K88" s="43"/>
      <c r="L88" s="43"/>
      <c r="M88" s="43"/>
      <c r="N88" s="43"/>
    </row>
    <row r="89" spans="1:18" ht="12.75" customHeight="1">
      <c r="A89" s="53" t="s">
        <v>257</v>
      </c>
      <c r="B89" s="43"/>
      <c r="C89" s="43"/>
      <c r="D89" s="43"/>
      <c r="E89" s="43"/>
      <c r="F89" s="43"/>
      <c r="G89" s="43"/>
      <c r="H89" s="43"/>
      <c r="I89" s="43"/>
      <c r="J89" s="43"/>
      <c r="K89" s="43"/>
      <c r="L89" s="43"/>
      <c r="M89" s="43"/>
      <c r="N89" s="43"/>
    </row>
    <row r="90" spans="1:18" ht="12.75" customHeight="1">
      <c r="A90" s="53" t="s">
        <v>258</v>
      </c>
      <c r="B90" s="43"/>
      <c r="C90" s="43"/>
      <c r="D90" s="43"/>
      <c r="E90" s="43"/>
      <c r="F90" s="43"/>
      <c r="G90" s="43"/>
      <c r="H90" s="43"/>
      <c r="I90" s="43"/>
      <c r="J90" s="43"/>
      <c r="K90" s="43"/>
      <c r="L90" s="43"/>
      <c r="M90" s="43"/>
      <c r="N90" s="43"/>
    </row>
    <row r="91" spans="1:18" ht="12.75" customHeight="1">
      <c r="A91" s="53" t="s">
        <v>259</v>
      </c>
      <c r="B91" s="43"/>
      <c r="C91" s="43"/>
      <c r="D91" s="43"/>
      <c r="E91" s="43"/>
      <c r="F91" s="43"/>
      <c r="G91" s="43"/>
      <c r="H91" s="43"/>
      <c r="I91" s="43"/>
      <c r="J91" s="43"/>
      <c r="K91" s="43"/>
      <c r="L91" s="43"/>
      <c r="M91" s="43"/>
      <c r="N91" s="43"/>
    </row>
    <row r="92" spans="1:18" ht="12.75" customHeight="1">
      <c r="A92" s="53" t="s">
        <v>260</v>
      </c>
      <c r="B92" s="43"/>
      <c r="C92" s="43"/>
      <c r="D92" s="43"/>
      <c r="E92" s="43"/>
      <c r="F92" s="43"/>
      <c r="G92" s="43"/>
      <c r="H92" s="43"/>
      <c r="I92" s="43"/>
      <c r="J92" s="43"/>
      <c r="K92" s="43"/>
      <c r="L92" s="43"/>
      <c r="M92" s="43"/>
      <c r="N92" s="43"/>
    </row>
    <row r="93" spans="1:18" ht="12.75" customHeight="1">
      <c r="A93" s="53" t="s">
        <v>261</v>
      </c>
      <c r="B93" s="43"/>
      <c r="C93" s="43"/>
      <c r="D93" s="43"/>
      <c r="E93" s="43"/>
      <c r="F93" s="43"/>
      <c r="G93" s="43"/>
      <c r="H93" s="43"/>
      <c r="I93" s="43"/>
      <c r="J93" s="43"/>
      <c r="K93" s="43"/>
      <c r="L93" s="43"/>
      <c r="M93" s="43"/>
      <c r="N93" s="43"/>
    </row>
    <row r="94" spans="1:18" ht="12.75" customHeight="1">
      <c r="A94" s="49" t="s">
        <v>152</v>
      </c>
      <c r="B94" s="43"/>
      <c r="C94" s="43"/>
      <c r="D94" s="43"/>
      <c r="E94" s="43"/>
      <c r="F94" s="43"/>
      <c r="G94" s="43"/>
      <c r="H94" s="43"/>
      <c r="I94" s="43"/>
      <c r="J94" s="43"/>
      <c r="K94" s="43"/>
      <c r="L94" s="43"/>
      <c r="M94" s="43"/>
      <c r="N94" s="43"/>
    </row>
    <row r="95" spans="1:18" ht="12.75" customHeight="1">
      <c r="A95" s="54" t="s">
        <v>153</v>
      </c>
      <c r="B95" s="43"/>
      <c r="C95" s="43"/>
      <c r="D95" s="43"/>
      <c r="E95" s="43"/>
      <c r="F95" s="43"/>
      <c r="G95" s="43"/>
      <c r="H95" s="43"/>
      <c r="I95" s="43"/>
      <c r="J95" s="43"/>
      <c r="K95" s="43"/>
      <c r="L95" s="43"/>
      <c r="M95" s="43"/>
      <c r="N95" s="43"/>
    </row>
    <row r="96" spans="1:18" ht="12.75" customHeight="1">
      <c r="A96" s="54" t="s">
        <v>154</v>
      </c>
      <c r="B96" s="43"/>
      <c r="C96" s="43"/>
      <c r="D96" s="43"/>
      <c r="E96" s="43"/>
      <c r="F96" s="43"/>
      <c r="G96" s="43"/>
      <c r="H96" s="43"/>
      <c r="I96" s="43"/>
      <c r="J96" s="43"/>
      <c r="K96" s="43"/>
      <c r="L96" s="43"/>
      <c r="M96" s="43"/>
      <c r="N96" s="43"/>
    </row>
    <row r="97" spans="1:14" ht="12.75" customHeight="1">
      <c r="A97" s="49" t="s">
        <v>156</v>
      </c>
      <c r="B97" s="43"/>
      <c r="C97" s="43"/>
      <c r="D97" s="43"/>
      <c r="E97" s="43"/>
      <c r="F97" s="43"/>
      <c r="G97" s="43"/>
      <c r="H97" s="43"/>
      <c r="I97" s="43"/>
      <c r="J97" s="43"/>
      <c r="K97" s="43"/>
      <c r="L97" s="43"/>
      <c r="M97" s="43"/>
      <c r="N97" s="43"/>
    </row>
  </sheetData>
  <mergeCells count="65">
    <mergeCell ref="A95:N95"/>
    <mergeCell ref="A96:N96"/>
    <mergeCell ref="A97:N97"/>
    <mergeCell ref="A90:N90"/>
    <mergeCell ref="A91:N91"/>
    <mergeCell ref="A92:N92"/>
    <mergeCell ref="A93:N93"/>
    <mergeCell ref="A94:N94"/>
    <mergeCell ref="A85:B85"/>
    <mergeCell ref="A86:N86"/>
    <mergeCell ref="A87:N87"/>
    <mergeCell ref="A88:N88"/>
    <mergeCell ref="A89:N89"/>
    <mergeCell ref="M67:N67"/>
    <mergeCell ref="A67:B68"/>
    <mergeCell ref="A69:B69"/>
    <mergeCell ref="A78:B78"/>
    <mergeCell ref="A79:B79"/>
    <mergeCell ref="C67:D67"/>
    <mergeCell ref="E67:F67"/>
    <mergeCell ref="G67:H67"/>
    <mergeCell ref="I67:J67"/>
    <mergeCell ref="K67:L67"/>
    <mergeCell ref="A49:B49"/>
    <mergeCell ref="A58:B58"/>
    <mergeCell ref="A59:B59"/>
    <mergeCell ref="A65:B65"/>
    <mergeCell ref="A66:N66"/>
    <mergeCell ref="A45:B45"/>
    <mergeCell ref="A46:N46"/>
    <mergeCell ref="C47:D47"/>
    <mergeCell ref="E47:F47"/>
    <mergeCell ref="G47:H47"/>
    <mergeCell ref="I47:J47"/>
    <mergeCell ref="K47:L47"/>
    <mergeCell ref="M47:N47"/>
    <mergeCell ref="A47:B48"/>
    <mergeCell ref="M27:N27"/>
    <mergeCell ref="A27:B28"/>
    <mergeCell ref="A29:B29"/>
    <mergeCell ref="A38:B38"/>
    <mergeCell ref="A39:B39"/>
    <mergeCell ref="C27:D27"/>
    <mergeCell ref="E27:F27"/>
    <mergeCell ref="G27:H27"/>
    <mergeCell ref="I27:J27"/>
    <mergeCell ref="K27:L27"/>
    <mergeCell ref="A9:B9"/>
    <mergeCell ref="A18:B18"/>
    <mergeCell ref="A19:B19"/>
    <mergeCell ref="A25:B25"/>
    <mergeCell ref="A26:N26"/>
    <mergeCell ref="A6:N6"/>
    <mergeCell ref="C7:D7"/>
    <mergeCell ref="E7:F7"/>
    <mergeCell ref="G7:H7"/>
    <mergeCell ref="I7:J7"/>
    <mergeCell ref="K7:L7"/>
    <mergeCell ref="M7:N7"/>
    <mergeCell ref="A7:B8"/>
    <mergeCell ref="A1:N1"/>
    <mergeCell ref="A2:N2"/>
    <mergeCell ref="A3:N3"/>
    <mergeCell ref="A4:N4"/>
    <mergeCell ref="A5:N5"/>
  </mergeCells>
  <pageMargins left="0.7" right="0.7" top="0.75" bottom="0.75" header="0.3" footer="0.3"/>
  <pageSetup paperSize="9" orientation="portrait" horizontalDpi="300" verticalDpi="30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R97"/>
  <sheetViews>
    <sheetView workbookViewId="0">
      <pane ySplit="5" topLeftCell="A6"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22</v>
      </c>
      <c r="B1" s="43"/>
      <c r="C1" s="43"/>
      <c r="D1" s="43"/>
      <c r="E1" s="43"/>
      <c r="F1" s="43"/>
      <c r="G1" s="43"/>
      <c r="H1" s="43"/>
      <c r="I1" s="43"/>
      <c r="J1" s="43"/>
      <c r="K1" s="43"/>
      <c r="L1" s="43"/>
      <c r="M1" s="43"/>
      <c r="N1" s="43"/>
    </row>
    <row r="2" spans="1:18" ht="12.75" customHeight="1">
      <c r="A2" s="44" t="s">
        <v>171</v>
      </c>
      <c r="B2" s="43"/>
      <c r="C2" s="43"/>
      <c r="D2" s="43"/>
      <c r="E2" s="43"/>
      <c r="F2" s="43"/>
      <c r="G2" s="43"/>
      <c r="H2" s="43"/>
      <c r="I2" s="43"/>
      <c r="J2" s="43"/>
      <c r="K2" s="43"/>
      <c r="L2" s="43"/>
      <c r="M2" s="43"/>
      <c r="N2" s="43"/>
    </row>
    <row r="3" spans="1:18" ht="12.75" customHeight="1">
      <c r="A3" s="42" t="s">
        <v>271</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ht="12.75" customHeight="1">
      <c r="A5" s="45" t="s">
        <v>225</v>
      </c>
      <c r="B5" s="43"/>
      <c r="C5" s="43"/>
      <c r="D5" s="43"/>
      <c r="E5" s="43"/>
      <c r="F5" s="43"/>
      <c r="G5" s="43"/>
      <c r="H5" s="43"/>
      <c r="I5" s="43"/>
      <c r="J5" s="43"/>
      <c r="K5" s="43"/>
      <c r="L5" s="43"/>
      <c r="M5" s="43"/>
      <c r="N5" s="43"/>
    </row>
    <row r="6" spans="1:18">
      <c r="A6" s="48" t="s">
        <v>103</v>
      </c>
      <c r="B6" s="48"/>
      <c r="C6" s="48"/>
      <c r="D6" s="48"/>
      <c r="E6" s="48"/>
      <c r="F6" s="48"/>
      <c r="G6" s="48"/>
      <c r="H6" s="48"/>
      <c r="I6" s="48"/>
      <c r="J6" s="48"/>
      <c r="K6" s="48"/>
      <c r="L6" s="48"/>
      <c r="M6" s="48"/>
      <c r="N6" s="48"/>
    </row>
    <row r="7" spans="1:18">
      <c r="A7" s="46" t="s">
        <v>226</v>
      </c>
      <c r="B7" s="46" t="s">
        <v>227</v>
      </c>
      <c r="C7" s="47" t="s">
        <v>272</v>
      </c>
      <c r="D7" s="47" t="s">
        <v>227</v>
      </c>
      <c r="E7" s="47" t="s">
        <v>273</v>
      </c>
      <c r="F7" s="47" t="s">
        <v>227</v>
      </c>
      <c r="G7" s="47" t="s">
        <v>274</v>
      </c>
      <c r="H7" s="47" t="s">
        <v>227</v>
      </c>
      <c r="I7" s="47" t="s">
        <v>275</v>
      </c>
      <c r="J7" s="47" t="s">
        <v>227</v>
      </c>
      <c r="K7" s="47" t="s">
        <v>276</v>
      </c>
      <c r="L7" s="47" t="s">
        <v>227</v>
      </c>
      <c r="M7" s="47" t="s">
        <v>233</v>
      </c>
      <c r="N7" s="47"/>
    </row>
    <row r="8" spans="1:18" ht="36">
      <c r="A8" s="46" t="s">
        <v>92</v>
      </c>
      <c r="B8" s="46" t="s">
        <v>92</v>
      </c>
      <c r="C8" s="1" t="s">
        <v>234</v>
      </c>
      <c r="D8" s="1" t="s">
        <v>98</v>
      </c>
      <c r="E8" s="1" t="s">
        <v>234</v>
      </c>
      <c r="F8" s="1" t="s">
        <v>98</v>
      </c>
      <c r="G8" s="1" t="s">
        <v>234</v>
      </c>
      <c r="H8" s="1" t="s">
        <v>98</v>
      </c>
      <c r="I8" s="1" t="s">
        <v>234</v>
      </c>
      <c r="J8" s="1" t="s">
        <v>98</v>
      </c>
      <c r="K8" s="1" t="s">
        <v>234</v>
      </c>
      <c r="L8" s="1" t="s">
        <v>98</v>
      </c>
      <c r="M8" s="1" t="s">
        <v>234</v>
      </c>
      <c r="N8" s="1" t="s">
        <v>98</v>
      </c>
    </row>
    <row r="9" spans="1:18">
      <c r="A9" s="49" t="s">
        <v>104</v>
      </c>
      <c r="B9" s="43"/>
    </row>
    <row r="10" spans="1:18" ht="12">
      <c r="B10" s="15" t="s">
        <v>105</v>
      </c>
      <c r="C10" s="3">
        <v>376</v>
      </c>
      <c r="D10" s="4">
        <v>11.8</v>
      </c>
      <c r="E10" s="3">
        <v>336</v>
      </c>
      <c r="F10" s="4">
        <v>9.9</v>
      </c>
      <c r="G10" s="3">
        <v>410</v>
      </c>
      <c r="H10" s="4">
        <v>9.1</v>
      </c>
      <c r="I10" s="3">
        <v>486</v>
      </c>
      <c r="J10" s="4">
        <v>8</v>
      </c>
      <c r="K10" s="3">
        <v>716</v>
      </c>
      <c r="L10" s="4">
        <v>6.9</v>
      </c>
      <c r="M10" s="3">
        <v>465</v>
      </c>
      <c r="N10" s="4">
        <v>3.9</v>
      </c>
    </row>
    <row r="11" spans="1:18" ht="12">
      <c r="B11" s="15" t="s">
        <v>106</v>
      </c>
      <c r="C11" s="3">
        <v>45</v>
      </c>
      <c r="D11" s="4">
        <v>35.5</v>
      </c>
      <c r="E11" s="3">
        <v>79</v>
      </c>
      <c r="F11" s="4">
        <v>25.9</v>
      </c>
      <c r="G11" s="3">
        <v>88</v>
      </c>
      <c r="H11" s="4">
        <v>28.1</v>
      </c>
      <c r="I11" s="3">
        <v>112</v>
      </c>
      <c r="J11" s="4">
        <v>21.4</v>
      </c>
      <c r="K11" s="3">
        <v>266</v>
      </c>
      <c r="L11" s="4">
        <v>14.5</v>
      </c>
      <c r="M11" s="3">
        <v>118</v>
      </c>
      <c r="N11" s="4">
        <v>9.4</v>
      </c>
    </row>
    <row r="12" spans="1:18" ht="14">
      <c r="B12" s="15" t="s">
        <v>235</v>
      </c>
      <c r="C12" s="3">
        <v>69</v>
      </c>
      <c r="D12" s="4">
        <v>10.4</v>
      </c>
      <c r="E12" s="3">
        <v>91</v>
      </c>
      <c r="F12" s="4">
        <v>8.8000000000000007</v>
      </c>
      <c r="G12" s="3">
        <v>110</v>
      </c>
      <c r="H12" s="4">
        <v>8.4</v>
      </c>
      <c r="I12" s="3">
        <v>137</v>
      </c>
      <c r="J12" s="4">
        <v>7.6</v>
      </c>
      <c r="K12" s="3">
        <v>205</v>
      </c>
      <c r="L12" s="4">
        <v>5.9</v>
      </c>
      <c r="M12" s="3">
        <v>122</v>
      </c>
      <c r="N12" s="4">
        <v>3.9</v>
      </c>
    </row>
    <row r="13" spans="1:18" ht="24">
      <c r="A13" s="8"/>
      <c r="B13" s="20" t="s">
        <v>236</v>
      </c>
      <c r="C13" s="6">
        <v>490</v>
      </c>
      <c r="D13" s="7">
        <v>10.199999999999999</v>
      </c>
      <c r="E13" s="6">
        <v>505</v>
      </c>
      <c r="F13" s="7">
        <v>8.1</v>
      </c>
      <c r="G13" s="6">
        <v>608</v>
      </c>
      <c r="H13" s="7">
        <v>8.9</v>
      </c>
      <c r="I13" s="6">
        <v>735</v>
      </c>
      <c r="J13" s="7">
        <v>7.6</v>
      </c>
      <c r="K13" s="6">
        <v>1187</v>
      </c>
      <c r="L13" s="7">
        <v>6.1</v>
      </c>
      <c r="M13" s="6">
        <v>705</v>
      </c>
      <c r="N13" s="7">
        <v>3.3</v>
      </c>
      <c r="O13" s="8"/>
      <c r="P13" s="8"/>
      <c r="Q13" s="8"/>
      <c r="R13" s="8"/>
    </row>
    <row r="14" spans="1:18" ht="12">
      <c r="B14" s="15" t="s">
        <v>110</v>
      </c>
      <c r="C14" s="3">
        <v>46</v>
      </c>
      <c r="D14" s="4">
        <v>19.8</v>
      </c>
      <c r="E14" s="3">
        <v>58</v>
      </c>
      <c r="F14" s="4">
        <v>14.4</v>
      </c>
      <c r="G14" s="3">
        <v>69</v>
      </c>
      <c r="H14" s="4">
        <v>17.100000000000001</v>
      </c>
      <c r="I14" s="3">
        <v>59</v>
      </c>
      <c r="J14" s="4">
        <v>14.4</v>
      </c>
      <c r="K14" s="3">
        <v>128</v>
      </c>
      <c r="L14" s="4">
        <v>23.6</v>
      </c>
      <c r="M14" s="3">
        <v>72</v>
      </c>
      <c r="N14" s="4">
        <v>9.1999999999999993</v>
      </c>
    </row>
    <row r="15" spans="1:18" ht="12">
      <c r="B15" s="15" t="s">
        <v>120</v>
      </c>
      <c r="C15" s="3">
        <v>16</v>
      </c>
      <c r="D15" s="4">
        <v>25</v>
      </c>
      <c r="E15" s="3">
        <v>32</v>
      </c>
      <c r="F15" s="4">
        <v>16.399999999999999</v>
      </c>
      <c r="G15" s="3">
        <v>62</v>
      </c>
      <c r="H15" s="4">
        <v>11.2</v>
      </c>
      <c r="I15" s="3">
        <v>81</v>
      </c>
      <c r="J15" s="4">
        <v>7.9</v>
      </c>
      <c r="K15" s="3">
        <v>149</v>
      </c>
      <c r="L15" s="4">
        <v>8.9</v>
      </c>
      <c r="M15" s="3">
        <v>68</v>
      </c>
      <c r="N15" s="4">
        <v>5.3</v>
      </c>
    </row>
    <row r="16" spans="1:18" ht="26">
      <c r="B16" s="15" t="s">
        <v>237</v>
      </c>
      <c r="C16" s="3">
        <v>213</v>
      </c>
      <c r="D16" s="4">
        <v>36.5</v>
      </c>
      <c r="E16" s="3">
        <v>276</v>
      </c>
      <c r="F16" s="4">
        <v>35.5</v>
      </c>
      <c r="G16" s="3">
        <v>260</v>
      </c>
      <c r="H16" s="4">
        <v>34.1</v>
      </c>
      <c r="I16" s="3">
        <v>263</v>
      </c>
      <c r="J16" s="4">
        <v>31.8</v>
      </c>
      <c r="K16" s="3">
        <v>777</v>
      </c>
      <c r="L16" s="4">
        <v>16.7</v>
      </c>
      <c r="M16" s="3">
        <v>358</v>
      </c>
      <c r="N16" s="4">
        <v>12.7</v>
      </c>
    </row>
    <row r="17" spans="1:18" ht="12">
      <c r="A17" s="8"/>
      <c r="B17" s="20" t="s">
        <v>122</v>
      </c>
      <c r="C17" s="6">
        <v>276</v>
      </c>
      <c r="D17" s="7">
        <v>28.8</v>
      </c>
      <c r="E17" s="6">
        <v>366</v>
      </c>
      <c r="F17" s="7">
        <v>27.6</v>
      </c>
      <c r="G17" s="6">
        <v>391</v>
      </c>
      <c r="H17" s="7">
        <v>23</v>
      </c>
      <c r="I17" s="6">
        <v>402</v>
      </c>
      <c r="J17" s="7">
        <v>21.3</v>
      </c>
      <c r="K17" s="6">
        <v>1053</v>
      </c>
      <c r="L17" s="7">
        <v>13.7</v>
      </c>
      <c r="M17" s="6">
        <v>497</v>
      </c>
      <c r="N17" s="7">
        <v>9.5</v>
      </c>
      <c r="O17" s="8"/>
      <c r="P17" s="8"/>
      <c r="Q17" s="8"/>
      <c r="R17" s="8"/>
    </row>
    <row r="18" spans="1:18">
      <c r="A18" s="49" t="s">
        <v>123</v>
      </c>
      <c r="B18" s="50"/>
      <c r="C18" s="6">
        <v>765</v>
      </c>
      <c r="D18" s="7">
        <v>13.4</v>
      </c>
      <c r="E18" s="6">
        <v>871</v>
      </c>
      <c r="F18" s="7">
        <v>13.1</v>
      </c>
      <c r="G18" s="6">
        <v>999</v>
      </c>
      <c r="H18" s="7">
        <v>11</v>
      </c>
      <c r="I18" s="6">
        <v>1137</v>
      </c>
      <c r="J18" s="7">
        <v>8.6999999999999993</v>
      </c>
      <c r="K18" s="6">
        <v>2241</v>
      </c>
      <c r="L18" s="7">
        <v>7.9</v>
      </c>
      <c r="M18" s="6">
        <v>1202</v>
      </c>
      <c r="N18" s="7">
        <v>4.8</v>
      </c>
      <c r="O18" s="8"/>
      <c r="P18" s="8"/>
      <c r="Q18" s="8"/>
      <c r="R18" s="8"/>
    </row>
    <row r="19" spans="1:18">
      <c r="A19" s="49" t="s">
        <v>124</v>
      </c>
      <c r="B19" s="43"/>
    </row>
    <row r="20" spans="1:18" ht="24">
      <c r="B20" s="15" t="s">
        <v>125</v>
      </c>
      <c r="C20" s="3">
        <v>22</v>
      </c>
      <c r="D20" s="4">
        <v>38.700000000000003</v>
      </c>
      <c r="E20" s="3">
        <v>40</v>
      </c>
      <c r="F20" s="4">
        <v>22.5</v>
      </c>
      <c r="G20" s="3">
        <v>91</v>
      </c>
      <c r="H20" s="4">
        <v>13.5</v>
      </c>
      <c r="I20" s="3">
        <v>165</v>
      </c>
      <c r="J20" s="4">
        <v>11.4</v>
      </c>
      <c r="K20" s="3">
        <v>225</v>
      </c>
      <c r="L20" s="4">
        <v>9.1</v>
      </c>
      <c r="M20" s="3">
        <v>108</v>
      </c>
      <c r="N20" s="4">
        <v>6.4</v>
      </c>
    </row>
    <row r="21" spans="1:18" ht="12">
      <c r="B21" s="15" t="s">
        <v>126</v>
      </c>
      <c r="C21" s="3">
        <v>6</v>
      </c>
      <c r="D21" s="4">
        <v>58.8</v>
      </c>
      <c r="E21" s="3">
        <v>9</v>
      </c>
      <c r="F21" s="4">
        <v>49</v>
      </c>
      <c r="G21" s="3">
        <v>23</v>
      </c>
      <c r="H21" s="4">
        <v>35.1</v>
      </c>
      <c r="I21" s="3">
        <v>43</v>
      </c>
      <c r="J21" s="4">
        <v>29.2</v>
      </c>
      <c r="K21" s="3">
        <v>116</v>
      </c>
      <c r="L21" s="4">
        <v>22.2</v>
      </c>
      <c r="M21" s="3">
        <v>39</v>
      </c>
      <c r="N21" s="4">
        <v>14.8</v>
      </c>
    </row>
    <row r="22" spans="1:18" ht="12">
      <c r="B22" s="15" t="s">
        <v>128</v>
      </c>
      <c r="C22" s="3">
        <v>4</v>
      </c>
      <c r="D22" s="4">
        <v>46.5</v>
      </c>
      <c r="E22" s="3">
        <v>5</v>
      </c>
      <c r="F22" s="4">
        <v>20.8</v>
      </c>
      <c r="G22" s="3">
        <v>7</v>
      </c>
      <c r="H22" s="4">
        <v>25.3</v>
      </c>
      <c r="I22" s="3">
        <v>7</v>
      </c>
      <c r="J22" s="4">
        <v>22.7</v>
      </c>
      <c r="K22" s="3">
        <v>11</v>
      </c>
      <c r="L22" s="4">
        <v>18.2</v>
      </c>
      <c r="M22" s="3">
        <v>7</v>
      </c>
      <c r="N22" s="4">
        <v>9.1999999999999993</v>
      </c>
    </row>
    <row r="23" spans="1:18" ht="14">
      <c r="B23" s="15" t="s">
        <v>238</v>
      </c>
      <c r="C23" s="3">
        <v>3</v>
      </c>
      <c r="D23" s="4">
        <v>28.5</v>
      </c>
      <c r="E23" s="3">
        <v>6</v>
      </c>
      <c r="F23" s="4">
        <v>32.299999999999997</v>
      </c>
      <c r="G23" s="3">
        <v>7</v>
      </c>
      <c r="H23" s="4">
        <v>20.5</v>
      </c>
      <c r="I23" s="3">
        <v>14</v>
      </c>
      <c r="J23" s="4">
        <v>30</v>
      </c>
      <c r="K23" s="3">
        <v>24</v>
      </c>
      <c r="L23" s="4">
        <v>22.5</v>
      </c>
      <c r="M23" s="3">
        <v>11</v>
      </c>
      <c r="N23" s="4">
        <v>13.7</v>
      </c>
    </row>
    <row r="24" spans="1:18" ht="12">
      <c r="A24" s="8"/>
      <c r="B24" s="20" t="s">
        <v>130</v>
      </c>
      <c r="C24" s="6">
        <v>35</v>
      </c>
      <c r="D24" s="7">
        <v>26.6</v>
      </c>
      <c r="E24" s="6">
        <v>60</v>
      </c>
      <c r="F24" s="7">
        <v>15.7</v>
      </c>
      <c r="G24" s="6">
        <v>129</v>
      </c>
      <c r="H24" s="7">
        <v>11</v>
      </c>
      <c r="I24" s="6">
        <v>228</v>
      </c>
      <c r="J24" s="7">
        <v>10.5</v>
      </c>
      <c r="K24" s="6">
        <v>376</v>
      </c>
      <c r="L24" s="7">
        <v>9.1</v>
      </c>
      <c r="M24" s="6">
        <v>165</v>
      </c>
      <c r="N24" s="7">
        <v>5.9</v>
      </c>
      <c r="O24" s="8"/>
      <c r="P24" s="8"/>
      <c r="Q24" s="8"/>
      <c r="R24" s="8"/>
    </row>
    <row r="25" spans="1:18">
      <c r="A25" s="49" t="s">
        <v>131</v>
      </c>
      <c r="B25" s="50"/>
      <c r="C25" s="6">
        <v>730</v>
      </c>
      <c r="D25" s="7">
        <v>13.7</v>
      </c>
      <c r="E25" s="6">
        <v>812</v>
      </c>
      <c r="F25" s="7">
        <v>13.8</v>
      </c>
      <c r="G25" s="6">
        <v>870</v>
      </c>
      <c r="H25" s="7">
        <v>12.1</v>
      </c>
      <c r="I25" s="6">
        <v>909</v>
      </c>
      <c r="J25" s="7">
        <v>10.5</v>
      </c>
      <c r="K25" s="6">
        <v>1865</v>
      </c>
      <c r="L25" s="7">
        <v>9.1</v>
      </c>
      <c r="M25" s="6">
        <v>1037</v>
      </c>
      <c r="N25" s="7">
        <v>5.3</v>
      </c>
      <c r="O25" s="8"/>
      <c r="P25" s="8"/>
      <c r="Q25" s="8"/>
      <c r="R25" s="8"/>
    </row>
    <row r="26" spans="1:18" ht="13">
      <c r="A26" s="48" t="s">
        <v>167</v>
      </c>
      <c r="B26" s="48"/>
      <c r="C26" s="48"/>
      <c r="D26" s="48"/>
      <c r="E26" s="48"/>
      <c r="F26" s="48"/>
      <c r="G26" s="48"/>
      <c r="H26" s="48"/>
      <c r="I26" s="48"/>
      <c r="J26" s="48"/>
      <c r="K26" s="48"/>
      <c r="L26" s="48"/>
      <c r="M26" s="48"/>
      <c r="N26" s="48"/>
    </row>
    <row r="27" spans="1:18">
      <c r="A27" s="46" t="s">
        <v>226</v>
      </c>
      <c r="B27" s="46" t="s">
        <v>227</v>
      </c>
      <c r="C27" s="47" t="s">
        <v>277</v>
      </c>
      <c r="D27" s="47" t="s">
        <v>227</v>
      </c>
      <c r="E27" s="47" t="s">
        <v>278</v>
      </c>
      <c r="F27" s="47" t="s">
        <v>227</v>
      </c>
      <c r="G27" s="47" t="s">
        <v>279</v>
      </c>
      <c r="H27" s="47" t="s">
        <v>227</v>
      </c>
      <c r="I27" s="47" t="s">
        <v>280</v>
      </c>
      <c r="J27" s="47" t="s">
        <v>227</v>
      </c>
      <c r="K27" s="47" t="s">
        <v>281</v>
      </c>
      <c r="L27" s="47" t="s">
        <v>227</v>
      </c>
      <c r="M27" s="47" t="s">
        <v>233</v>
      </c>
      <c r="N27" s="47"/>
    </row>
    <row r="28" spans="1:18" ht="36">
      <c r="A28" s="46" t="s">
        <v>92</v>
      </c>
      <c r="B28" s="46" t="s">
        <v>92</v>
      </c>
      <c r="C28" s="1" t="s">
        <v>234</v>
      </c>
      <c r="D28" s="1" t="s">
        <v>98</v>
      </c>
      <c r="E28" s="1" t="s">
        <v>234</v>
      </c>
      <c r="F28" s="1" t="s">
        <v>98</v>
      </c>
      <c r="G28" s="1" t="s">
        <v>234</v>
      </c>
      <c r="H28" s="1" t="s">
        <v>98</v>
      </c>
      <c r="I28" s="1" t="s">
        <v>234</v>
      </c>
      <c r="J28" s="1" t="s">
        <v>98</v>
      </c>
      <c r="K28" s="1" t="s">
        <v>234</v>
      </c>
      <c r="L28" s="1" t="s">
        <v>98</v>
      </c>
      <c r="M28" s="1" t="s">
        <v>234</v>
      </c>
      <c r="N28" s="1" t="s">
        <v>98</v>
      </c>
    </row>
    <row r="29" spans="1:18">
      <c r="A29" s="49" t="s">
        <v>104</v>
      </c>
      <c r="B29" s="43"/>
    </row>
    <row r="30" spans="1:18" ht="12">
      <c r="B30" s="15" t="s">
        <v>105</v>
      </c>
      <c r="C30" s="3">
        <v>267</v>
      </c>
      <c r="D30" s="4">
        <v>10.5</v>
      </c>
      <c r="E30" s="3">
        <v>258</v>
      </c>
      <c r="F30" s="4">
        <v>10.9</v>
      </c>
      <c r="G30" s="3">
        <v>314</v>
      </c>
      <c r="H30" s="4">
        <v>12.4</v>
      </c>
      <c r="I30" s="3">
        <v>344</v>
      </c>
      <c r="J30" s="4">
        <v>10</v>
      </c>
      <c r="K30" s="3">
        <v>476</v>
      </c>
      <c r="L30" s="4">
        <v>8.1</v>
      </c>
      <c r="M30" s="3">
        <v>332</v>
      </c>
      <c r="N30" s="4">
        <v>4.9000000000000004</v>
      </c>
    </row>
    <row r="31" spans="1:18" ht="12">
      <c r="B31" s="15" t="s">
        <v>106</v>
      </c>
      <c r="C31" s="3">
        <v>31</v>
      </c>
      <c r="D31" s="4">
        <v>36.200000000000003</v>
      </c>
      <c r="E31" s="3">
        <v>49</v>
      </c>
      <c r="F31" s="4">
        <v>37.9</v>
      </c>
      <c r="G31" s="3">
        <v>94</v>
      </c>
      <c r="H31" s="4">
        <v>28.2</v>
      </c>
      <c r="I31" s="3">
        <v>117</v>
      </c>
      <c r="J31" s="4">
        <v>28.6</v>
      </c>
      <c r="K31" s="3">
        <v>210</v>
      </c>
      <c r="L31" s="4">
        <v>16.3</v>
      </c>
      <c r="M31" s="3">
        <v>100</v>
      </c>
      <c r="N31" s="4">
        <v>10.9</v>
      </c>
    </row>
    <row r="32" spans="1:18" ht="14">
      <c r="B32" s="15" t="s">
        <v>235</v>
      </c>
      <c r="C32" s="3">
        <v>53</v>
      </c>
      <c r="D32" s="4">
        <v>9.5</v>
      </c>
      <c r="E32" s="3">
        <v>77</v>
      </c>
      <c r="F32" s="4">
        <v>11.7</v>
      </c>
      <c r="G32" s="3">
        <v>86</v>
      </c>
      <c r="H32" s="4">
        <v>8.1999999999999993</v>
      </c>
      <c r="I32" s="3">
        <v>105</v>
      </c>
      <c r="J32" s="4">
        <v>7.8</v>
      </c>
      <c r="K32" s="3">
        <v>144</v>
      </c>
      <c r="L32" s="4">
        <v>5</v>
      </c>
      <c r="M32" s="3">
        <v>93</v>
      </c>
      <c r="N32" s="4">
        <v>3.4</v>
      </c>
    </row>
    <row r="33" spans="1:18" ht="24">
      <c r="A33" s="8"/>
      <c r="B33" s="20" t="s">
        <v>236</v>
      </c>
      <c r="C33" s="6">
        <v>351</v>
      </c>
      <c r="D33" s="7">
        <v>10.4</v>
      </c>
      <c r="E33" s="6">
        <v>383</v>
      </c>
      <c r="F33" s="7">
        <v>9.9</v>
      </c>
      <c r="G33" s="6">
        <v>495</v>
      </c>
      <c r="H33" s="7">
        <v>11</v>
      </c>
      <c r="I33" s="6">
        <v>566</v>
      </c>
      <c r="J33" s="7">
        <v>8.5</v>
      </c>
      <c r="K33" s="6">
        <v>830</v>
      </c>
      <c r="L33" s="7">
        <v>6.6</v>
      </c>
      <c r="M33" s="6">
        <v>525</v>
      </c>
      <c r="N33" s="7">
        <v>3.8</v>
      </c>
      <c r="O33" s="8"/>
      <c r="P33" s="8"/>
      <c r="Q33" s="8"/>
      <c r="R33" s="8"/>
    </row>
    <row r="34" spans="1:18" ht="12">
      <c r="B34" s="15" t="s">
        <v>110</v>
      </c>
      <c r="C34" s="3">
        <v>41</v>
      </c>
      <c r="D34" s="4">
        <v>26.7</v>
      </c>
      <c r="E34" s="3">
        <v>54</v>
      </c>
      <c r="F34" s="4">
        <v>21.3</v>
      </c>
      <c r="G34" s="3">
        <v>44</v>
      </c>
      <c r="H34" s="4">
        <v>17.399999999999999</v>
      </c>
      <c r="I34" s="3">
        <v>51</v>
      </c>
      <c r="J34" s="4">
        <v>19.100000000000001</v>
      </c>
      <c r="K34" s="3">
        <v>93</v>
      </c>
      <c r="L34" s="4">
        <v>17.600000000000001</v>
      </c>
      <c r="M34" s="3">
        <v>57</v>
      </c>
      <c r="N34" s="4">
        <v>9.1999999999999993</v>
      </c>
    </row>
    <row r="35" spans="1:18" ht="12">
      <c r="B35" s="15" t="s">
        <v>120</v>
      </c>
      <c r="C35" s="3">
        <v>15</v>
      </c>
      <c r="D35" s="4">
        <v>26.3</v>
      </c>
      <c r="E35" s="3">
        <v>30</v>
      </c>
      <c r="F35" s="4">
        <v>23.5</v>
      </c>
      <c r="G35" s="3">
        <v>49</v>
      </c>
      <c r="H35" s="4">
        <v>15.9</v>
      </c>
      <c r="I35" s="3">
        <v>68</v>
      </c>
      <c r="J35" s="4">
        <v>8.6</v>
      </c>
      <c r="K35" s="3">
        <v>123</v>
      </c>
      <c r="L35" s="4">
        <v>10.199999999999999</v>
      </c>
      <c r="M35" s="3">
        <v>57</v>
      </c>
      <c r="N35" s="4">
        <v>6.3</v>
      </c>
    </row>
    <row r="36" spans="1:18" ht="26">
      <c r="B36" s="15" t="s">
        <v>237</v>
      </c>
      <c r="C36" s="3">
        <v>147</v>
      </c>
      <c r="D36" s="4">
        <v>51.3</v>
      </c>
      <c r="E36" s="3">
        <v>215</v>
      </c>
      <c r="F36" s="4">
        <v>26.6</v>
      </c>
      <c r="G36" s="3">
        <v>301</v>
      </c>
      <c r="H36" s="4">
        <v>32.1</v>
      </c>
      <c r="I36" s="3">
        <v>352</v>
      </c>
      <c r="J36" s="4">
        <v>30.9</v>
      </c>
      <c r="K36" s="3">
        <v>833</v>
      </c>
      <c r="L36" s="4">
        <v>19.600000000000001</v>
      </c>
      <c r="M36" s="3">
        <v>370</v>
      </c>
      <c r="N36" s="4">
        <v>12.7</v>
      </c>
    </row>
    <row r="37" spans="1:18" ht="12">
      <c r="A37" s="8"/>
      <c r="B37" s="20" t="s">
        <v>122</v>
      </c>
      <c r="C37" s="6">
        <v>203</v>
      </c>
      <c r="D37" s="7">
        <v>39</v>
      </c>
      <c r="E37" s="6">
        <v>299</v>
      </c>
      <c r="F37" s="7">
        <v>21.2</v>
      </c>
      <c r="G37" s="6">
        <v>395</v>
      </c>
      <c r="H37" s="7">
        <v>25</v>
      </c>
      <c r="I37" s="6">
        <v>471</v>
      </c>
      <c r="J37" s="7">
        <v>23.4</v>
      </c>
      <c r="K37" s="6">
        <v>1049</v>
      </c>
      <c r="L37" s="7">
        <v>15.4</v>
      </c>
      <c r="M37" s="6">
        <v>483</v>
      </c>
      <c r="N37" s="7">
        <v>10</v>
      </c>
      <c r="O37" s="8"/>
      <c r="P37" s="8"/>
      <c r="Q37" s="8"/>
      <c r="R37" s="8"/>
    </row>
    <row r="38" spans="1:18">
      <c r="A38" s="49" t="s">
        <v>123</v>
      </c>
      <c r="B38" s="50"/>
      <c r="C38" s="6">
        <v>554</v>
      </c>
      <c r="D38" s="7">
        <v>16.7</v>
      </c>
      <c r="E38" s="6">
        <v>682</v>
      </c>
      <c r="F38" s="7">
        <v>11.3</v>
      </c>
      <c r="G38" s="6">
        <v>889</v>
      </c>
      <c r="H38" s="7">
        <v>12.7</v>
      </c>
      <c r="I38" s="6">
        <v>1036</v>
      </c>
      <c r="J38" s="7">
        <v>12.3</v>
      </c>
      <c r="K38" s="6">
        <v>1880</v>
      </c>
      <c r="L38" s="7">
        <v>8.5</v>
      </c>
      <c r="M38" s="6">
        <v>1008</v>
      </c>
      <c r="N38" s="7">
        <v>4.7</v>
      </c>
      <c r="O38" s="8"/>
      <c r="P38" s="8"/>
      <c r="Q38" s="8"/>
      <c r="R38" s="8"/>
    </row>
    <row r="39" spans="1:18">
      <c r="A39" s="49" t="s">
        <v>124</v>
      </c>
      <c r="B39" s="43"/>
    </row>
    <row r="40" spans="1:18" ht="24">
      <c r="B40" s="15" t="s">
        <v>125</v>
      </c>
      <c r="C40" s="3">
        <v>28</v>
      </c>
      <c r="D40" s="4">
        <v>29.3</v>
      </c>
      <c r="E40" s="3">
        <v>40</v>
      </c>
      <c r="F40" s="4">
        <v>21.3</v>
      </c>
      <c r="G40" s="3">
        <v>89</v>
      </c>
      <c r="H40" s="4">
        <v>14.4</v>
      </c>
      <c r="I40" s="3">
        <v>131</v>
      </c>
      <c r="J40" s="4">
        <v>12.6</v>
      </c>
      <c r="K40" s="3">
        <v>189</v>
      </c>
      <c r="L40" s="4">
        <v>10.8</v>
      </c>
      <c r="M40" s="3">
        <v>96</v>
      </c>
      <c r="N40" s="4">
        <v>6.6</v>
      </c>
    </row>
    <row r="41" spans="1:18" ht="12">
      <c r="B41" s="15" t="s">
        <v>126</v>
      </c>
      <c r="C41" s="3">
        <v>7</v>
      </c>
      <c r="D41" s="4">
        <v>75.3</v>
      </c>
      <c r="E41" s="3">
        <v>11</v>
      </c>
      <c r="F41" s="4">
        <v>71.2</v>
      </c>
      <c r="G41" s="3">
        <v>22</v>
      </c>
      <c r="H41" s="4">
        <v>36.5</v>
      </c>
      <c r="I41" s="3">
        <v>35</v>
      </c>
      <c r="J41" s="4">
        <v>31.5</v>
      </c>
      <c r="K41" s="3">
        <v>94</v>
      </c>
      <c r="L41" s="4">
        <v>22.1</v>
      </c>
      <c r="M41" s="3">
        <v>34</v>
      </c>
      <c r="N41" s="4">
        <v>14.2</v>
      </c>
    </row>
    <row r="42" spans="1:18" ht="12">
      <c r="B42" s="15" t="s">
        <v>128</v>
      </c>
      <c r="C42" s="3">
        <v>3</v>
      </c>
      <c r="D42" s="4">
        <v>28.4</v>
      </c>
      <c r="E42" s="3">
        <v>5</v>
      </c>
      <c r="F42" s="4">
        <v>22.4</v>
      </c>
      <c r="G42" s="3">
        <v>7</v>
      </c>
      <c r="H42" s="4">
        <v>23.1</v>
      </c>
      <c r="I42" s="3">
        <v>6</v>
      </c>
      <c r="J42" s="4">
        <v>21.3</v>
      </c>
      <c r="K42" s="3">
        <v>10</v>
      </c>
      <c r="L42" s="4">
        <v>17.8</v>
      </c>
      <c r="M42" s="3">
        <v>6</v>
      </c>
      <c r="N42" s="4">
        <v>7.7</v>
      </c>
    </row>
    <row r="43" spans="1:18" ht="14">
      <c r="B43" s="15" t="s">
        <v>238</v>
      </c>
      <c r="C43" s="3">
        <v>2</v>
      </c>
      <c r="D43" s="4">
        <v>27.8</v>
      </c>
      <c r="E43" s="3">
        <v>4</v>
      </c>
      <c r="F43" s="4">
        <v>19.3</v>
      </c>
      <c r="G43" s="3">
        <v>11</v>
      </c>
      <c r="H43" s="4">
        <v>27.9</v>
      </c>
      <c r="I43" s="3">
        <v>12</v>
      </c>
      <c r="J43" s="4">
        <v>33.5</v>
      </c>
      <c r="K43" s="3">
        <v>19</v>
      </c>
      <c r="L43" s="4">
        <v>28.3</v>
      </c>
      <c r="M43" s="3">
        <v>10</v>
      </c>
      <c r="N43" s="4">
        <v>15.2</v>
      </c>
    </row>
    <row r="44" spans="1:18" ht="12">
      <c r="A44" s="8"/>
      <c r="B44" s="20" t="s">
        <v>130</v>
      </c>
      <c r="C44" s="6">
        <v>40</v>
      </c>
      <c r="D44" s="7">
        <v>25.6</v>
      </c>
      <c r="E44" s="6">
        <v>61</v>
      </c>
      <c r="F44" s="7">
        <v>18.100000000000001</v>
      </c>
      <c r="G44" s="6">
        <v>128</v>
      </c>
      <c r="H44" s="7">
        <v>11.6</v>
      </c>
      <c r="I44" s="6">
        <v>185</v>
      </c>
      <c r="J44" s="7">
        <v>11.2</v>
      </c>
      <c r="K44" s="6">
        <v>313</v>
      </c>
      <c r="L44" s="7">
        <v>10</v>
      </c>
      <c r="M44" s="6">
        <v>145</v>
      </c>
      <c r="N44" s="7">
        <v>5.8</v>
      </c>
      <c r="O44" s="8"/>
      <c r="P44" s="8"/>
      <c r="Q44" s="8"/>
      <c r="R44" s="8"/>
    </row>
    <row r="45" spans="1:18">
      <c r="A45" s="49" t="s">
        <v>131</v>
      </c>
      <c r="B45" s="50"/>
      <c r="C45" s="6">
        <v>514</v>
      </c>
      <c r="D45" s="7">
        <v>17.899999999999999</v>
      </c>
      <c r="E45" s="6">
        <v>622</v>
      </c>
      <c r="F45" s="7">
        <v>12</v>
      </c>
      <c r="G45" s="6">
        <v>762</v>
      </c>
      <c r="H45" s="7">
        <v>14.6</v>
      </c>
      <c r="I45" s="6">
        <v>851</v>
      </c>
      <c r="J45" s="7">
        <v>14.8</v>
      </c>
      <c r="K45" s="6">
        <v>1567</v>
      </c>
      <c r="L45" s="7">
        <v>10.199999999999999</v>
      </c>
      <c r="M45" s="6">
        <v>863</v>
      </c>
      <c r="N45" s="7">
        <v>5.5</v>
      </c>
      <c r="O45" s="8"/>
      <c r="P45" s="8"/>
      <c r="Q45" s="8"/>
      <c r="R45" s="8"/>
    </row>
    <row r="46" spans="1:18">
      <c r="A46" s="48" t="s">
        <v>142</v>
      </c>
      <c r="B46" s="48"/>
      <c r="C46" s="48"/>
      <c r="D46" s="48"/>
      <c r="E46" s="48"/>
      <c r="F46" s="48"/>
      <c r="G46" s="48"/>
      <c r="H46" s="48"/>
      <c r="I46" s="48"/>
      <c r="J46" s="48"/>
      <c r="K46" s="48"/>
      <c r="L46" s="48"/>
      <c r="M46" s="48"/>
      <c r="N46" s="48"/>
    </row>
    <row r="47" spans="1:18">
      <c r="A47" s="46" t="s">
        <v>226</v>
      </c>
      <c r="B47" s="46" t="s">
        <v>227</v>
      </c>
      <c r="C47" s="47" t="s">
        <v>282</v>
      </c>
      <c r="D47" s="47" t="s">
        <v>227</v>
      </c>
      <c r="E47" s="47" t="s">
        <v>283</v>
      </c>
      <c r="F47" s="47" t="s">
        <v>227</v>
      </c>
      <c r="G47" s="47" t="s">
        <v>284</v>
      </c>
      <c r="H47" s="47" t="s">
        <v>227</v>
      </c>
      <c r="I47" s="47" t="s">
        <v>285</v>
      </c>
      <c r="J47" s="47" t="s">
        <v>227</v>
      </c>
      <c r="K47" s="47" t="s">
        <v>286</v>
      </c>
      <c r="L47" s="47" t="s">
        <v>227</v>
      </c>
      <c r="M47" s="47" t="s">
        <v>233</v>
      </c>
      <c r="N47" s="47"/>
    </row>
    <row r="48" spans="1:18" ht="36">
      <c r="A48" s="46" t="s">
        <v>92</v>
      </c>
      <c r="B48" s="46" t="s">
        <v>92</v>
      </c>
      <c r="C48" s="1" t="s">
        <v>234</v>
      </c>
      <c r="D48" s="1" t="s">
        <v>98</v>
      </c>
      <c r="E48" s="1" t="s">
        <v>234</v>
      </c>
      <c r="F48" s="1" t="s">
        <v>98</v>
      </c>
      <c r="G48" s="1" t="s">
        <v>234</v>
      </c>
      <c r="H48" s="1" t="s">
        <v>98</v>
      </c>
      <c r="I48" s="1" t="s">
        <v>234</v>
      </c>
      <c r="J48" s="1" t="s">
        <v>98</v>
      </c>
      <c r="K48" s="1" t="s">
        <v>234</v>
      </c>
      <c r="L48" s="1" t="s">
        <v>98</v>
      </c>
      <c r="M48" s="1" t="s">
        <v>234</v>
      </c>
      <c r="N48" s="1" t="s">
        <v>98</v>
      </c>
    </row>
    <row r="49" spans="1:18">
      <c r="A49" s="49" t="s">
        <v>104</v>
      </c>
      <c r="B49" s="43"/>
    </row>
    <row r="50" spans="1:18" ht="12">
      <c r="B50" s="15" t="s">
        <v>105</v>
      </c>
      <c r="C50" s="3">
        <v>188</v>
      </c>
      <c r="D50" s="4">
        <v>12.1</v>
      </c>
      <c r="E50" s="3">
        <v>210</v>
      </c>
      <c r="F50" s="4">
        <v>10.6</v>
      </c>
      <c r="G50" s="3">
        <v>268</v>
      </c>
      <c r="H50" s="4">
        <v>11.3</v>
      </c>
      <c r="I50" s="3">
        <v>312</v>
      </c>
      <c r="J50" s="4">
        <v>11.9</v>
      </c>
      <c r="K50" s="3">
        <v>404</v>
      </c>
      <c r="L50" s="4">
        <v>9.5</v>
      </c>
      <c r="M50" s="3">
        <v>276</v>
      </c>
      <c r="N50" s="4">
        <v>5</v>
      </c>
    </row>
    <row r="51" spans="1:18" ht="12">
      <c r="B51" s="15" t="s">
        <v>106</v>
      </c>
      <c r="C51" s="3">
        <v>20</v>
      </c>
      <c r="D51" s="4">
        <v>40.1</v>
      </c>
      <c r="E51" s="3">
        <v>36</v>
      </c>
      <c r="F51" s="4">
        <v>36.1</v>
      </c>
      <c r="G51" s="3">
        <v>50</v>
      </c>
      <c r="H51" s="4">
        <v>27.1</v>
      </c>
      <c r="I51" s="3">
        <v>74</v>
      </c>
      <c r="J51" s="4">
        <v>28.7</v>
      </c>
      <c r="K51" s="3">
        <v>163</v>
      </c>
      <c r="L51" s="4">
        <v>23.8</v>
      </c>
      <c r="M51" s="3">
        <v>69</v>
      </c>
      <c r="N51" s="4">
        <v>15.4</v>
      </c>
    </row>
    <row r="52" spans="1:18" ht="14">
      <c r="B52" s="15" t="s">
        <v>235</v>
      </c>
      <c r="C52" s="3">
        <v>53</v>
      </c>
      <c r="D52" s="4">
        <v>9.1</v>
      </c>
      <c r="E52" s="3">
        <v>75</v>
      </c>
      <c r="F52" s="4">
        <v>8.4</v>
      </c>
      <c r="G52" s="3">
        <v>85</v>
      </c>
      <c r="H52" s="4">
        <v>6.8</v>
      </c>
      <c r="I52" s="3">
        <v>106</v>
      </c>
      <c r="J52" s="4">
        <v>5.7</v>
      </c>
      <c r="K52" s="3">
        <v>156</v>
      </c>
      <c r="L52" s="4">
        <v>7.1</v>
      </c>
      <c r="M52" s="3">
        <v>95</v>
      </c>
      <c r="N52" s="4">
        <v>3.4</v>
      </c>
    </row>
    <row r="53" spans="1:18" ht="24">
      <c r="A53" s="8"/>
      <c r="B53" s="20" t="s">
        <v>236</v>
      </c>
      <c r="C53" s="6">
        <v>260</v>
      </c>
      <c r="D53" s="7">
        <v>10.8</v>
      </c>
      <c r="E53" s="6">
        <v>321</v>
      </c>
      <c r="F53" s="7">
        <v>9.1</v>
      </c>
      <c r="G53" s="6">
        <v>403</v>
      </c>
      <c r="H53" s="7">
        <v>9.3000000000000007</v>
      </c>
      <c r="I53" s="6">
        <v>492</v>
      </c>
      <c r="J53" s="7">
        <v>9</v>
      </c>
      <c r="K53" s="6">
        <v>723</v>
      </c>
      <c r="L53" s="7">
        <v>8.4</v>
      </c>
      <c r="M53" s="6">
        <v>440</v>
      </c>
      <c r="N53" s="7">
        <v>4.2</v>
      </c>
      <c r="O53" s="8"/>
      <c r="P53" s="8"/>
      <c r="Q53" s="8"/>
      <c r="R53" s="8"/>
    </row>
    <row r="54" spans="1:18" ht="12">
      <c r="B54" s="15" t="s">
        <v>110</v>
      </c>
      <c r="C54" s="3">
        <v>33</v>
      </c>
      <c r="D54" s="4">
        <v>31.4</v>
      </c>
      <c r="E54" s="3">
        <v>42</v>
      </c>
      <c r="F54" s="4">
        <v>18.5</v>
      </c>
      <c r="G54" s="3">
        <v>40</v>
      </c>
      <c r="H54" s="4">
        <v>27.7</v>
      </c>
      <c r="I54" s="3">
        <v>60</v>
      </c>
      <c r="J54" s="4">
        <v>39.4</v>
      </c>
      <c r="K54" s="3">
        <v>119</v>
      </c>
      <c r="L54" s="4">
        <v>33.5</v>
      </c>
      <c r="M54" s="3">
        <v>59</v>
      </c>
      <c r="N54" s="4">
        <v>16.2</v>
      </c>
    </row>
    <row r="55" spans="1:18" ht="12">
      <c r="B55" s="15" t="s">
        <v>120</v>
      </c>
      <c r="C55" s="3">
        <v>7</v>
      </c>
      <c r="D55" s="4">
        <v>31.2</v>
      </c>
      <c r="E55" s="3">
        <v>21</v>
      </c>
      <c r="F55" s="4">
        <v>19.2</v>
      </c>
      <c r="G55" s="3">
        <v>33</v>
      </c>
      <c r="H55" s="4">
        <v>12</v>
      </c>
      <c r="I55" s="3">
        <v>57</v>
      </c>
      <c r="J55" s="4">
        <v>18.8</v>
      </c>
      <c r="K55" s="3">
        <v>97</v>
      </c>
      <c r="L55" s="4">
        <v>17.3</v>
      </c>
      <c r="M55" s="3">
        <v>43</v>
      </c>
      <c r="N55" s="4">
        <v>9.1999999999999993</v>
      </c>
    </row>
    <row r="56" spans="1:18" ht="26">
      <c r="B56" s="15" t="s">
        <v>237</v>
      </c>
      <c r="C56" s="3">
        <v>139</v>
      </c>
      <c r="D56" s="4">
        <v>41.7</v>
      </c>
      <c r="E56" s="3">
        <v>220</v>
      </c>
      <c r="F56" s="4">
        <v>45.6</v>
      </c>
      <c r="G56" s="3">
        <v>192</v>
      </c>
      <c r="H56" s="4">
        <v>29.5</v>
      </c>
      <c r="I56" s="3">
        <v>382</v>
      </c>
      <c r="J56" s="4">
        <v>50.9</v>
      </c>
      <c r="K56" s="3">
        <v>804</v>
      </c>
      <c r="L56" s="4">
        <v>24.4</v>
      </c>
      <c r="M56" s="3">
        <v>347</v>
      </c>
      <c r="N56" s="4">
        <v>17.7</v>
      </c>
    </row>
    <row r="57" spans="1:18" ht="12">
      <c r="A57" s="8"/>
      <c r="B57" s="20" t="s">
        <v>122</v>
      </c>
      <c r="C57" s="6">
        <v>179</v>
      </c>
      <c r="D57" s="7">
        <v>33.1</v>
      </c>
      <c r="E57" s="6">
        <v>283</v>
      </c>
      <c r="F57" s="7">
        <v>35.700000000000003</v>
      </c>
      <c r="G57" s="6">
        <v>266</v>
      </c>
      <c r="H57" s="7">
        <v>21.6</v>
      </c>
      <c r="I57" s="6">
        <v>499</v>
      </c>
      <c r="J57" s="7">
        <v>39.6</v>
      </c>
      <c r="K57" s="6">
        <v>1019</v>
      </c>
      <c r="L57" s="7">
        <v>20.100000000000001</v>
      </c>
      <c r="M57" s="6">
        <v>449</v>
      </c>
      <c r="N57" s="7">
        <v>14.2</v>
      </c>
      <c r="O57" s="8"/>
      <c r="P57" s="8"/>
      <c r="Q57" s="8"/>
      <c r="R57" s="8"/>
    </row>
    <row r="58" spans="1:18">
      <c r="A58" s="49" t="s">
        <v>123</v>
      </c>
      <c r="B58" s="50"/>
      <c r="C58" s="6">
        <v>439</v>
      </c>
      <c r="D58" s="7">
        <v>15.6</v>
      </c>
      <c r="E58" s="6">
        <v>604</v>
      </c>
      <c r="F58" s="7">
        <v>17.2</v>
      </c>
      <c r="G58" s="6">
        <v>669</v>
      </c>
      <c r="H58" s="7">
        <v>9.3000000000000007</v>
      </c>
      <c r="I58" s="6">
        <v>991</v>
      </c>
      <c r="J58" s="7">
        <v>19.600000000000001</v>
      </c>
      <c r="K58" s="6">
        <v>1742</v>
      </c>
      <c r="L58" s="7">
        <v>12.4</v>
      </c>
      <c r="M58" s="6">
        <v>889</v>
      </c>
      <c r="N58" s="7">
        <v>7.2</v>
      </c>
      <c r="O58" s="8"/>
      <c r="P58" s="8"/>
      <c r="Q58" s="8"/>
      <c r="R58" s="8"/>
    </row>
    <row r="59" spans="1:18">
      <c r="A59" s="49" t="s">
        <v>124</v>
      </c>
      <c r="B59" s="43"/>
    </row>
    <row r="60" spans="1:18" ht="24">
      <c r="B60" s="15" t="s">
        <v>125</v>
      </c>
      <c r="C60" s="3">
        <v>13</v>
      </c>
      <c r="D60" s="4">
        <v>29.8</v>
      </c>
      <c r="E60" s="3">
        <v>30</v>
      </c>
      <c r="F60" s="4">
        <v>30</v>
      </c>
      <c r="G60" s="3">
        <v>80</v>
      </c>
      <c r="H60" s="4">
        <v>15</v>
      </c>
      <c r="I60" s="3">
        <v>110</v>
      </c>
      <c r="J60" s="4">
        <v>14</v>
      </c>
      <c r="K60" s="3">
        <v>158</v>
      </c>
      <c r="L60" s="4">
        <v>14.6</v>
      </c>
      <c r="M60" s="3">
        <v>78</v>
      </c>
      <c r="N60" s="4">
        <v>8.4</v>
      </c>
    </row>
    <row r="61" spans="1:18" ht="12">
      <c r="B61" s="15" t="s">
        <v>126</v>
      </c>
      <c r="C61" s="3">
        <v>4</v>
      </c>
      <c r="D61" s="4">
        <v>68</v>
      </c>
      <c r="E61" s="3">
        <v>11</v>
      </c>
      <c r="F61" s="4">
        <v>52.7</v>
      </c>
      <c r="G61" s="3">
        <v>19</v>
      </c>
      <c r="H61" s="4">
        <v>35.799999999999997</v>
      </c>
      <c r="I61" s="3">
        <v>24</v>
      </c>
      <c r="J61" s="4">
        <v>37.700000000000003</v>
      </c>
      <c r="K61" s="3">
        <v>69</v>
      </c>
      <c r="L61" s="4">
        <v>36.299999999999997</v>
      </c>
      <c r="M61" s="3">
        <v>25</v>
      </c>
      <c r="N61" s="4">
        <v>22.6</v>
      </c>
    </row>
    <row r="62" spans="1:18" ht="12">
      <c r="B62" s="15" t="s">
        <v>128</v>
      </c>
      <c r="C62" s="3">
        <v>3</v>
      </c>
      <c r="D62" s="4">
        <v>35.1</v>
      </c>
      <c r="E62" s="3">
        <v>5</v>
      </c>
      <c r="F62" s="4">
        <v>24.8</v>
      </c>
      <c r="G62" s="3">
        <v>6</v>
      </c>
      <c r="H62" s="4">
        <v>22.7</v>
      </c>
      <c r="I62" s="3">
        <v>7</v>
      </c>
      <c r="J62" s="4">
        <v>22.6</v>
      </c>
      <c r="K62" s="3">
        <v>10</v>
      </c>
      <c r="L62" s="4">
        <v>23.2</v>
      </c>
      <c r="M62" s="3">
        <v>6</v>
      </c>
      <c r="N62" s="4">
        <v>9.8000000000000007</v>
      </c>
    </row>
    <row r="63" spans="1:18" ht="14">
      <c r="B63" s="15" t="s">
        <v>238</v>
      </c>
      <c r="C63" s="3">
        <v>3</v>
      </c>
      <c r="D63" s="4">
        <v>20.2</v>
      </c>
      <c r="E63" s="3">
        <v>5</v>
      </c>
      <c r="F63" s="4">
        <v>18</v>
      </c>
      <c r="G63" s="3">
        <v>10</v>
      </c>
      <c r="H63" s="4">
        <v>19.600000000000001</v>
      </c>
      <c r="I63" s="3">
        <v>16</v>
      </c>
      <c r="J63" s="4">
        <v>37.6</v>
      </c>
      <c r="K63" s="3">
        <v>14</v>
      </c>
      <c r="L63" s="4">
        <v>19.399999999999999</v>
      </c>
      <c r="M63" s="3">
        <v>10</v>
      </c>
      <c r="N63" s="4">
        <v>16.399999999999999</v>
      </c>
    </row>
    <row r="64" spans="1:18" ht="12">
      <c r="A64" s="8"/>
      <c r="B64" s="20" t="s">
        <v>130</v>
      </c>
      <c r="C64" s="6">
        <v>23</v>
      </c>
      <c r="D64" s="7">
        <v>23.1</v>
      </c>
      <c r="E64" s="6">
        <v>51</v>
      </c>
      <c r="F64" s="7">
        <v>22.1</v>
      </c>
      <c r="G64" s="6">
        <v>115</v>
      </c>
      <c r="H64" s="7">
        <v>13.7</v>
      </c>
      <c r="I64" s="6">
        <v>157</v>
      </c>
      <c r="J64" s="7">
        <v>13.3</v>
      </c>
      <c r="K64" s="6">
        <v>251</v>
      </c>
      <c r="L64" s="7">
        <v>14.9</v>
      </c>
      <c r="M64" s="6">
        <v>119</v>
      </c>
      <c r="N64" s="7">
        <v>8.3000000000000007</v>
      </c>
      <c r="O64" s="8"/>
      <c r="P64" s="8"/>
      <c r="Q64" s="8"/>
      <c r="R64" s="8"/>
    </row>
    <row r="65" spans="1:18">
      <c r="A65" s="49" t="s">
        <v>131</v>
      </c>
      <c r="B65" s="50"/>
      <c r="C65" s="6">
        <v>416</v>
      </c>
      <c r="D65" s="7">
        <v>16.5</v>
      </c>
      <c r="E65" s="6">
        <v>553</v>
      </c>
      <c r="F65" s="7">
        <v>18.2</v>
      </c>
      <c r="G65" s="6">
        <v>555</v>
      </c>
      <c r="H65" s="7">
        <v>11.5</v>
      </c>
      <c r="I65" s="6">
        <v>834</v>
      </c>
      <c r="J65" s="7">
        <v>23.5</v>
      </c>
      <c r="K65" s="6">
        <v>1491</v>
      </c>
      <c r="L65" s="7">
        <v>14.2</v>
      </c>
      <c r="M65" s="6">
        <v>770</v>
      </c>
      <c r="N65" s="7">
        <v>8.3000000000000007</v>
      </c>
      <c r="O65" s="8"/>
      <c r="P65" s="8"/>
      <c r="Q65" s="8"/>
      <c r="R65" s="8"/>
    </row>
    <row r="66" spans="1:18">
      <c r="A66" s="48" t="s">
        <v>143</v>
      </c>
      <c r="B66" s="48"/>
      <c r="C66" s="48"/>
      <c r="D66" s="48"/>
      <c r="E66" s="48"/>
      <c r="F66" s="48"/>
      <c r="G66" s="48"/>
      <c r="H66" s="48"/>
      <c r="I66" s="48"/>
      <c r="J66" s="48"/>
      <c r="K66" s="48"/>
      <c r="L66" s="48"/>
      <c r="M66" s="48"/>
      <c r="N66" s="48"/>
    </row>
    <row r="67" spans="1:18">
      <c r="A67" s="46" t="s">
        <v>226</v>
      </c>
      <c r="B67" s="46" t="s">
        <v>227</v>
      </c>
      <c r="C67" s="47" t="s">
        <v>287</v>
      </c>
      <c r="D67" s="47" t="s">
        <v>227</v>
      </c>
      <c r="E67" s="47" t="s">
        <v>288</v>
      </c>
      <c r="F67" s="47" t="s">
        <v>227</v>
      </c>
      <c r="G67" s="47" t="s">
        <v>289</v>
      </c>
      <c r="H67" s="47" t="s">
        <v>227</v>
      </c>
      <c r="I67" s="47" t="s">
        <v>290</v>
      </c>
      <c r="J67" s="47" t="s">
        <v>227</v>
      </c>
      <c r="K67" s="47" t="s">
        <v>291</v>
      </c>
      <c r="L67" s="47" t="s">
        <v>227</v>
      </c>
      <c r="M67" s="47" t="s">
        <v>233</v>
      </c>
      <c r="N67" s="47"/>
    </row>
    <row r="68" spans="1:18" ht="36">
      <c r="A68" s="46" t="s">
        <v>92</v>
      </c>
      <c r="B68" s="46" t="s">
        <v>92</v>
      </c>
      <c r="C68" s="1" t="s">
        <v>234</v>
      </c>
      <c r="D68" s="1" t="s">
        <v>98</v>
      </c>
      <c r="E68" s="1" t="s">
        <v>234</v>
      </c>
      <c r="F68" s="1" t="s">
        <v>98</v>
      </c>
      <c r="G68" s="1" t="s">
        <v>234</v>
      </c>
      <c r="H68" s="1" t="s">
        <v>98</v>
      </c>
      <c r="I68" s="1" t="s">
        <v>234</v>
      </c>
      <c r="J68" s="1" t="s">
        <v>98</v>
      </c>
      <c r="K68" s="1" t="s">
        <v>234</v>
      </c>
      <c r="L68" s="1" t="s">
        <v>98</v>
      </c>
      <c r="M68" s="1" t="s">
        <v>234</v>
      </c>
      <c r="N68" s="1" t="s">
        <v>98</v>
      </c>
    </row>
    <row r="69" spans="1:18">
      <c r="A69" s="49" t="s">
        <v>104</v>
      </c>
      <c r="B69" s="43"/>
    </row>
    <row r="70" spans="1:18" ht="12">
      <c r="B70" s="15" t="s">
        <v>105</v>
      </c>
      <c r="C70" s="3">
        <v>135</v>
      </c>
      <c r="D70" s="4">
        <v>12.9</v>
      </c>
      <c r="E70" s="3">
        <v>158</v>
      </c>
      <c r="F70" s="4">
        <v>9.6999999999999993</v>
      </c>
      <c r="G70" s="3">
        <v>178</v>
      </c>
      <c r="H70" s="4">
        <v>11.1</v>
      </c>
      <c r="I70" s="3">
        <v>251</v>
      </c>
      <c r="J70" s="4">
        <v>11</v>
      </c>
      <c r="K70" s="3">
        <v>346</v>
      </c>
      <c r="L70" s="4">
        <v>10.199999999999999</v>
      </c>
      <c r="M70" s="3">
        <v>213</v>
      </c>
      <c r="N70" s="4">
        <v>5</v>
      </c>
    </row>
    <row r="71" spans="1:18" ht="12">
      <c r="B71" s="15" t="s">
        <v>106</v>
      </c>
      <c r="C71" s="3">
        <v>20</v>
      </c>
      <c r="D71" s="4">
        <v>45.5</v>
      </c>
      <c r="E71" s="3">
        <v>34</v>
      </c>
      <c r="F71" s="4">
        <v>41.2</v>
      </c>
      <c r="G71" s="3">
        <v>41</v>
      </c>
      <c r="H71" s="4">
        <v>25.5</v>
      </c>
      <c r="I71" s="3">
        <v>69</v>
      </c>
      <c r="J71" s="4">
        <v>31.8</v>
      </c>
      <c r="K71" s="3">
        <v>125</v>
      </c>
      <c r="L71" s="4">
        <v>25.3</v>
      </c>
      <c r="M71" s="3">
        <v>58</v>
      </c>
      <c r="N71" s="4">
        <v>16</v>
      </c>
    </row>
    <row r="72" spans="1:18" ht="14">
      <c r="B72" s="15" t="s">
        <v>235</v>
      </c>
      <c r="C72" s="3">
        <v>46</v>
      </c>
      <c r="D72" s="4">
        <v>10</v>
      </c>
      <c r="E72" s="3">
        <v>73</v>
      </c>
      <c r="F72" s="4">
        <v>8.8000000000000007</v>
      </c>
      <c r="G72" s="3">
        <v>81</v>
      </c>
      <c r="H72" s="4">
        <v>5.6</v>
      </c>
      <c r="I72" s="3">
        <v>108</v>
      </c>
      <c r="J72" s="4">
        <v>7.3</v>
      </c>
      <c r="K72" s="3">
        <v>150</v>
      </c>
      <c r="L72" s="4">
        <v>7.3</v>
      </c>
      <c r="M72" s="3">
        <v>91</v>
      </c>
      <c r="N72" s="4">
        <v>3.7</v>
      </c>
    </row>
    <row r="73" spans="1:18" ht="24">
      <c r="A73" s="8"/>
      <c r="B73" s="20" t="s">
        <v>236</v>
      </c>
      <c r="C73" s="6">
        <v>200</v>
      </c>
      <c r="D73" s="7">
        <v>12.2</v>
      </c>
      <c r="E73" s="6">
        <v>265</v>
      </c>
      <c r="F73" s="7">
        <v>9.1</v>
      </c>
      <c r="G73" s="6">
        <v>300</v>
      </c>
      <c r="H73" s="7">
        <v>8.3000000000000007</v>
      </c>
      <c r="I73" s="6">
        <v>427</v>
      </c>
      <c r="J73" s="7">
        <v>10.3</v>
      </c>
      <c r="K73" s="6">
        <v>621</v>
      </c>
      <c r="L73" s="7">
        <v>8.1</v>
      </c>
      <c r="M73" s="6">
        <v>363</v>
      </c>
      <c r="N73" s="7">
        <v>4.5</v>
      </c>
      <c r="O73" s="8"/>
      <c r="P73" s="8"/>
      <c r="Q73" s="8"/>
      <c r="R73" s="8"/>
    </row>
    <row r="74" spans="1:18" ht="12">
      <c r="B74" s="15" t="s">
        <v>110</v>
      </c>
      <c r="C74" s="3">
        <v>27</v>
      </c>
      <c r="D74" s="4">
        <v>29.8</v>
      </c>
      <c r="E74" s="3">
        <v>42</v>
      </c>
      <c r="F74" s="4">
        <v>16.100000000000001</v>
      </c>
      <c r="G74" s="3">
        <v>34</v>
      </c>
      <c r="H74" s="4">
        <v>20.6</v>
      </c>
      <c r="I74" s="3">
        <v>49</v>
      </c>
      <c r="J74" s="4">
        <v>35.5</v>
      </c>
      <c r="K74" s="3">
        <v>88</v>
      </c>
      <c r="L74" s="4">
        <v>23.6</v>
      </c>
      <c r="M74" s="3">
        <v>48</v>
      </c>
      <c r="N74" s="4">
        <v>12.4</v>
      </c>
    </row>
    <row r="75" spans="1:18" ht="12">
      <c r="B75" s="15" t="s">
        <v>120</v>
      </c>
      <c r="C75" s="3">
        <v>6</v>
      </c>
      <c r="D75" s="4">
        <v>47.5</v>
      </c>
      <c r="E75" s="3">
        <v>18</v>
      </c>
      <c r="F75" s="4">
        <v>22.5</v>
      </c>
      <c r="G75" s="3">
        <v>27</v>
      </c>
      <c r="H75" s="4">
        <v>14</v>
      </c>
      <c r="I75" s="3">
        <v>44</v>
      </c>
      <c r="J75" s="4">
        <v>16.899999999999999</v>
      </c>
      <c r="K75" s="3">
        <v>73</v>
      </c>
      <c r="L75" s="4">
        <v>11.9</v>
      </c>
      <c r="M75" s="3">
        <v>34</v>
      </c>
      <c r="N75" s="4">
        <v>7.6</v>
      </c>
    </row>
    <row r="76" spans="1:18" ht="26">
      <c r="B76" s="15" t="s">
        <v>237</v>
      </c>
      <c r="C76" s="3">
        <v>75</v>
      </c>
      <c r="D76" s="4">
        <v>48.1</v>
      </c>
      <c r="E76" s="3">
        <v>159</v>
      </c>
      <c r="F76" s="4">
        <v>47.7</v>
      </c>
      <c r="G76" s="3">
        <v>205</v>
      </c>
      <c r="H76" s="4">
        <v>49.9</v>
      </c>
      <c r="I76" s="3">
        <v>277</v>
      </c>
      <c r="J76" s="4">
        <v>44.1</v>
      </c>
      <c r="K76" s="3">
        <v>611</v>
      </c>
      <c r="L76" s="4">
        <v>26.6</v>
      </c>
      <c r="M76" s="3">
        <v>265</v>
      </c>
      <c r="N76" s="4">
        <v>17.399999999999999</v>
      </c>
    </row>
    <row r="77" spans="1:18" ht="12">
      <c r="A77" s="8"/>
      <c r="B77" s="20" t="s">
        <v>122</v>
      </c>
      <c r="C77" s="6">
        <v>108</v>
      </c>
      <c r="D77" s="7">
        <v>36.200000000000003</v>
      </c>
      <c r="E77" s="6">
        <v>219</v>
      </c>
      <c r="F77" s="7">
        <v>35.6</v>
      </c>
      <c r="G77" s="6">
        <v>266</v>
      </c>
      <c r="H77" s="7">
        <v>37.9</v>
      </c>
      <c r="I77" s="6">
        <v>369</v>
      </c>
      <c r="J77" s="7">
        <v>33.200000000000003</v>
      </c>
      <c r="K77" s="6">
        <v>772</v>
      </c>
      <c r="L77" s="7">
        <v>22.3</v>
      </c>
      <c r="M77" s="6">
        <v>347</v>
      </c>
      <c r="N77" s="7">
        <v>13.8</v>
      </c>
      <c r="O77" s="8"/>
      <c r="P77" s="8"/>
      <c r="Q77" s="8"/>
      <c r="R77" s="8"/>
    </row>
    <row r="78" spans="1:18">
      <c r="A78" s="49" t="s">
        <v>123</v>
      </c>
      <c r="B78" s="50"/>
      <c r="C78" s="6">
        <v>308</v>
      </c>
      <c r="D78" s="7">
        <v>15.4</v>
      </c>
      <c r="E78" s="6">
        <v>484</v>
      </c>
      <c r="F78" s="7">
        <v>16.5</v>
      </c>
      <c r="G78" s="6">
        <v>566</v>
      </c>
      <c r="H78" s="7">
        <v>17.7</v>
      </c>
      <c r="I78" s="6">
        <v>796</v>
      </c>
      <c r="J78" s="7">
        <v>15.1</v>
      </c>
      <c r="K78" s="6">
        <v>1393</v>
      </c>
      <c r="L78" s="7">
        <v>12.6</v>
      </c>
      <c r="M78" s="6">
        <v>709</v>
      </c>
      <c r="N78" s="7">
        <v>6.9</v>
      </c>
      <c r="O78" s="8"/>
      <c r="P78" s="8"/>
      <c r="Q78" s="8"/>
      <c r="R78" s="8"/>
    </row>
    <row r="79" spans="1:18">
      <c r="A79" s="49" t="s">
        <v>124</v>
      </c>
      <c r="B79" s="43"/>
    </row>
    <row r="80" spans="1:18" ht="24">
      <c r="B80" s="15" t="s">
        <v>125</v>
      </c>
      <c r="C80" s="3">
        <v>10</v>
      </c>
      <c r="D80" s="4">
        <v>29</v>
      </c>
      <c r="E80" s="3">
        <v>27</v>
      </c>
      <c r="F80" s="4">
        <v>26.3</v>
      </c>
      <c r="G80" s="3">
        <v>54</v>
      </c>
      <c r="H80" s="4">
        <v>15.6</v>
      </c>
      <c r="I80" s="3">
        <v>87</v>
      </c>
      <c r="J80" s="4">
        <v>12.3</v>
      </c>
      <c r="K80" s="3">
        <v>106</v>
      </c>
      <c r="L80" s="4">
        <v>14.7</v>
      </c>
      <c r="M80" s="3">
        <v>57</v>
      </c>
      <c r="N80" s="4">
        <v>7.7</v>
      </c>
    </row>
    <row r="81" spans="1:18" ht="12">
      <c r="B81" s="15" t="s">
        <v>126</v>
      </c>
      <c r="C81" s="3">
        <v>6</v>
      </c>
      <c r="D81" s="4">
        <v>70.3</v>
      </c>
      <c r="E81" s="3">
        <v>8</v>
      </c>
      <c r="F81" s="4">
        <v>84.9</v>
      </c>
      <c r="G81" s="3">
        <v>15</v>
      </c>
      <c r="H81" s="4">
        <v>37.4</v>
      </c>
      <c r="I81" s="3">
        <v>28</v>
      </c>
      <c r="J81" s="4">
        <v>37.6</v>
      </c>
      <c r="K81" s="3">
        <v>47</v>
      </c>
      <c r="L81" s="4">
        <v>27.7</v>
      </c>
      <c r="M81" s="3">
        <v>21</v>
      </c>
      <c r="N81" s="4">
        <v>17.399999999999999</v>
      </c>
    </row>
    <row r="82" spans="1:18" ht="12">
      <c r="B82" s="15" t="s">
        <v>128</v>
      </c>
      <c r="C82" s="3">
        <v>2</v>
      </c>
      <c r="D82" s="4">
        <v>28.6</v>
      </c>
      <c r="E82" s="3">
        <v>5</v>
      </c>
      <c r="F82" s="4">
        <v>21.1</v>
      </c>
      <c r="G82" s="3">
        <v>6</v>
      </c>
      <c r="H82" s="4">
        <v>18.8</v>
      </c>
      <c r="I82" s="3">
        <v>6</v>
      </c>
      <c r="J82" s="4">
        <v>25.6</v>
      </c>
      <c r="K82" s="3">
        <v>7</v>
      </c>
      <c r="L82" s="4">
        <v>22.3</v>
      </c>
      <c r="M82" s="3">
        <v>5</v>
      </c>
      <c r="N82" s="4">
        <v>12.4</v>
      </c>
    </row>
    <row r="83" spans="1:18" ht="14">
      <c r="B83" s="15" t="s">
        <v>238</v>
      </c>
      <c r="C83" s="3">
        <v>4</v>
      </c>
      <c r="D83" s="4">
        <v>75.5</v>
      </c>
      <c r="E83" s="3">
        <v>3</v>
      </c>
      <c r="F83" s="4">
        <v>21.7</v>
      </c>
      <c r="G83" s="3">
        <v>6</v>
      </c>
      <c r="H83" s="4">
        <v>37.1</v>
      </c>
      <c r="I83" s="3">
        <v>7</v>
      </c>
      <c r="J83" s="4">
        <v>26.2</v>
      </c>
      <c r="K83" s="3">
        <v>11</v>
      </c>
      <c r="L83" s="4">
        <v>53.4</v>
      </c>
      <c r="M83" s="3">
        <v>6</v>
      </c>
      <c r="N83" s="4">
        <v>22.1</v>
      </c>
    </row>
    <row r="84" spans="1:18" ht="12">
      <c r="A84" s="8"/>
      <c r="B84" s="20" t="s">
        <v>130</v>
      </c>
      <c r="C84" s="6">
        <v>22</v>
      </c>
      <c r="D84" s="7">
        <v>30.3</v>
      </c>
      <c r="E84" s="6">
        <v>42</v>
      </c>
      <c r="F84" s="7">
        <v>20.5</v>
      </c>
      <c r="G84" s="6">
        <v>81</v>
      </c>
      <c r="H84" s="7">
        <v>13.4</v>
      </c>
      <c r="I84" s="6">
        <v>129</v>
      </c>
      <c r="J84" s="7">
        <v>11.8</v>
      </c>
      <c r="K84" s="6">
        <v>171</v>
      </c>
      <c r="L84" s="7">
        <v>11.8</v>
      </c>
      <c r="M84" s="6">
        <v>89</v>
      </c>
      <c r="N84" s="7">
        <v>6.8</v>
      </c>
      <c r="O84" s="8"/>
      <c r="P84" s="8"/>
      <c r="Q84" s="8"/>
      <c r="R84" s="8"/>
    </row>
    <row r="85" spans="1:18">
      <c r="A85" s="55" t="s">
        <v>131</v>
      </c>
      <c r="B85" s="56"/>
      <c r="C85" s="16">
        <v>286</v>
      </c>
      <c r="D85" s="17">
        <v>16.3</v>
      </c>
      <c r="E85" s="16">
        <v>442</v>
      </c>
      <c r="F85" s="17">
        <v>18.2</v>
      </c>
      <c r="G85" s="16">
        <v>485</v>
      </c>
      <c r="H85" s="17">
        <v>20.8</v>
      </c>
      <c r="I85" s="16">
        <v>667</v>
      </c>
      <c r="J85" s="17">
        <v>18</v>
      </c>
      <c r="K85" s="16">
        <v>1222</v>
      </c>
      <c r="L85" s="17">
        <v>14.4</v>
      </c>
      <c r="M85" s="16">
        <v>620</v>
      </c>
      <c r="N85" s="17">
        <v>7.7</v>
      </c>
      <c r="O85" s="8"/>
      <c r="P85" s="8"/>
      <c r="Q85" s="8"/>
      <c r="R85" s="8"/>
    </row>
    <row r="86" spans="1:18" ht="12.75" customHeight="1">
      <c r="A86" s="53" t="s">
        <v>292</v>
      </c>
      <c r="B86" s="43"/>
      <c r="C86" s="43"/>
      <c r="D86" s="43"/>
      <c r="E86" s="43"/>
      <c r="F86" s="43"/>
      <c r="G86" s="43"/>
      <c r="H86" s="43"/>
      <c r="I86" s="43"/>
      <c r="J86" s="43"/>
      <c r="K86" s="43"/>
      <c r="L86" s="43"/>
      <c r="M86" s="43"/>
      <c r="N86" s="43"/>
    </row>
    <row r="87" spans="1:18" ht="12.75" customHeight="1">
      <c r="A87" s="53" t="s">
        <v>293</v>
      </c>
      <c r="B87" s="43"/>
      <c r="C87" s="43"/>
      <c r="D87" s="43"/>
      <c r="E87" s="43"/>
      <c r="F87" s="43"/>
      <c r="G87" s="43"/>
      <c r="H87" s="43"/>
      <c r="I87" s="43"/>
      <c r="J87" s="43"/>
      <c r="K87" s="43"/>
      <c r="L87" s="43"/>
      <c r="M87" s="43"/>
      <c r="N87" s="43"/>
    </row>
    <row r="88" spans="1:18" ht="12.75" customHeight="1">
      <c r="A88" s="53" t="s">
        <v>256</v>
      </c>
      <c r="B88" s="43"/>
      <c r="C88" s="43"/>
      <c r="D88" s="43"/>
      <c r="E88" s="43"/>
      <c r="F88" s="43"/>
      <c r="G88" s="43"/>
      <c r="H88" s="43"/>
      <c r="I88" s="43"/>
      <c r="J88" s="43"/>
      <c r="K88" s="43"/>
      <c r="L88" s="43"/>
      <c r="M88" s="43"/>
      <c r="N88" s="43"/>
    </row>
    <row r="89" spans="1:18" ht="12.75" customHeight="1">
      <c r="A89" s="53" t="s">
        <v>257</v>
      </c>
      <c r="B89" s="43"/>
      <c r="C89" s="43"/>
      <c r="D89" s="43"/>
      <c r="E89" s="43"/>
      <c r="F89" s="43"/>
      <c r="G89" s="43"/>
      <c r="H89" s="43"/>
      <c r="I89" s="43"/>
      <c r="J89" s="43"/>
      <c r="K89" s="43"/>
      <c r="L89" s="43"/>
      <c r="M89" s="43"/>
      <c r="N89" s="43"/>
    </row>
    <row r="90" spans="1:18" ht="12.75" customHeight="1">
      <c r="A90" s="53" t="s">
        <v>258</v>
      </c>
      <c r="B90" s="43"/>
      <c r="C90" s="43"/>
      <c r="D90" s="43"/>
      <c r="E90" s="43"/>
      <c r="F90" s="43"/>
      <c r="G90" s="43"/>
      <c r="H90" s="43"/>
      <c r="I90" s="43"/>
      <c r="J90" s="43"/>
      <c r="K90" s="43"/>
      <c r="L90" s="43"/>
      <c r="M90" s="43"/>
      <c r="N90" s="43"/>
    </row>
    <row r="91" spans="1:18" ht="12.75" customHeight="1">
      <c r="A91" s="53" t="s">
        <v>259</v>
      </c>
      <c r="B91" s="43"/>
      <c r="C91" s="43"/>
      <c r="D91" s="43"/>
      <c r="E91" s="43"/>
      <c r="F91" s="43"/>
      <c r="G91" s="43"/>
      <c r="H91" s="43"/>
      <c r="I91" s="43"/>
      <c r="J91" s="43"/>
      <c r="K91" s="43"/>
      <c r="L91" s="43"/>
      <c r="M91" s="43"/>
      <c r="N91" s="43"/>
    </row>
    <row r="92" spans="1:18" ht="12.75" customHeight="1">
      <c r="A92" s="53" t="s">
        <v>260</v>
      </c>
      <c r="B92" s="43"/>
      <c r="C92" s="43"/>
      <c r="D92" s="43"/>
      <c r="E92" s="43"/>
      <c r="F92" s="43"/>
      <c r="G92" s="43"/>
      <c r="H92" s="43"/>
      <c r="I92" s="43"/>
      <c r="J92" s="43"/>
      <c r="K92" s="43"/>
      <c r="L92" s="43"/>
      <c r="M92" s="43"/>
      <c r="N92" s="43"/>
    </row>
    <row r="93" spans="1:18" ht="12.75" customHeight="1">
      <c r="A93" s="53" t="s">
        <v>261</v>
      </c>
      <c r="B93" s="43"/>
      <c r="C93" s="43"/>
      <c r="D93" s="43"/>
      <c r="E93" s="43"/>
      <c r="F93" s="43"/>
      <c r="G93" s="43"/>
      <c r="H93" s="43"/>
      <c r="I93" s="43"/>
      <c r="J93" s="43"/>
      <c r="K93" s="43"/>
      <c r="L93" s="43"/>
      <c r="M93" s="43"/>
      <c r="N93" s="43"/>
    </row>
    <row r="94" spans="1:18" ht="12.75" customHeight="1">
      <c r="A94" s="49" t="s">
        <v>152</v>
      </c>
      <c r="B94" s="43"/>
      <c r="C94" s="43"/>
      <c r="D94" s="43"/>
      <c r="E94" s="43"/>
      <c r="F94" s="43"/>
      <c r="G94" s="43"/>
      <c r="H94" s="43"/>
      <c r="I94" s="43"/>
      <c r="J94" s="43"/>
      <c r="K94" s="43"/>
      <c r="L94" s="43"/>
      <c r="M94" s="43"/>
      <c r="N94" s="43"/>
    </row>
    <row r="95" spans="1:18" ht="12.75" customHeight="1">
      <c r="A95" s="54" t="s">
        <v>153</v>
      </c>
      <c r="B95" s="43"/>
      <c r="C95" s="43"/>
      <c r="D95" s="43"/>
      <c r="E95" s="43"/>
      <c r="F95" s="43"/>
      <c r="G95" s="43"/>
      <c r="H95" s="43"/>
      <c r="I95" s="43"/>
      <c r="J95" s="43"/>
      <c r="K95" s="43"/>
      <c r="L95" s="43"/>
      <c r="M95" s="43"/>
      <c r="N95" s="43"/>
    </row>
    <row r="96" spans="1:18" ht="12.75" customHeight="1">
      <c r="A96" s="54" t="s">
        <v>154</v>
      </c>
      <c r="B96" s="43"/>
      <c r="C96" s="43"/>
      <c r="D96" s="43"/>
      <c r="E96" s="43"/>
      <c r="F96" s="43"/>
      <c r="G96" s="43"/>
      <c r="H96" s="43"/>
      <c r="I96" s="43"/>
      <c r="J96" s="43"/>
      <c r="K96" s="43"/>
      <c r="L96" s="43"/>
      <c r="M96" s="43"/>
      <c r="N96" s="43"/>
    </row>
    <row r="97" spans="1:14" ht="12.75" customHeight="1">
      <c r="A97" s="49" t="s">
        <v>156</v>
      </c>
      <c r="B97" s="43"/>
      <c r="C97" s="43"/>
      <c r="D97" s="43"/>
      <c r="E97" s="43"/>
      <c r="F97" s="43"/>
      <c r="G97" s="43"/>
      <c r="H97" s="43"/>
      <c r="I97" s="43"/>
      <c r="J97" s="43"/>
      <c r="K97" s="43"/>
      <c r="L97" s="43"/>
      <c r="M97" s="43"/>
      <c r="N97" s="43"/>
    </row>
  </sheetData>
  <mergeCells count="65">
    <mergeCell ref="A95:N95"/>
    <mergeCell ref="A96:N96"/>
    <mergeCell ref="A97:N97"/>
    <mergeCell ref="A90:N90"/>
    <mergeCell ref="A91:N91"/>
    <mergeCell ref="A92:N92"/>
    <mergeCell ref="A93:N93"/>
    <mergeCell ref="A94:N94"/>
    <mergeCell ref="A85:B85"/>
    <mergeCell ref="A86:N86"/>
    <mergeCell ref="A87:N87"/>
    <mergeCell ref="A88:N88"/>
    <mergeCell ref="A89:N89"/>
    <mergeCell ref="M67:N67"/>
    <mergeCell ref="A67:B68"/>
    <mergeCell ref="A69:B69"/>
    <mergeCell ref="A78:B78"/>
    <mergeCell ref="A79:B79"/>
    <mergeCell ref="C67:D67"/>
    <mergeCell ref="E67:F67"/>
    <mergeCell ref="G67:H67"/>
    <mergeCell ref="I67:J67"/>
    <mergeCell ref="K67:L67"/>
    <mergeCell ref="A49:B49"/>
    <mergeCell ref="A58:B58"/>
    <mergeCell ref="A59:B59"/>
    <mergeCell ref="A65:B65"/>
    <mergeCell ref="A66:N66"/>
    <mergeCell ref="A45:B45"/>
    <mergeCell ref="A46:N46"/>
    <mergeCell ref="C47:D47"/>
    <mergeCell ref="E47:F47"/>
    <mergeCell ref="G47:H47"/>
    <mergeCell ref="I47:J47"/>
    <mergeCell ref="K47:L47"/>
    <mergeCell ref="M47:N47"/>
    <mergeCell ref="A47:B48"/>
    <mergeCell ref="M27:N27"/>
    <mergeCell ref="A27:B28"/>
    <mergeCell ref="A29:B29"/>
    <mergeCell ref="A38:B38"/>
    <mergeCell ref="A39:B39"/>
    <mergeCell ref="C27:D27"/>
    <mergeCell ref="E27:F27"/>
    <mergeCell ref="G27:H27"/>
    <mergeCell ref="I27:J27"/>
    <mergeCell ref="K27:L27"/>
    <mergeCell ref="A9:B9"/>
    <mergeCell ref="A18:B18"/>
    <mergeCell ref="A19:B19"/>
    <mergeCell ref="A25:B25"/>
    <mergeCell ref="A26:N26"/>
    <mergeCell ref="A6:N6"/>
    <mergeCell ref="C7:D7"/>
    <mergeCell ref="E7:F7"/>
    <mergeCell ref="G7:H7"/>
    <mergeCell ref="I7:J7"/>
    <mergeCell ref="K7:L7"/>
    <mergeCell ref="M7:N7"/>
    <mergeCell ref="A7:B8"/>
    <mergeCell ref="A1:N1"/>
    <mergeCell ref="A2:N2"/>
    <mergeCell ref="A3:N3"/>
    <mergeCell ref="A4:N4"/>
    <mergeCell ref="A5:N5"/>
  </mergeCells>
  <pageMargins left="0.7" right="0.7" top="0.75" bottom="0.75" header="0.3" footer="0.3"/>
  <pageSetup paperSize="9" orientation="portrait" horizontalDpi="300" verticalDpi="30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R96"/>
  <sheetViews>
    <sheetView workbookViewId="0">
      <pane ySplit="4" topLeftCell="A29"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24</v>
      </c>
      <c r="B1" s="43"/>
      <c r="C1" s="43"/>
      <c r="D1" s="43"/>
      <c r="E1" s="43"/>
      <c r="F1" s="43"/>
      <c r="G1" s="43"/>
      <c r="H1" s="43"/>
      <c r="I1" s="43"/>
      <c r="J1" s="43"/>
      <c r="K1" s="43"/>
      <c r="L1" s="43"/>
      <c r="M1" s="43"/>
      <c r="N1" s="43"/>
    </row>
    <row r="2" spans="1:18" ht="12.75" customHeight="1">
      <c r="A2" s="44" t="s">
        <v>262</v>
      </c>
      <c r="B2" s="43"/>
      <c r="C2" s="43"/>
      <c r="D2" s="43"/>
      <c r="E2" s="43"/>
      <c r="F2" s="43"/>
      <c r="G2" s="43"/>
      <c r="H2" s="43"/>
      <c r="I2" s="43"/>
      <c r="J2" s="43"/>
      <c r="K2" s="43"/>
      <c r="L2" s="43"/>
      <c r="M2" s="43"/>
      <c r="N2" s="43"/>
    </row>
    <row r="3" spans="1:18" ht="12.75" customHeight="1">
      <c r="A3" s="42" t="s">
        <v>271</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c r="A5" s="48" t="s">
        <v>103</v>
      </c>
      <c r="B5" s="48"/>
      <c r="C5" s="48"/>
      <c r="D5" s="48"/>
      <c r="E5" s="48"/>
      <c r="F5" s="48"/>
      <c r="G5" s="48"/>
      <c r="H5" s="48"/>
      <c r="I5" s="48"/>
      <c r="J5" s="48"/>
      <c r="K5" s="48"/>
      <c r="L5" s="48"/>
      <c r="M5" s="48"/>
      <c r="N5" s="48"/>
    </row>
    <row r="6" spans="1:18">
      <c r="A6" s="46" t="s">
        <v>226</v>
      </c>
      <c r="B6" s="46" t="s">
        <v>227</v>
      </c>
      <c r="C6" s="47" t="s">
        <v>272</v>
      </c>
      <c r="D6" s="47" t="s">
        <v>227</v>
      </c>
      <c r="E6" s="47" t="s">
        <v>273</v>
      </c>
      <c r="F6" s="47" t="s">
        <v>227</v>
      </c>
      <c r="G6" s="47" t="s">
        <v>274</v>
      </c>
      <c r="H6" s="47" t="s">
        <v>227</v>
      </c>
      <c r="I6" s="47" t="s">
        <v>275</v>
      </c>
      <c r="J6" s="47" t="s">
        <v>227</v>
      </c>
      <c r="K6" s="47" t="s">
        <v>276</v>
      </c>
      <c r="L6" s="47" t="s">
        <v>227</v>
      </c>
      <c r="M6" s="47" t="s">
        <v>233</v>
      </c>
      <c r="N6" s="47"/>
    </row>
    <row r="7" spans="1:18" ht="36">
      <c r="A7" s="46" t="s">
        <v>92</v>
      </c>
      <c r="B7" s="46" t="s">
        <v>92</v>
      </c>
      <c r="C7" s="1" t="s">
        <v>234</v>
      </c>
      <c r="D7" s="1" t="s">
        <v>98</v>
      </c>
      <c r="E7" s="1" t="s">
        <v>234</v>
      </c>
      <c r="F7" s="1" t="s">
        <v>98</v>
      </c>
      <c r="G7" s="1" t="s">
        <v>234</v>
      </c>
      <c r="H7" s="1" t="s">
        <v>98</v>
      </c>
      <c r="I7" s="1" t="s">
        <v>234</v>
      </c>
      <c r="J7" s="1" t="s">
        <v>98</v>
      </c>
      <c r="K7" s="1" t="s">
        <v>234</v>
      </c>
      <c r="L7" s="1" t="s">
        <v>98</v>
      </c>
      <c r="M7" s="1" t="s">
        <v>234</v>
      </c>
      <c r="N7" s="1" t="s">
        <v>98</v>
      </c>
    </row>
    <row r="8" spans="1:18">
      <c r="A8" s="49" t="s">
        <v>104</v>
      </c>
      <c r="B8" s="43"/>
    </row>
    <row r="9" spans="1:18" ht="12">
      <c r="B9" s="15" t="s">
        <v>105</v>
      </c>
      <c r="C9" s="3">
        <v>149853711</v>
      </c>
      <c r="D9" s="4">
        <v>11.8</v>
      </c>
      <c r="E9" s="3">
        <v>133934296</v>
      </c>
      <c r="F9" s="4">
        <v>10.7</v>
      </c>
      <c r="G9" s="3">
        <v>163290414</v>
      </c>
      <c r="H9" s="4">
        <v>10.199999999999999</v>
      </c>
      <c r="I9" s="3">
        <v>194490011</v>
      </c>
      <c r="J9" s="4">
        <v>9</v>
      </c>
      <c r="K9" s="3">
        <v>284971699</v>
      </c>
      <c r="L9" s="4">
        <v>7.9</v>
      </c>
      <c r="M9" s="3">
        <v>926540131</v>
      </c>
      <c r="N9" s="4">
        <v>3.9</v>
      </c>
    </row>
    <row r="10" spans="1:18" ht="12">
      <c r="B10" s="15" t="s">
        <v>106</v>
      </c>
      <c r="C10" s="3">
        <v>17837199</v>
      </c>
      <c r="D10" s="4">
        <v>36.200000000000003</v>
      </c>
      <c r="E10" s="3">
        <v>31403226</v>
      </c>
      <c r="F10" s="4">
        <v>26.1</v>
      </c>
      <c r="G10" s="3">
        <v>34888415</v>
      </c>
      <c r="H10" s="4">
        <v>27.8</v>
      </c>
      <c r="I10" s="3">
        <v>44786436</v>
      </c>
      <c r="J10" s="4">
        <v>21.7</v>
      </c>
      <c r="K10" s="3">
        <v>106077226</v>
      </c>
      <c r="L10" s="4">
        <v>14.5</v>
      </c>
      <c r="M10" s="3">
        <v>234992501</v>
      </c>
      <c r="N10" s="4">
        <v>9.4</v>
      </c>
    </row>
    <row r="11" spans="1:18" ht="14">
      <c r="B11" s="15" t="s">
        <v>235</v>
      </c>
      <c r="C11" s="3">
        <v>27589989</v>
      </c>
      <c r="D11" s="4">
        <v>11.8</v>
      </c>
      <c r="E11" s="3">
        <v>36142871</v>
      </c>
      <c r="F11" s="4">
        <v>9.6999999999999993</v>
      </c>
      <c r="G11" s="3">
        <v>43921181</v>
      </c>
      <c r="H11" s="4">
        <v>10.1</v>
      </c>
      <c r="I11" s="3">
        <v>54649143</v>
      </c>
      <c r="J11" s="4">
        <v>9.4</v>
      </c>
      <c r="K11" s="3">
        <v>81649099</v>
      </c>
      <c r="L11" s="4">
        <v>6.8</v>
      </c>
      <c r="M11" s="3">
        <v>243952283</v>
      </c>
      <c r="N11" s="4">
        <v>3.9</v>
      </c>
    </row>
    <row r="12" spans="1:18" ht="24">
      <c r="A12" s="8"/>
      <c r="B12" s="20" t="s">
        <v>236</v>
      </c>
      <c r="C12" s="6">
        <v>195280899</v>
      </c>
      <c r="D12" s="7">
        <v>10.7</v>
      </c>
      <c r="E12" s="6">
        <v>201480393</v>
      </c>
      <c r="F12" s="7">
        <v>9</v>
      </c>
      <c r="G12" s="6">
        <v>242100011</v>
      </c>
      <c r="H12" s="7">
        <v>9.8000000000000007</v>
      </c>
      <c r="I12" s="6">
        <v>293925590</v>
      </c>
      <c r="J12" s="7">
        <v>8.6999999999999993</v>
      </c>
      <c r="K12" s="6">
        <v>472698023</v>
      </c>
      <c r="L12" s="7">
        <v>6.9</v>
      </c>
      <c r="M12" s="6">
        <v>1405484916</v>
      </c>
      <c r="N12" s="7">
        <v>3.3</v>
      </c>
      <c r="O12" s="8"/>
      <c r="P12" s="8"/>
      <c r="Q12" s="8"/>
      <c r="R12" s="8"/>
    </row>
    <row r="13" spans="1:18" ht="12">
      <c r="B13" s="15" t="s">
        <v>110</v>
      </c>
      <c r="C13" s="3">
        <v>18310736</v>
      </c>
      <c r="D13" s="4">
        <v>20.2</v>
      </c>
      <c r="E13" s="3">
        <v>23228784</v>
      </c>
      <c r="F13" s="4">
        <v>14.3</v>
      </c>
      <c r="G13" s="3">
        <v>27374389</v>
      </c>
      <c r="H13" s="4">
        <v>18.7</v>
      </c>
      <c r="I13" s="3">
        <v>23474926</v>
      </c>
      <c r="J13" s="4">
        <v>14.4</v>
      </c>
      <c r="K13" s="3">
        <v>50848712</v>
      </c>
      <c r="L13" s="4">
        <v>23</v>
      </c>
      <c r="M13" s="3">
        <v>143237547</v>
      </c>
      <c r="N13" s="4">
        <v>9.1999999999999993</v>
      </c>
    </row>
    <row r="14" spans="1:18" ht="12">
      <c r="B14" s="15" t="s">
        <v>120</v>
      </c>
      <c r="C14" s="3">
        <v>6534772</v>
      </c>
      <c r="D14" s="4">
        <v>24.6</v>
      </c>
      <c r="E14" s="3">
        <v>12610428</v>
      </c>
      <c r="F14" s="4">
        <v>17.8</v>
      </c>
      <c r="G14" s="3">
        <v>24825724</v>
      </c>
      <c r="H14" s="4">
        <v>12.2</v>
      </c>
      <c r="I14" s="3">
        <v>32343732</v>
      </c>
      <c r="J14" s="4">
        <v>9.8000000000000007</v>
      </c>
      <c r="K14" s="3">
        <v>59421393</v>
      </c>
      <c r="L14" s="4">
        <v>9</v>
      </c>
      <c r="M14" s="3">
        <v>135736049</v>
      </c>
      <c r="N14" s="4">
        <v>5.3</v>
      </c>
    </row>
    <row r="15" spans="1:18" ht="26">
      <c r="B15" s="15" t="s">
        <v>237</v>
      </c>
      <c r="C15" s="3">
        <v>85022196</v>
      </c>
      <c r="D15" s="4">
        <v>36.799999999999997</v>
      </c>
      <c r="E15" s="3">
        <v>110123886</v>
      </c>
      <c r="F15" s="4">
        <v>36.6</v>
      </c>
      <c r="G15" s="3">
        <v>103608149</v>
      </c>
      <c r="H15" s="4">
        <v>34</v>
      </c>
      <c r="I15" s="3">
        <v>105034006</v>
      </c>
      <c r="J15" s="4">
        <v>32.299999999999997</v>
      </c>
      <c r="K15" s="3">
        <v>309140031</v>
      </c>
      <c r="L15" s="4">
        <v>16.5</v>
      </c>
      <c r="M15" s="3">
        <v>712928269</v>
      </c>
      <c r="N15" s="4">
        <v>12.7</v>
      </c>
    </row>
    <row r="16" spans="1:18" ht="12">
      <c r="A16" s="8"/>
      <c r="B16" s="20" t="s">
        <v>122</v>
      </c>
      <c r="C16" s="6">
        <v>109867704</v>
      </c>
      <c r="D16" s="7">
        <v>29.2</v>
      </c>
      <c r="E16" s="6">
        <v>145963098</v>
      </c>
      <c r="F16" s="7">
        <v>28.7</v>
      </c>
      <c r="G16" s="6">
        <v>155808263</v>
      </c>
      <c r="H16" s="7">
        <v>23.2</v>
      </c>
      <c r="I16" s="6">
        <v>160852665</v>
      </c>
      <c r="J16" s="7">
        <v>21.9</v>
      </c>
      <c r="K16" s="6">
        <v>419410136</v>
      </c>
      <c r="L16" s="7">
        <v>13.4</v>
      </c>
      <c r="M16" s="6">
        <v>991901865</v>
      </c>
      <c r="N16" s="7">
        <v>9.5</v>
      </c>
      <c r="O16" s="8"/>
      <c r="P16" s="8"/>
      <c r="Q16" s="8"/>
      <c r="R16" s="8"/>
    </row>
    <row r="17" spans="1:18">
      <c r="A17" s="49" t="s">
        <v>123</v>
      </c>
      <c r="B17" s="50"/>
      <c r="C17" s="6">
        <v>305148602</v>
      </c>
      <c r="D17" s="7">
        <v>13.9</v>
      </c>
      <c r="E17" s="6">
        <v>347443492</v>
      </c>
      <c r="F17" s="7">
        <v>14.4</v>
      </c>
      <c r="G17" s="6">
        <v>397908273</v>
      </c>
      <c r="H17" s="7">
        <v>11.6</v>
      </c>
      <c r="I17" s="6">
        <v>454778255</v>
      </c>
      <c r="J17" s="7">
        <v>9.8000000000000007</v>
      </c>
      <c r="K17" s="6">
        <v>892108159</v>
      </c>
      <c r="L17" s="7">
        <v>8</v>
      </c>
      <c r="M17" s="6">
        <v>2397386781</v>
      </c>
      <c r="N17" s="7">
        <v>4.8</v>
      </c>
      <c r="O17" s="8"/>
      <c r="P17" s="8"/>
      <c r="Q17" s="8"/>
      <c r="R17" s="8"/>
    </row>
    <row r="18" spans="1:18">
      <c r="A18" s="49" t="s">
        <v>124</v>
      </c>
      <c r="B18" s="43"/>
    </row>
    <row r="19" spans="1:18" ht="24">
      <c r="B19" s="15" t="s">
        <v>125</v>
      </c>
      <c r="C19" s="3">
        <v>8735032</v>
      </c>
      <c r="D19" s="4">
        <v>38.5</v>
      </c>
      <c r="E19" s="3">
        <v>15795763</v>
      </c>
      <c r="F19" s="4">
        <v>24.6</v>
      </c>
      <c r="G19" s="3">
        <v>36094426</v>
      </c>
      <c r="H19" s="4">
        <v>13.3</v>
      </c>
      <c r="I19" s="3">
        <v>65851329</v>
      </c>
      <c r="J19" s="4">
        <v>11.9</v>
      </c>
      <c r="K19" s="3">
        <v>89445133</v>
      </c>
      <c r="L19" s="4">
        <v>11</v>
      </c>
      <c r="M19" s="3">
        <v>215921683</v>
      </c>
      <c r="N19" s="4">
        <v>6.4</v>
      </c>
    </row>
    <row r="20" spans="1:18" ht="12">
      <c r="B20" s="15" t="s">
        <v>126</v>
      </c>
      <c r="C20" s="3">
        <v>2263485</v>
      </c>
      <c r="D20" s="4">
        <v>59.7</v>
      </c>
      <c r="E20" s="3">
        <v>3584783</v>
      </c>
      <c r="F20" s="4">
        <v>49</v>
      </c>
      <c r="G20" s="3">
        <v>9346336</v>
      </c>
      <c r="H20" s="4">
        <v>34.6</v>
      </c>
      <c r="I20" s="3">
        <v>17122093</v>
      </c>
      <c r="J20" s="4">
        <v>29.6</v>
      </c>
      <c r="K20" s="3">
        <v>46065235</v>
      </c>
      <c r="L20" s="4">
        <v>22.3</v>
      </c>
      <c r="M20" s="3">
        <v>78381931</v>
      </c>
      <c r="N20" s="4">
        <v>14.8</v>
      </c>
    </row>
    <row r="21" spans="1:18" ht="12">
      <c r="B21" s="15" t="s">
        <v>128</v>
      </c>
      <c r="C21" s="3">
        <v>1687221</v>
      </c>
      <c r="D21" s="4">
        <v>46.3</v>
      </c>
      <c r="E21" s="3">
        <v>2053271</v>
      </c>
      <c r="F21" s="4">
        <v>21.8</v>
      </c>
      <c r="G21" s="3">
        <v>2826521</v>
      </c>
      <c r="H21" s="4">
        <v>26.3</v>
      </c>
      <c r="I21" s="3">
        <v>2763461</v>
      </c>
      <c r="J21" s="4">
        <v>23.2</v>
      </c>
      <c r="K21" s="3">
        <v>4389063</v>
      </c>
      <c r="L21" s="4">
        <v>19</v>
      </c>
      <c r="M21" s="3">
        <v>13719538</v>
      </c>
      <c r="N21" s="4">
        <v>9.1999999999999993</v>
      </c>
    </row>
    <row r="22" spans="1:18" ht="14">
      <c r="B22" s="15" t="s">
        <v>238</v>
      </c>
      <c r="C22" s="3">
        <v>1260082</v>
      </c>
      <c r="D22" s="4">
        <v>28.8</v>
      </c>
      <c r="E22" s="3">
        <v>2372204</v>
      </c>
      <c r="F22" s="4">
        <v>33.1</v>
      </c>
      <c r="G22" s="3">
        <v>2975013</v>
      </c>
      <c r="H22" s="4">
        <v>21.1</v>
      </c>
      <c r="I22" s="3">
        <v>5617703</v>
      </c>
      <c r="J22" s="4">
        <v>31.2</v>
      </c>
      <c r="K22" s="3">
        <v>9640834</v>
      </c>
      <c r="L22" s="4">
        <v>22.9</v>
      </c>
      <c r="M22" s="3">
        <v>21865837</v>
      </c>
      <c r="N22" s="4">
        <v>13.7</v>
      </c>
    </row>
    <row r="23" spans="1:18" ht="12">
      <c r="A23" s="8"/>
      <c r="B23" s="20" t="s">
        <v>130</v>
      </c>
      <c r="C23" s="6">
        <v>13945821</v>
      </c>
      <c r="D23" s="7">
        <v>26.8</v>
      </c>
      <c r="E23" s="6">
        <v>23806021</v>
      </c>
      <c r="F23" s="7">
        <v>18</v>
      </c>
      <c r="G23" s="6">
        <v>51242295</v>
      </c>
      <c r="H23" s="7">
        <v>10.8</v>
      </c>
      <c r="I23" s="6">
        <v>91354586</v>
      </c>
      <c r="J23" s="7">
        <v>11.4</v>
      </c>
      <c r="K23" s="6">
        <v>149540266</v>
      </c>
      <c r="L23" s="7">
        <v>10.5</v>
      </c>
      <c r="M23" s="6">
        <v>329888989</v>
      </c>
      <c r="N23" s="7">
        <v>5.9</v>
      </c>
      <c r="O23" s="8"/>
      <c r="P23" s="8"/>
      <c r="Q23" s="8"/>
      <c r="R23" s="8"/>
    </row>
    <row r="24" spans="1:18">
      <c r="A24" s="49" t="s">
        <v>131</v>
      </c>
      <c r="B24" s="50"/>
      <c r="C24" s="6">
        <v>291202782</v>
      </c>
      <c r="D24" s="7">
        <v>14.2</v>
      </c>
      <c r="E24" s="6">
        <v>323637470</v>
      </c>
      <c r="F24" s="7">
        <v>15</v>
      </c>
      <c r="G24" s="6">
        <v>346665978</v>
      </c>
      <c r="H24" s="7">
        <v>12.8</v>
      </c>
      <c r="I24" s="6">
        <v>363423669</v>
      </c>
      <c r="J24" s="7">
        <v>11.5</v>
      </c>
      <c r="K24" s="6">
        <v>742567893</v>
      </c>
      <c r="L24" s="7">
        <v>8.9</v>
      </c>
      <c r="M24" s="6">
        <v>2067497792</v>
      </c>
      <c r="N24" s="7">
        <v>5.3</v>
      </c>
      <c r="O24" s="8"/>
      <c r="P24" s="8"/>
      <c r="Q24" s="8"/>
      <c r="R24" s="8"/>
    </row>
    <row r="25" spans="1:18" ht="13">
      <c r="A25" s="48" t="s">
        <v>167</v>
      </c>
      <c r="B25" s="48"/>
      <c r="C25" s="48"/>
      <c r="D25" s="48"/>
      <c r="E25" s="48"/>
      <c r="F25" s="48"/>
      <c r="G25" s="48"/>
      <c r="H25" s="48"/>
      <c r="I25" s="48"/>
      <c r="J25" s="48"/>
      <c r="K25" s="48"/>
      <c r="L25" s="48"/>
      <c r="M25" s="48"/>
      <c r="N25" s="48"/>
    </row>
    <row r="26" spans="1:18">
      <c r="A26" s="46" t="s">
        <v>226</v>
      </c>
      <c r="B26" s="46" t="s">
        <v>227</v>
      </c>
      <c r="C26" s="47" t="s">
        <v>277</v>
      </c>
      <c r="D26" s="47" t="s">
        <v>227</v>
      </c>
      <c r="E26" s="47" t="s">
        <v>278</v>
      </c>
      <c r="F26" s="47" t="s">
        <v>227</v>
      </c>
      <c r="G26" s="47" t="s">
        <v>279</v>
      </c>
      <c r="H26" s="47" t="s">
        <v>227</v>
      </c>
      <c r="I26" s="47" t="s">
        <v>280</v>
      </c>
      <c r="J26" s="47" t="s">
        <v>227</v>
      </c>
      <c r="K26" s="47" t="s">
        <v>281</v>
      </c>
      <c r="L26" s="47" t="s">
        <v>227</v>
      </c>
      <c r="M26" s="47" t="s">
        <v>233</v>
      </c>
      <c r="N26" s="47"/>
    </row>
    <row r="27" spans="1:18" ht="36">
      <c r="A27" s="46" t="s">
        <v>92</v>
      </c>
      <c r="B27" s="46" t="s">
        <v>92</v>
      </c>
      <c r="C27" s="1" t="s">
        <v>234</v>
      </c>
      <c r="D27" s="1" t="s">
        <v>98</v>
      </c>
      <c r="E27" s="1" t="s">
        <v>234</v>
      </c>
      <c r="F27" s="1" t="s">
        <v>98</v>
      </c>
      <c r="G27" s="1" t="s">
        <v>234</v>
      </c>
      <c r="H27" s="1" t="s">
        <v>98</v>
      </c>
      <c r="I27" s="1" t="s">
        <v>234</v>
      </c>
      <c r="J27" s="1" t="s">
        <v>98</v>
      </c>
      <c r="K27" s="1" t="s">
        <v>234</v>
      </c>
      <c r="L27" s="1" t="s">
        <v>98</v>
      </c>
      <c r="M27" s="1" t="s">
        <v>234</v>
      </c>
      <c r="N27" s="1" t="s">
        <v>98</v>
      </c>
    </row>
    <row r="28" spans="1:18">
      <c r="A28" s="49" t="s">
        <v>104</v>
      </c>
      <c r="B28" s="43"/>
    </row>
    <row r="29" spans="1:18" ht="12">
      <c r="B29" s="15" t="s">
        <v>105</v>
      </c>
      <c r="C29" s="3">
        <v>100005180</v>
      </c>
      <c r="D29" s="4">
        <v>12.8</v>
      </c>
      <c r="E29" s="3">
        <v>96512124</v>
      </c>
      <c r="F29" s="4">
        <v>13.6</v>
      </c>
      <c r="G29" s="3">
        <v>117679434</v>
      </c>
      <c r="H29" s="4">
        <v>13.6</v>
      </c>
      <c r="I29" s="3">
        <v>128763357</v>
      </c>
      <c r="J29" s="4">
        <v>13.2</v>
      </c>
      <c r="K29" s="3">
        <v>178294605</v>
      </c>
      <c r="L29" s="4">
        <v>9.3000000000000007</v>
      </c>
      <c r="M29" s="3">
        <v>621254701</v>
      </c>
      <c r="N29" s="4">
        <v>4.9000000000000004</v>
      </c>
    </row>
    <row r="30" spans="1:18" ht="12">
      <c r="B30" s="15" t="s">
        <v>106</v>
      </c>
      <c r="C30" s="3">
        <v>11603855</v>
      </c>
      <c r="D30" s="4">
        <v>37.4</v>
      </c>
      <c r="E30" s="3">
        <v>18209220</v>
      </c>
      <c r="F30" s="4">
        <v>38.700000000000003</v>
      </c>
      <c r="G30" s="3">
        <v>35228060</v>
      </c>
      <c r="H30" s="4">
        <v>29</v>
      </c>
      <c r="I30" s="3">
        <v>43671537</v>
      </c>
      <c r="J30" s="4">
        <v>29</v>
      </c>
      <c r="K30" s="3">
        <v>78559301</v>
      </c>
      <c r="L30" s="4">
        <v>16.8</v>
      </c>
      <c r="M30" s="3">
        <v>187271974</v>
      </c>
      <c r="N30" s="4">
        <v>10.9</v>
      </c>
    </row>
    <row r="31" spans="1:18" ht="14">
      <c r="B31" s="15" t="s">
        <v>235</v>
      </c>
      <c r="C31" s="3">
        <v>19979314</v>
      </c>
      <c r="D31" s="4">
        <v>12.1</v>
      </c>
      <c r="E31" s="3">
        <v>28705026</v>
      </c>
      <c r="F31" s="4">
        <v>13.2</v>
      </c>
      <c r="G31" s="3">
        <v>32259869</v>
      </c>
      <c r="H31" s="4">
        <v>10.7</v>
      </c>
      <c r="I31" s="3">
        <v>39106738</v>
      </c>
      <c r="J31" s="4">
        <v>10.7</v>
      </c>
      <c r="K31" s="3">
        <v>54027380</v>
      </c>
      <c r="L31" s="4">
        <v>6.9</v>
      </c>
      <c r="M31" s="3">
        <v>174078328</v>
      </c>
      <c r="N31" s="4">
        <v>3.4</v>
      </c>
    </row>
    <row r="32" spans="1:18" ht="24">
      <c r="A32" s="8"/>
      <c r="B32" s="20" t="s">
        <v>236</v>
      </c>
      <c r="C32" s="6">
        <v>131588350</v>
      </c>
      <c r="D32" s="7">
        <v>12.8</v>
      </c>
      <c r="E32" s="6">
        <v>143426371</v>
      </c>
      <c r="F32" s="7">
        <v>12.6</v>
      </c>
      <c r="G32" s="6">
        <v>185167363</v>
      </c>
      <c r="H32" s="7">
        <v>12.5</v>
      </c>
      <c r="I32" s="6">
        <v>211541633</v>
      </c>
      <c r="J32" s="7">
        <v>11.5</v>
      </c>
      <c r="K32" s="6">
        <v>310881286</v>
      </c>
      <c r="L32" s="7">
        <v>7.9</v>
      </c>
      <c r="M32" s="6">
        <v>982605002</v>
      </c>
      <c r="N32" s="7">
        <v>3.8</v>
      </c>
      <c r="O32" s="8"/>
      <c r="P32" s="8"/>
      <c r="Q32" s="8"/>
      <c r="R32" s="8"/>
    </row>
    <row r="33" spans="1:18" ht="12">
      <c r="B33" s="15" t="s">
        <v>110</v>
      </c>
      <c r="C33" s="3">
        <v>15266177</v>
      </c>
      <c r="D33" s="4">
        <v>28.2</v>
      </c>
      <c r="E33" s="3">
        <v>20292396</v>
      </c>
      <c r="F33" s="4">
        <v>23</v>
      </c>
      <c r="G33" s="3">
        <v>16494993</v>
      </c>
      <c r="H33" s="4">
        <v>19.8</v>
      </c>
      <c r="I33" s="3">
        <v>19213270</v>
      </c>
      <c r="J33" s="4">
        <v>20.2</v>
      </c>
      <c r="K33" s="3">
        <v>34818907</v>
      </c>
      <c r="L33" s="4">
        <v>17.899999999999999</v>
      </c>
      <c r="M33" s="3">
        <v>106085742</v>
      </c>
      <c r="N33" s="4">
        <v>9.1999999999999993</v>
      </c>
    </row>
    <row r="34" spans="1:18" ht="12">
      <c r="B34" s="15" t="s">
        <v>120</v>
      </c>
      <c r="C34" s="3">
        <v>5512156</v>
      </c>
      <c r="D34" s="4">
        <v>27.3</v>
      </c>
      <c r="E34" s="3">
        <v>11057335</v>
      </c>
      <c r="F34" s="4">
        <v>24.8</v>
      </c>
      <c r="G34" s="3">
        <v>18399468</v>
      </c>
      <c r="H34" s="4">
        <v>18.7</v>
      </c>
      <c r="I34" s="3">
        <v>25270691</v>
      </c>
      <c r="J34" s="4">
        <v>10.8</v>
      </c>
      <c r="K34" s="3">
        <v>46078440</v>
      </c>
      <c r="L34" s="4">
        <v>11.4</v>
      </c>
      <c r="M34" s="3">
        <v>106318089</v>
      </c>
      <c r="N34" s="4">
        <v>6.3</v>
      </c>
    </row>
    <row r="35" spans="1:18" ht="26">
      <c r="B35" s="15" t="s">
        <v>237</v>
      </c>
      <c r="C35" s="3">
        <v>55211436</v>
      </c>
      <c r="D35" s="4">
        <v>51.6</v>
      </c>
      <c r="E35" s="3">
        <v>80416890</v>
      </c>
      <c r="F35" s="4">
        <v>28.1</v>
      </c>
      <c r="G35" s="3">
        <v>112772526</v>
      </c>
      <c r="H35" s="4">
        <v>34.200000000000003</v>
      </c>
      <c r="I35" s="3">
        <v>131661574</v>
      </c>
      <c r="J35" s="4">
        <v>31.9</v>
      </c>
      <c r="K35" s="3">
        <v>311976122</v>
      </c>
      <c r="L35" s="4">
        <v>20.100000000000001</v>
      </c>
      <c r="M35" s="3">
        <v>692038547</v>
      </c>
      <c r="N35" s="4">
        <v>12.7</v>
      </c>
    </row>
    <row r="36" spans="1:18" ht="12">
      <c r="A36" s="8"/>
      <c r="B36" s="20" t="s">
        <v>122</v>
      </c>
      <c r="C36" s="6">
        <v>75989768</v>
      </c>
      <c r="D36" s="7">
        <v>39.5</v>
      </c>
      <c r="E36" s="6">
        <v>111766622</v>
      </c>
      <c r="F36" s="7">
        <v>23</v>
      </c>
      <c r="G36" s="6">
        <v>147666986</v>
      </c>
      <c r="H36" s="7">
        <v>27.5</v>
      </c>
      <c r="I36" s="6">
        <v>176145534</v>
      </c>
      <c r="J36" s="7">
        <v>24.6</v>
      </c>
      <c r="K36" s="6">
        <v>392873469</v>
      </c>
      <c r="L36" s="7">
        <v>16.100000000000001</v>
      </c>
      <c r="M36" s="6">
        <v>904442379</v>
      </c>
      <c r="N36" s="7">
        <v>10</v>
      </c>
      <c r="O36" s="8"/>
      <c r="P36" s="8"/>
      <c r="Q36" s="8"/>
      <c r="R36" s="8"/>
    </row>
    <row r="37" spans="1:18">
      <c r="A37" s="49" t="s">
        <v>123</v>
      </c>
      <c r="B37" s="50"/>
      <c r="C37" s="6">
        <v>207578118</v>
      </c>
      <c r="D37" s="7">
        <v>18.100000000000001</v>
      </c>
      <c r="E37" s="6">
        <v>255192992</v>
      </c>
      <c r="F37" s="7">
        <v>14.1</v>
      </c>
      <c r="G37" s="6">
        <v>332834349</v>
      </c>
      <c r="H37" s="7">
        <v>15.5</v>
      </c>
      <c r="I37" s="6">
        <v>387687167</v>
      </c>
      <c r="J37" s="7">
        <v>14.5</v>
      </c>
      <c r="K37" s="6">
        <v>703754756</v>
      </c>
      <c r="L37" s="7">
        <v>9.6999999999999993</v>
      </c>
      <c r="M37" s="6">
        <v>1887047381</v>
      </c>
      <c r="N37" s="7">
        <v>4.7</v>
      </c>
      <c r="O37" s="8"/>
      <c r="P37" s="8"/>
      <c r="Q37" s="8"/>
      <c r="R37" s="8"/>
    </row>
    <row r="38" spans="1:18">
      <c r="A38" s="49" t="s">
        <v>124</v>
      </c>
      <c r="B38" s="43"/>
    </row>
    <row r="39" spans="1:18" ht="24">
      <c r="B39" s="15" t="s">
        <v>125</v>
      </c>
      <c r="C39" s="3">
        <v>10527170</v>
      </c>
      <c r="D39" s="4">
        <v>30.2</v>
      </c>
      <c r="E39" s="3">
        <v>15099591</v>
      </c>
      <c r="F39" s="4">
        <v>22</v>
      </c>
      <c r="G39" s="3">
        <v>33190590</v>
      </c>
      <c r="H39" s="4">
        <v>16</v>
      </c>
      <c r="I39" s="3">
        <v>49072833</v>
      </c>
      <c r="J39" s="4">
        <v>15.4</v>
      </c>
      <c r="K39" s="3">
        <v>70902608</v>
      </c>
      <c r="L39" s="4">
        <v>11.5</v>
      </c>
      <c r="M39" s="3">
        <v>178792792</v>
      </c>
      <c r="N39" s="4">
        <v>6.6</v>
      </c>
    </row>
    <row r="40" spans="1:18" ht="12">
      <c r="B40" s="15" t="s">
        <v>126</v>
      </c>
      <c r="C40" s="3">
        <v>2606469</v>
      </c>
      <c r="D40" s="4">
        <v>75.5</v>
      </c>
      <c r="E40" s="3">
        <v>4164977</v>
      </c>
      <c r="F40" s="4">
        <v>71.599999999999994</v>
      </c>
      <c r="G40" s="3">
        <v>8202618</v>
      </c>
      <c r="H40" s="4">
        <v>37.5</v>
      </c>
      <c r="I40" s="3">
        <v>13255982</v>
      </c>
      <c r="J40" s="4">
        <v>32.200000000000003</v>
      </c>
      <c r="K40" s="3">
        <v>35289013</v>
      </c>
      <c r="L40" s="4">
        <v>22.1</v>
      </c>
      <c r="M40" s="3">
        <v>63519058</v>
      </c>
      <c r="N40" s="4">
        <v>14.2</v>
      </c>
    </row>
    <row r="41" spans="1:18" ht="12">
      <c r="B41" s="15" t="s">
        <v>128</v>
      </c>
      <c r="C41" s="3">
        <v>962318</v>
      </c>
      <c r="D41" s="4">
        <v>29.7</v>
      </c>
      <c r="E41" s="3">
        <v>1855494</v>
      </c>
      <c r="F41" s="4">
        <v>23.9</v>
      </c>
      <c r="G41" s="3">
        <v>2455919</v>
      </c>
      <c r="H41" s="4">
        <v>25.2</v>
      </c>
      <c r="I41" s="3">
        <v>2387302</v>
      </c>
      <c r="J41" s="4">
        <v>22.3</v>
      </c>
      <c r="K41" s="3">
        <v>3783139</v>
      </c>
      <c r="L41" s="4">
        <v>18.600000000000001</v>
      </c>
      <c r="M41" s="3">
        <v>11444172</v>
      </c>
      <c r="N41" s="4">
        <v>7.7</v>
      </c>
    </row>
    <row r="42" spans="1:18" ht="14">
      <c r="B42" s="15" t="s">
        <v>238</v>
      </c>
      <c r="C42" s="3">
        <v>900451</v>
      </c>
      <c r="D42" s="4">
        <v>28.3</v>
      </c>
      <c r="E42" s="3">
        <v>1526764</v>
      </c>
      <c r="F42" s="4">
        <v>19.899999999999999</v>
      </c>
      <c r="G42" s="3">
        <v>3968783</v>
      </c>
      <c r="H42" s="4">
        <v>29</v>
      </c>
      <c r="I42" s="3">
        <v>4553870</v>
      </c>
      <c r="J42" s="4">
        <v>33.4</v>
      </c>
      <c r="K42" s="3">
        <v>7093031</v>
      </c>
      <c r="L42" s="4">
        <v>27.9</v>
      </c>
      <c r="M42" s="3">
        <v>18042899</v>
      </c>
      <c r="N42" s="4">
        <v>15.2</v>
      </c>
    </row>
    <row r="43" spans="1:18" ht="12">
      <c r="A43" s="8"/>
      <c r="B43" s="20" t="s">
        <v>130</v>
      </c>
      <c r="C43" s="6">
        <v>14996408</v>
      </c>
      <c r="D43" s="7">
        <v>26.6</v>
      </c>
      <c r="E43" s="6">
        <v>22646826</v>
      </c>
      <c r="F43" s="7">
        <v>19.2</v>
      </c>
      <c r="G43" s="6">
        <v>47817910</v>
      </c>
      <c r="H43" s="7">
        <v>13.9</v>
      </c>
      <c r="I43" s="6">
        <v>69269986</v>
      </c>
      <c r="J43" s="7">
        <v>13.9</v>
      </c>
      <c r="K43" s="6">
        <v>117067791</v>
      </c>
      <c r="L43" s="7">
        <v>10.5</v>
      </c>
      <c r="M43" s="6">
        <v>271798922</v>
      </c>
      <c r="N43" s="7">
        <v>5.8</v>
      </c>
      <c r="O43" s="8"/>
      <c r="P43" s="8"/>
      <c r="Q43" s="8"/>
      <c r="R43" s="8"/>
    </row>
    <row r="44" spans="1:18">
      <c r="A44" s="49" t="s">
        <v>131</v>
      </c>
      <c r="B44" s="50"/>
      <c r="C44" s="6">
        <v>192581710</v>
      </c>
      <c r="D44" s="7">
        <v>19.2</v>
      </c>
      <c r="E44" s="6">
        <v>232546166</v>
      </c>
      <c r="F44" s="7">
        <v>14.7</v>
      </c>
      <c r="G44" s="6">
        <v>285016438</v>
      </c>
      <c r="H44" s="7">
        <v>17.2</v>
      </c>
      <c r="I44" s="6">
        <v>318417181</v>
      </c>
      <c r="J44" s="7">
        <v>16.600000000000001</v>
      </c>
      <c r="K44" s="6">
        <v>586686964</v>
      </c>
      <c r="L44" s="7">
        <v>11.3</v>
      </c>
      <c r="M44" s="6">
        <v>1615248459</v>
      </c>
      <c r="N44" s="7">
        <v>5.5</v>
      </c>
      <c r="O44" s="8"/>
      <c r="P44" s="8"/>
      <c r="Q44" s="8"/>
      <c r="R44" s="8"/>
    </row>
    <row r="45" spans="1:18">
      <c r="A45" s="48" t="s">
        <v>142</v>
      </c>
      <c r="B45" s="48"/>
      <c r="C45" s="48"/>
      <c r="D45" s="48"/>
      <c r="E45" s="48"/>
      <c r="F45" s="48"/>
      <c r="G45" s="48"/>
      <c r="H45" s="48"/>
      <c r="I45" s="48"/>
      <c r="J45" s="48"/>
      <c r="K45" s="48"/>
      <c r="L45" s="48"/>
      <c r="M45" s="48"/>
      <c r="N45" s="48"/>
    </row>
    <row r="46" spans="1:18">
      <c r="A46" s="46" t="s">
        <v>226</v>
      </c>
      <c r="B46" s="46" t="s">
        <v>227</v>
      </c>
      <c r="C46" s="47" t="s">
        <v>282</v>
      </c>
      <c r="D46" s="47" t="s">
        <v>227</v>
      </c>
      <c r="E46" s="47" t="s">
        <v>283</v>
      </c>
      <c r="F46" s="47" t="s">
        <v>227</v>
      </c>
      <c r="G46" s="47" t="s">
        <v>284</v>
      </c>
      <c r="H46" s="47" t="s">
        <v>227</v>
      </c>
      <c r="I46" s="47" t="s">
        <v>285</v>
      </c>
      <c r="J46" s="47" t="s">
        <v>227</v>
      </c>
      <c r="K46" s="47" t="s">
        <v>286</v>
      </c>
      <c r="L46" s="47" t="s">
        <v>227</v>
      </c>
      <c r="M46" s="47" t="s">
        <v>233</v>
      </c>
      <c r="N46" s="47"/>
    </row>
    <row r="47" spans="1:18" ht="36">
      <c r="A47" s="46" t="s">
        <v>92</v>
      </c>
      <c r="B47" s="46" t="s">
        <v>92</v>
      </c>
      <c r="C47" s="1" t="s">
        <v>234</v>
      </c>
      <c r="D47" s="1" t="s">
        <v>98</v>
      </c>
      <c r="E47" s="1" t="s">
        <v>234</v>
      </c>
      <c r="F47" s="1" t="s">
        <v>98</v>
      </c>
      <c r="G47" s="1" t="s">
        <v>234</v>
      </c>
      <c r="H47" s="1" t="s">
        <v>98</v>
      </c>
      <c r="I47" s="1" t="s">
        <v>234</v>
      </c>
      <c r="J47" s="1" t="s">
        <v>98</v>
      </c>
      <c r="K47" s="1" t="s">
        <v>234</v>
      </c>
      <c r="L47" s="1" t="s">
        <v>98</v>
      </c>
      <c r="M47" s="1" t="s">
        <v>234</v>
      </c>
      <c r="N47" s="1" t="s">
        <v>98</v>
      </c>
    </row>
    <row r="48" spans="1:18">
      <c r="A48" s="49" t="s">
        <v>104</v>
      </c>
      <c r="B48" s="43"/>
    </row>
    <row r="49" spans="1:18" ht="12">
      <c r="B49" s="15" t="s">
        <v>105</v>
      </c>
      <c r="C49" s="3">
        <v>66306491</v>
      </c>
      <c r="D49" s="4">
        <v>13.2</v>
      </c>
      <c r="E49" s="3">
        <v>74115774</v>
      </c>
      <c r="F49" s="4">
        <v>12.5</v>
      </c>
      <c r="G49" s="3">
        <v>94590935</v>
      </c>
      <c r="H49" s="4">
        <v>12.8</v>
      </c>
      <c r="I49" s="3">
        <v>109964519</v>
      </c>
      <c r="J49" s="4">
        <v>15.1</v>
      </c>
      <c r="K49" s="3">
        <v>142814216</v>
      </c>
      <c r="L49" s="4">
        <v>11.9</v>
      </c>
      <c r="M49" s="3">
        <v>487791936</v>
      </c>
      <c r="N49" s="4">
        <v>5</v>
      </c>
    </row>
    <row r="50" spans="1:18" ht="12">
      <c r="B50" s="15" t="s">
        <v>106</v>
      </c>
      <c r="C50" s="3">
        <v>6974965</v>
      </c>
      <c r="D50" s="4">
        <v>40.799999999999997</v>
      </c>
      <c r="E50" s="3">
        <v>12797254</v>
      </c>
      <c r="F50" s="4">
        <v>36.4</v>
      </c>
      <c r="G50" s="3">
        <v>17588705</v>
      </c>
      <c r="H50" s="4">
        <v>27.9</v>
      </c>
      <c r="I50" s="3">
        <v>26076247</v>
      </c>
      <c r="J50" s="4">
        <v>28.8</v>
      </c>
      <c r="K50" s="3">
        <v>57497682</v>
      </c>
      <c r="L50" s="4">
        <v>23.8</v>
      </c>
      <c r="M50" s="3">
        <v>120934854</v>
      </c>
      <c r="N50" s="4">
        <v>15.4</v>
      </c>
    </row>
    <row r="51" spans="1:18" ht="14">
      <c r="B51" s="15" t="s">
        <v>235</v>
      </c>
      <c r="C51" s="3">
        <v>18548489</v>
      </c>
      <c r="D51" s="4">
        <v>10.4</v>
      </c>
      <c r="E51" s="3">
        <v>26450847</v>
      </c>
      <c r="F51" s="4">
        <v>10.5</v>
      </c>
      <c r="G51" s="3">
        <v>30095767</v>
      </c>
      <c r="H51" s="4">
        <v>9.5</v>
      </c>
      <c r="I51" s="3">
        <v>37333868</v>
      </c>
      <c r="J51" s="4">
        <v>8.9</v>
      </c>
      <c r="K51" s="3">
        <v>55009544</v>
      </c>
      <c r="L51" s="4">
        <v>10.4</v>
      </c>
      <c r="M51" s="3">
        <v>167438515</v>
      </c>
      <c r="N51" s="4">
        <v>3.4</v>
      </c>
    </row>
    <row r="52" spans="1:18" ht="24">
      <c r="A52" s="8"/>
      <c r="B52" s="20" t="s">
        <v>236</v>
      </c>
      <c r="C52" s="6">
        <v>91829945</v>
      </c>
      <c r="D52" s="7">
        <v>12.1</v>
      </c>
      <c r="E52" s="6">
        <v>113363876</v>
      </c>
      <c r="F52" s="7">
        <v>11.2</v>
      </c>
      <c r="G52" s="6">
        <v>142275407</v>
      </c>
      <c r="H52" s="7">
        <v>11.2</v>
      </c>
      <c r="I52" s="6">
        <v>173374634</v>
      </c>
      <c r="J52" s="7">
        <v>12.2</v>
      </c>
      <c r="K52" s="6">
        <v>255321442</v>
      </c>
      <c r="L52" s="7">
        <v>10.6</v>
      </c>
      <c r="M52" s="6">
        <v>776165304</v>
      </c>
      <c r="N52" s="7">
        <v>4.2</v>
      </c>
      <c r="O52" s="8"/>
      <c r="P52" s="8"/>
      <c r="Q52" s="8"/>
      <c r="R52" s="8"/>
    </row>
    <row r="53" spans="1:18" ht="12">
      <c r="B53" s="15" t="s">
        <v>110</v>
      </c>
      <c r="C53" s="3">
        <v>11686236</v>
      </c>
      <c r="D53" s="4">
        <v>31.3</v>
      </c>
      <c r="E53" s="3">
        <v>14900063</v>
      </c>
      <c r="F53" s="4">
        <v>20.100000000000001</v>
      </c>
      <c r="G53" s="3">
        <v>14261451</v>
      </c>
      <c r="H53" s="4">
        <v>29</v>
      </c>
      <c r="I53" s="3">
        <v>21310419</v>
      </c>
      <c r="J53" s="4">
        <v>39.6</v>
      </c>
      <c r="K53" s="3">
        <v>42044649</v>
      </c>
      <c r="L53" s="4">
        <v>33.1</v>
      </c>
      <c r="M53" s="3">
        <v>104202817</v>
      </c>
      <c r="N53" s="4">
        <v>16.2</v>
      </c>
    </row>
    <row r="54" spans="1:18" ht="12">
      <c r="B54" s="15" t="s">
        <v>120</v>
      </c>
      <c r="C54" s="3">
        <v>2338717</v>
      </c>
      <c r="D54" s="4">
        <v>32.200000000000003</v>
      </c>
      <c r="E54" s="3">
        <v>7333133</v>
      </c>
      <c r="F54" s="4">
        <v>20.5</v>
      </c>
      <c r="G54" s="3">
        <v>11799031</v>
      </c>
      <c r="H54" s="4">
        <v>12.5</v>
      </c>
      <c r="I54" s="3">
        <v>20001651</v>
      </c>
      <c r="J54" s="4">
        <v>18.3</v>
      </c>
      <c r="K54" s="3">
        <v>34173237</v>
      </c>
      <c r="L54" s="4">
        <v>20.100000000000001</v>
      </c>
      <c r="M54" s="3">
        <v>75645769</v>
      </c>
      <c r="N54" s="4">
        <v>9.1999999999999993</v>
      </c>
    </row>
    <row r="55" spans="1:18" ht="26">
      <c r="B55" s="15" t="s">
        <v>237</v>
      </c>
      <c r="C55" s="3">
        <v>49046177</v>
      </c>
      <c r="D55" s="4">
        <v>42.2</v>
      </c>
      <c r="E55" s="3">
        <v>77688731</v>
      </c>
      <c r="F55" s="4">
        <v>46.1</v>
      </c>
      <c r="G55" s="3">
        <v>67775080</v>
      </c>
      <c r="H55" s="4">
        <v>31</v>
      </c>
      <c r="I55" s="3">
        <v>134568133</v>
      </c>
      <c r="J55" s="4">
        <v>50.6</v>
      </c>
      <c r="K55" s="3">
        <v>283980626</v>
      </c>
      <c r="L55" s="4">
        <v>26.5</v>
      </c>
      <c r="M55" s="3">
        <v>613058746</v>
      </c>
      <c r="N55" s="4">
        <v>17.7</v>
      </c>
    </row>
    <row r="56" spans="1:18" ht="12">
      <c r="A56" s="8"/>
      <c r="B56" s="20" t="s">
        <v>122</v>
      </c>
      <c r="C56" s="6">
        <v>63071130</v>
      </c>
      <c r="D56" s="7">
        <v>33.6</v>
      </c>
      <c r="E56" s="6">
        <v>99921927</v>
      </c>
      <c r="F56" s="7">
        <v>36.4</v>
      </c>
      <c r="G56" s="6">
        <v>93835561</v>
      </c>
      <c r="H56" s="7">
        <v>23.3</v>
      </c>
      <c r="I56" s="6">
        <v>175880203</v>
      </c>
      <c r="J56" s="7">
        <v>39.299999999999997</v>
      </c>
      <c r="K56" s="6">
        <v>360198511</v>
      </c>
      <c r="L56" s="7">
        <v>22.3</v>
      </c>
      <c r="M56" s="6">
        <v>792907333</v>
      </c>
      <c r="N56" s="7">
        <v>14.2</v>
      </c>
      <c r="O56" s="8"/>
      <c r="P56" s="8"/>
      <c r="Q56" s="8"/>
      <c r="R56" s="8"/>
    </row>
    <row r="57" spans="1:18">
      <c r="A57" s="49" t="s">
        <v>123</v>
      </c>
      <c r="B57" s="50"/>
      <c r="C57" s="6">
        <v>154901075</v>
      </c>
      <c r="D57" s="7">
        <v>16.600000000000001</v>
      </c>
      <c r="E57" s="6">
        <v>213285803</v>
      </c>
      <c r="F57" s="7">
        <v>18.5</v>
      </c>
      <c r="G57" s="6">
        <v>236110968</v>
      </c>
      <c r="H57" s="7">
        <v>11.9</v>
      </c>
      <c r="I57" s="6">
        <v>349254838</v>
      </c>
      <c r="J57" s="7">
        <v>20.2</v>
      </c>
      <c r="K57" s="6">
        <v>615519954</v>
      </c>
      <c r="L57" s="7">
        <v>15</v>
      </c>
      <c r="M57" s="6">
        <v>1569072637</v>
      </c>
      <c r="N57" s="7">
        <v>7.2</v>
      </c>
      <c r="O57" s="8"/>
      <c r="P57" s="8"/>
      <c r="Q57" s="8"/>
      <c r="R57" s="8"/>
    </row>
    <row r="58" spans="1:18">
      <c r="A58" s="49" t="s">
        <v>124</v>
      </c>
      <c r="B58" s="43"/>
    </row>
    <row r="59" spans="1:18" ht="24">
      <c r="B59" s="15" t="s">
        <v>125</v>
      </c>
      <c r="C59" s="3">
        <v>4564757</v>
      </c>
      <c r="D59" s="4">
        <v>29.7</v>
      </c>
      <c r="E59" s="3">
        <v>10514606</v>
      </c>
      <c r="F59" s="4">
        <v>31.4</v>
      </c>
      <c r="G59" s="3">
        <v>28072406</v>
      </c>
      <c r="H59" s="4">
        <v>17.2</v>
      </c>
      <c r="I59" s="3">
        <v>38788531</v>
      </c>
      <c r="J59" s="4">
        <v>16.5</v>
      </c>
      <c r="K59" s="3">
        <v>55712677</v>
      </c>
      <c r="L59" s="4">
        <v>16.8</v>
      </c>
      <c r="M59" s="3">
        <v>137652978</v>
      </c>
      <c r="N59" s="4">
        <v>8.4</v>
      </c>
    </row>
    <row r="60" spans="1:18" ht="12">
      <c r="B60" s="15" t="s">
        <v>126</v>
      </c>
      <c r="C60" s="3">
        <v>1291727</v>
      </c>
      <c r="D60" s="4">
        <v>69.3</v>
      </c>
      <c r="E60" s="3">
        <v>3812885</v>
      </c>
      <c r="F60" s="4">
        <v>52.8</v>
      </c>
      <c r="G60" s="3">
        <v>6625558</v>
      </c>
      <c r="H60" s="4">
        <v>35.9</v>
      </c>
      <c r="I60" s="3">
        <v>8375561</v>
      </c>
      <c r="J60" s="4">
        <v>37.9</v>
      </c>
      <c r="K60" s="3">
        <v>24283108</v>
      </c>
      <c r="L60" s="4">
        <v>36.4</v>
      </c>
      <c r="M60" s="3">
        <v>44388840</v>
      </c>
      <c r="N60" s="4">
        <v>22.6</v>
      </c>
    </row>
    <row r="61" spans="1:18" ht="12">
      <c r="B61" s="15" t="s">
        <v>128</v>
      </c>
      <c r="C61" s="3">
        <v>1070470</v>
      </c>
      <c r="D61" s="4">
        <v>35.5</v>
      </c>
      <c r="E61" s="3">
        <v>1864192</v>
      </c>
      <c r="F61" s="4">
        <v>26</v>
      </c>
      <c r="G61" s="3">
        <v>2064546</v>
      </c>
      <c r="H61" s="4">
        <v>25.4</v>
      </c>
      <c r="I61" s="3">
        <v>2535491</v>
      </c>
      <c r="J61" s="4">
        <v>24.5</v>
      </c>
      <c r="K61" s="3">
        <v>3526076</v>
      </c>
      <c r="L61" s="4">
        <v>25.7</v>
      </c>
      <c r="M61" s="3">
        <v>11060776</v>
      </c>
      <c r="N61" s="4">
        <v>9.8000000000000007</v>
      </c>
    </row>
    <row r="62" spans="1:18" ht="14">
      <c r="B62" s="15" t="s">
        <v>238</v>
      </c>
      <c r="C62" s="3">
        <v>1110959</v>
      </c>
      <c r="D62" s="4">
        <v>21.3</v>
      </c>
      <c r="E62" s="3">
        <v>1801550</v>
      </c>
      <c r="F62" s="4">
        <v>19.399999999999999</v>
      </c>
      <c r="G62" s="3">
        <v>3668921</v>
      </c>
      <c r="H62" s="4">
        <v>20.2</v>
      </c>
      <c r="I62" s="3">
        <v>5753289</v>
      </c>
      <c r="J62" s="4">
        <v>39.6</v>
      </c>
      <c r="K62" s="3">
        <v>5100365</v>
      </c>
      <c r="L62" s="4">
        <v>20.2</v>
      </c>
      <c r="M62" s="3">
        <v>17435084</v>
      </c>
      <c r="N62" s="4">
        <v>16.399999999999999</v>
      </c>
    </row>
    <row r="63" spans="1:18" ht="12">
      <c r="A63" s="8"/>
      <c r="B63" s="20" t="s">
        <v>130</v>
      </c>
      <c r="C63" s="6">
        <v>8037913</v>
      </c>
      <c r="D63" s="7">
        <v>23.8</v>
      </c>
      <c r="E63" s="6">
        <v>17993233</v>
      </c>
      <c r="F63" s="7">
        <v>23.6</v>
      </c>
      <c r="G63" s="6">
        <v>40431432</v>
      </c>
      <c r="H63" s="7">
        <v>15.7</v>
      </c>
      <c r="I63" s="6">
        <v>55452872</v>
      </c>
      <c r="J63" s="7">
        <v>15.9</v>
      </c>
      <c r="K63" s="6">
        <v>88622227</v>
      </c>
      <c r="L63" s="7">
        <v>16.5</v>
      </c>
      <c r="M63" s="6">
        <v>210537677</v>
      </c>
      <c r="N63" s="7">
        <v>8.3000000000000007</v>
      </c>
      <c r="O63" s="8"/>
      <c r="P63" s="8"/>
      <c r="Q63" s="8"/>
      <c r="R63" s="8"/>
    </row>
    <row r="64" spans="1:18">
      <c r="A64" s="49" t="s">
        <v>131</v>
      </c>
      <c r="B64" s="50"/>
      <c r="C64" s="6">
        <v>146863162</v>
      </c>
      <c r="D64" s="7">
        <v>17.5</v>
      </c>
      <c r="E64" s="6">
        <v>195292570</v>
      </c>
      <c r="F64" s="7">
        <v>19.399999999999999</v>
      </c>
      <c r="G64" s="6">
        <v>195679536</v>
      </c>
      <c r="H64" s="7">
        <v>13.6</v>
      </c>
      <c r="I64" s="6">
        <v>293801965</v>
      </c>
      <c r="J64" s="7">
        <v>23.8</v>
      </c>
      <c r="K64" s="6">
        <v>526897727</v>
      </c>
      <c r="L64" s="7">
        <v>16.600000000000001</v>
      </c>
      <c r="M64" s="6">
        <v>1358534960</v>
      </c>
      <c r="N64" s="7">
        <v>8.3000000000000007</v>
      </c>
      <c r="O64" s="8"/>
      <c r="P64" s="8"/>
      <c r="Q64" s="8"/>
      <c r="R64" s="8"/>
    </row>
    <row r="65" spans="1:18">
      <c r="A65" s="48" t="s">
        <v>143</v>
      </c>
      <c r="B65" s="48"/>
      <c r="C65" s="48"/>
      <c r="D65" s="48"/>
      <c r="E65" s="48"/>
      <c r="F65" s="48"/>
      <c r="G65" s="48"/>
      <c r="H65" s="48"/>
      <c r="I65" s="48"/>
      <c r="J65" s="48"/>
      <c r="K65" s="48"/>
      <c r="L65" s="48"/>
      <c r="M65" s="48"/>
      <c r="N65" s="48"/>
    </row>
    <row r="66" spans="1:18">
      <c r="A66" s="46" t="s">
        <v>226</v>
      </c>
      <c r="B66" s="46" t="s">
        <v>227</v>
      </c>
      <c r="C66" s="47" t="s">
        <v>287</v>
      </c>
      <c r="D66" s="47" t="s">
        <v>227</v>
      </c>
      <c r="E66" s="47" t="s">
        <v>288</v>
      </c>
      <c r="F66" s="47" t="s">
        <v>227</v>
      </c>
      <c r="G66" s="47" t="s">
        <v>289</v>
      </c>
      <c r="H66" s="47" t="s">
        <v>227</v>
      </c>
      <c r="I66" s="47" t="s">
        <v>290</v>
      </c>
      <c r="J66" s="47" t="s">
        <v>227</v>
      </c>
      <c r="K66" s="47" t="s">
        <v>291</v>
      </c>
      <c r="L66" s="47" t="s">
        <v>227</v>
      </c>
      <c r="M66" s="47" t="s">
        <v>233</v>
      </c>
      <c r="N66" s="47"/>
    </row>
    <row r="67" spans="1:18" ht="36">
      <c r="A67" s="46" t="s">
        <v>92</v>
      </c>
      <c r="B67" s="46" t="s">
        <v>92</v>
      </c>
      <c r="C67" s="1" t="s">
        <v>234</v>
      </c>
      <c r="D67" s="1" t="s">
        <v>98</v>
      </c>
      <c r="E67" s="1" t="s">
        <v>234</v>
      </c>
      <c r="F67" s="1" t="s">
        <v>98</v>
      </c>
      <c r="G67" s="1" t="s">
        <v>234</v>
      </c>
      <c r="H67" s="1" t="s">
        <v>98</v>
      </c>
      <c r="I67" s="1" t="s">
        <v>234</v>
      </c>
      <c r="J67" s="1" t="s">
        <v>98</v>
      </c>
      <c r="K67" s="1" t="s">
        <v>234</v>
      </c>
      <c r="L67" s="1" t="s">
        <v>98</v>
      </c>
      <c r="M67" s="1" t="s">
        <v>234</v>
      </c>
      <c r="N67" s="1" t="s">
        <v>98</v>
      </c>
    </row>
    <row r="68" spans="1:18">
      <c r="A68" s="49" t="s">
        <v>104</v>
      </c>
      <c r="B68" s="43"/>
    </row>
    <row r="69" spans="1:18" ht="12">
      <c r="B69" s="15" t="s">
        <v>105</v>
      </c>
      <c r="C69" s="3">
        <v>45213383</v>
      </c>
      <c r="D69" s="4">
        <v>14.9</v>
      </c>
      <c r="E69" s="3">
        <v>52912857</v>
      </c>
      <c r="F69" s="4">
        <v>12.1</v>
      </c>
      <c r="G69" s="3">
        <v>59927604</v>
      </c>
      <c r="H69" s="4">
        <v>13</v>
      </c>
      <c r="I69" s="3">
        <v>84245129</v>
      </c>
      <c r="J69" s="4">
        <v>14.1</v>
      </c>
      <c r="K69" s="3">
        <v>116149581</v>
      </c>
      <c r="L69" s="4">
        <v>13.4</v>
      </c>
      <c r="M69" s="3">
        <v>358448554</v>
      </c>
      <c r="N69" s="4">
        <v>5</v>
      </c>
    </row>
    <row r="70" spans="1:18" ht="12">
      <c r="B70" s="15" t="s">
        <v>106</v>
      </c>
      <c r="C70" s="3">
        <v>6665050</v>
      </c>
      <c r="D70" s="4">
        <v>46</v>
      </c>
      <c r="E70" s="3">
        <v>11328837</v>
      </c>
      <c r="F70" s="4">
        <v>42.2</v>
      </c>
      <c r="G70" s="3">
        <v>13625248</v>
      </c>
      <c r="H70" s="4">
        <v>26.4</v>
      </c>
      <c r="I70" s="3">
        <v>23157631</v>
      </c>
      <c r="J70" s="4">
        <v>32.799999999999997</v>
      </c>
      <c r="K70" s="3">
        <v>42129135</v>
      </c>
      <c r="L70" s="4">
        <v>26.1</v>
      </c>
      <c r="M70" s="3">
        <v>96905901</v>
      </c>
      <c r="N70" s="4">
        <v>16</v>
      </c>
    </row>
    <row r="71" spans="1:18" ht="14">
      <c r="B71" s="15" t="s">
        <v>235</v>
      </c>
      <c r="C71" s="3">
        <v>15393736</v>
      </c>
      <c r="D71" s="4">
        <v>13.1</v>
      </c>
      <c r="E71" s="3">
        <v>24614499</v>
      </c>
      <c r="F71" s="4">
        <v>10.8</v>
      </c>
      <c r="G71" s="3">
        <v>27214481</v>
      </c>
      <c r="H71" s="4">
        <v>8.5</v>
      </c>
      <c r="I71" s="3">
        <v>36205884</v>
      </c>
      <c r="J71" s="4">
        <v>10.5</v>
      </c>
      <c r="K71" s="3">
        <v>50247013</v>
      </c>
      <c r="L71" s="4">
        <v>10.3</v>
      </c>
      <c r="M71" s="3">
        <v>153675612</v>
      </c>
      <c r="N71" s="4">
        <v>3.7</v>
      </c>
    </row>
    <row r="72" spans="1:18" ht="24">
      <c r="A72" s="8"/>
      <c r="B72" s="20" t="s">
        <v>236</v>
      </c>
      <c r="C72" s="6">
        <v>67272169</v>
      </c>
      <c r="D72" s="7">
        <v>14.4</v>
      </c>
      <c r="E72" s="6">
        <v>88856194</v>
      </c>
      <c r="F72" s="7">
        <v>11.7</v>
      </c>
      <c r="G72" s="6">
        <v>100767332</v>
      </c>
      <c r="H72" s="7">
        <v>10.7</v>
      </c>
      <c r="I72" s="6">
        <v>143608643</v>
      </c>
      <c r="J72" s="7">
        <v>13.3</v>
      </c>
      <c r="K72" s="6">
        <v>208525729</v>
      </c>
      <c r="L72" s="7">
        <v>11.3</v>
      </c>
      <c r="M72" s="6">
        <v>609030067</v>
      </c>
      <c r="N72" s="7">
        <v>4.5</v>
      </c>
      <c r="O72" s="8"/>
      <c r="P72" s="8"/>
      <c r="Q72" s="8"/>
      <c r="R72" s="8"/>
    </row>
    <row r="73" spans="1:18" ht="12">
      <c r="B73" s="15" t="s">
        <v>110</v>
      </c>
      <c r="C73" s="3">
        <v>9201523</v>
      </c>
      <c r="D73" s="4">
        <v>30.9</v>
      </c>
      <c r="E73" s="3">
        <v>13960240</v>
      </c>
      <c r="F73" s="4">
        <v>16.8</v>
      </c>
      <c r="G73" s="3">
        <v>11464256</v>
      </c>
      <c r="H73" s="4">
        <v>21.6</v>
      </c>
      <c r="I73" s="3">
        <v>16318278</v>
      </c>
      <c r="J73" s="4">
        <v>35</v>
      </c>
      <c r="K73" s="3">
        <v>29460052</v>
      </c>
      <c r="L73" s="4">
        <v>23.7</v>
      </c>
      <c r="M73" s="3">
        <v>80404349</v>
      </c>
      <c r="N73" s="4">
        <v>12.4</v>
      </c>
    </row>
    <row r="74" spans="1:18" ht="12">
      <c r="B74" s="15" t="s">
        <v>120</v>
      </c>
      <c r="C74" s="3">
        <v>1849025</v>
      </c>
      <c r="D74" s="4">
        <v>47.8</v>
      </c>
      <c r="E74" s="3">
        <v>6149295</v>
      </c>
      <c r="F74" s="4">
        <v>23.4</v>
      </c>
      <c r="G74" s="3">
        <v>9161500</v>
      </c>
      <c r="H74" s="4">
        <v>15.2</v>
      </c>
      <c r="I74" s="3">
        <v>14631942</v>
      </c>
      <c r="J74" s="4">
        <v>16.7</v>
      </c>
      <c r="K74" s="3">
        <v>24530888</v>
      </c>
      <c r="L74" s="4">
        <v>13.3</v>
      </c>
      <c r="M74" s="3">
        <v>56322650</v>
      </c>
      <c r="N74" s="4">
        <v>7.6</v>
      </c>
    </row>
    <row r="75" spans="1:18" ht="26">
      <c r="B75" s="15" t="s">
        <v>237</v>
      </c>
      <c r="C75" s="3">
        <v>25112683</v>
      </c>
      <c r="D75" s="4">
        <v>47.9</v>
      </c>
      <c r="E75" s="3">
        <v>53412342</v>
      </c>
      <c r="F75" s="4">
        <v>47.2</v>
      </c>
      <c r="G75" s="3">
        <v>68887102</v>
      </c>
      <c r="H75" s="4">
        <v>50.6</v>
      </c>
      <c r="I75" s="3">
        <v>93062683</v>
      </c>
      <c r="J75" s="4">
        <v>44.8</v>
      </c>
      <c r="K75" s="3">
        <v>205128452</v>
      </c>
      <c r="L75" s="4">
        <v>27.3</v>
      </c>
      <c r="M75" s="3">
        <v>445603262</v>
      </c>
      <c r="N75" s="4">
        <v>17.399999999999999</v>
      </c>
    </row>
    <row r="76" spans="1:18" ht="12">
      <c r="A76" s="8"/>
      <c r="B76" s="20" t="s">
        <v>122</v>
      </c>
      <c r="C76" s="6">
        <v>36163230</v>
      </c>
      <c r="D76" s="7">
        <v>36.200000000000003</v>
      </c>
      <c r="E76" s="6">
        <v>73521878</v>
      </c>
      <c r="F76" s="7">
        <v>35.200000000000003</v>
      </c>
      <c r="G76" s="6">
        <v>89512858</v>
      </c>
      <c r="H76" s="7">
        <v>38.799999999999997</v>
      </c>
      <c r="I76" s="6">
        <v>124012903</v>
      </c>
      <c r="J76" s="7">
        <v>33.799999999999997</v>
      </c>
      <c r="K76" s="6">
        <v>259119392</v>
      </c>
      <c r="L76" s="7">
        <v>23</v>
      </c>
      <c r="M76" s="6">
        <v>582330260</v>
      </c>
      <c r="N76" s="7">
        <v>13.8</v>
      </c>
      <c r="O76" s="8"/>
      <c r="P76" s="8"/>
      <c r="Q76" s="8"/>
      <c r="R76" s="8"/>
    </row>
    <row r="77" spans="1:18">
      <c r="A77" s="49" t="s">
        <v>123</v>
      </c>
      <c r="B77" s="50"/>
      <c r="C77" s="6">
        <v>103435399</v>
      </c>
      <c r="D77" s="7">
        <v>16.600000000000001</v>
      </c>
      <c r="E77" s="6">
        <v>162378072</v>
      </c>
      <c r="F77" s="7">
        <v>17</v>
      </c>
      <c r="G77" s="6">
        <v>190280189</v>
      </c>
      <c r="H77" s="7">
        <v>19.2</v>
      </c>
      <c r="I77" s="6">
        <v>267621546</v>
      </c>
      <c r="J77" s="7">
        <v>17</v>
      </c>
      <c r="K77" s="6">
        <v>467645120</v>
      </c>
      <c r="L77" s="7">
        <v>14.4</v>
      </c>
      <c r="M77" s="6">
        <v>1191360327</v>
      </c>
      <c r="N77" s="7">
        <v>6.9</v>
      </c>
      <c r="O77" s="8"/>
      <c r="P77" s="8"/>
      <c r="Q77" s="8"/>
      <c r="R77" s="8"/>
    </row>
    <row r="78" spans="1:18">
      <c r="A78" s="49" t="s">
        <v>124</v>
      </c>
      <c r="B78" s="43"/>
    </row>
    <row r="79" spans="1:18" ht="24">
      <c r="B79" s="15" t="s">
        <v>125</v>
      </c>
      <c r="C79" s="3">
        <v>3506364</v>
      </c>
      <c r="D79" s="4">
        <v>29.6</v>
      </c>
      <c r="E79" s="3">
        <v>8950441</v>
      </c>
      <c r="F79" s="4">
        <v>26.8</v>
      </c>
      <c r="G79" s="3">
        <v>18065535</v>
      </c>
      <c r="H79" s="4">
        <v>16.899999999999999</v>
      </c>
      <c r="I79" s="3">
        <v>29277005</v>
      </c>
      <c r="J79" s="4">
        <v>15.7</v>
      </c>
      <c r="K79" s="3">
        <v>35694492</v>
      </c>
      <c r="L79" s="4">
        <v>17.600000000000001</v>
      </c>
      <c r="M79" s="3">
        <v>95493839</v>
      </c>
      <c r="N79" s="4">
        <v>7.7</v>
      </c>
    </row>
    <row r="80" spans="1:18" ht="12">
      <c r="B80" s="15" t="s">
        <v>126</v>
      </c>
      <c r="C80" s="3">
        <v>2050146</v>
      </c>
      <c r="D80" s="4">
        <v>70.5</v>
      </c>
      <c r="E80" s="3">
        <v>2596424</v>
      </c>
      <c r="F80" s="4">
        <v>86.4</v>
      </c>
      <c r="G80" s="3">
        <v>5148116</v>
      </c>
      <c r="H80" s="4">
        <v>37.700000000000003</v>
      </c>
      <c r="I80" s="3">
        <v>9444690</v>
      </c>
      <c r="J80" s="4">
        <v>38.4</v>
      </c>
      <c r="K80" s="3">
        <v>15734264</v>
      </c>
      <c r="L80" s="4">
        <v>28.3</v>
      </c>
      <c r="M80" s="3">
        <v>34973641</v>
      </c>
      <c r="N80" s="4">
        <v>17.399999999999999</v>
      </c>
    </row>
    <row r="81" spans="1:18" ht="12">
      <c r="B81" s="15" t="s">
        <v>128</v>
      </c>
      <c r="C81" s="3">
        <v>639428</v>
      </c>
      <c r="D81" s="4">
        <v>29.5</v>
      </c>
      <c r="E81" s="3">
        <v>1571028</v>
      </c>
      <c r="F81" s="4">
        <v>22.1</v>
      </c>
      <c r="G81" s="3">
        <v>1927192</v>
      </c>
      <c r="H81" s="4">
        <v>21.1</v>
      </c>
      <c r="I81" s="3">
        <v>2070370</v>
      </c>
      <c r="J81" s="4">
        <v>25.7</v>
      </c>
      <c r="K81" s="3">
        <v>2240542</v>
      </c>
      <c r="L81" s="4">
        <v>23.3</v>
      </c>
      <c r="M81" s="3">
        <v>8448561</v>
      </c>
      <c r="N81" s="4">
        <v>12.4</v>
      </c>
    </row>
    <row r="82" spans="1:18" ht="14">
      <c r="B82" s="15" t="s">
        <v>238</v>
      </c>
      <c r="C82" s="3">
        <v>1223968</v>
      </c>
      <c r="D82" s="4">
        <v>75.900000000000006</v>
      </c>
      <c r="E82" s="3">
        <v>926965</v>
      </c>
      <c r="F82" s="4">
        <v>22.2</v>
      </c>
      <c r="G82" s="3">
        <v>2038125</v>
      </c>
      <c r="H82" s="4">
        <v>38.200000000000003</v>
      </c>
      <c r="I82" s="3">
        <v>2510121</v>
      </c>
      <c r="J82" s="4">
        <v>27.1</v>
      </c>
      <c r="K82" s="3">
        <v>3735654</v>
      </c>
      <c r="L82" s="4">
        <v>53.9</v>
      </c>
      <c r="M82" s="3">
        <v>10434832</v>
      </c>
      <c r="N82" s="4">
        <v>22.1</v>
      </c>
    </row>
    <row r="83" spans="1:18" ht="12">
      <c r="A83" s="8"/>
      <c r="B83" s="20" t="s">
        <v>130</v>
      </c>
      <c r="C83" s="6">
        <v>7419907</v>
      </c>
      <c r="D83" s="7">
        <v>30.9</v>
      </c>
      <c r="E83" s="6">
        <v>14044858</v>
      </c>
      <c r="F83" s="7">
        <v>22.4</v>
      </c>
      <c r="G83" s="6">
        <v>27178969</v>
      </c>
      <c r="H83" s="7">
        <v>15</v>
      </c>
      <c r="I83" s="6">
        <v>43302187</v>
      </c>
      <c r="J83" s="7">
        <v>14.8</v>
      </c>
      <c r="K83" s="6">
        <v>57404952</v>
      </c>
      <c r="L83" s="7">
        <v>14.7</v>
      </c>
      <c r="M83" s="6">
        <v>149350873</v>
      </c>
      <c r="N83" s="7">
        <v>6.8</v>
      </c>
      <c r="O83" s="8"/>
      <c r="P83" s="8"/>
      <c r="Q83" s="8"/>
      <c r="R83" s="8"/>
    </row>
    <row r="84" spans="1:18">
      <c r="A84" s="55" t="s">
        <v>131</v>
      </c>
      <c r="B84" s="56"/>
      <c r="C84" s="16">
        <v>96015492</v>
      </c>
      <c r="D84" s="17">
        <v>17.5</v>
      </c>
      <c r="E84" s="16">
        <v>148333214</v>
      </c>
      <c r="F84" s="17">
        <v>18.399999999999999</v>
      </c>
      <c r="G84" s="16">
        <v>163101220</v>
      </c>
      <c r="H84" s="17">
        <v>22.1</v>
      </c>
      <c r="I84" s="16">
        <v>224319360</v>
      </c>
      <c r="J84" s="17">
        <v>19.399999999999999</v>
      </c>
      <c r="K84" s="16">
        <v>410240168</v>
      </c>
      <c r="L84" s="17">
        <v>15.8</v>
      </c>
      <c r="M84" s="16">
        <v>1042009454</v>
      </c>
      <c r="N84" s="17">
        <v>7.7</v>
      </c>
      <c r="O84" s="8"/>
      <c r="P84" s="8"/>
      <c r="Q84" s="8"/>
      <c r="R84" s="8"/>
    </row>
    <row r="85" spans="1:18" ht="12.75" customHeight="1">
      <c r="A85" s="53" t="s">
        <v>292</v>
      </c>
      <c r="B85" s="43"/>
      <c r="C85" s="43"/>
      <c r="D85" s="43"/>
      <c r="E85" s="43"/>
      <c r="F85" s="43"/>
      <c r="G85" s="43"/>
      <c r="H85" s="43"/>
      <c r="I85" s="43"/>
      <c r="J85" s="43"/>
      <c r="K85" s="43"/>
      <c r="L85" s="43"/>
      <c r="M85" s="43"/>
      <c r="N85" s="43"/>
    </row>
    <row r="86" spans="1:18" ht="12.75" customHeight="1">
      <c r="A86" s="53" t="s">
        <v>293</v>
      </c>
      <c r="B86" s="43"/>
      <c r="C86" s="43"/>
      <c r="D86" s="43"/>
      <c r="E86" s="43"/>
      <c r="F86" s="43"/>
      <c r="G86" s="43"/>
      <c r="H86" s="43"/>
      <c r="I86" s="43"/>
      <c r="J86" s="43"/>
      <c r="K86" s="43"/>
      <c r="L86" s="43"/>
      <c r="M86" s="43"/>
      <c r="N86" s="43"/>
    </row>
    <row r="87" spans="1:18" ht="12.75" customHeight="1">
      <c r="A87" s="53" t="s">
        <v>256</v>
      </c>
      <c r="B87" s="43"/>
      <c r="C87" s="43"/>
      <c r="D87" s="43"/>
      <c r="E87" s="43"/>
      <c r="F87" s="43"/>
      <c r="G87" s="43"/>
      <c r="H87" s="43"/>
      <c r="I87" s="43"/>
      <c r="J87" s="43"/>
      <c r="K87" s="43"/>
      <c r="L87" s="43"/>
      <c r="M87" s="43"/>
      <c r="N87" s="43"/>
    </row>
    <row r="88" spans="1:18" ht="12.75" customHeight="1">
      <c r="A88" s="53" t="s">
        <v>257</v>
      </c>
      <c r="B88" s="43"/>
      <c r="C88" s="43"/>
      <c r="D88" s="43"/>
      <c r="E88" s="43"/>
      <c r="F88" s="43"/>
      <c r="G88" s="43"/>
      <c r="H88" s="43"/>
      <c r="I88" s="43"/>
      <c r="J88" s="43"/>
      <c r="K88" s="43"/>
      <c r="L88" s="43"/>
      <c r="M88" s="43"/>
      <c r="N88" s="43"/>
    </row>
    <row r="89" spans="1:18" ht="12.75" customHeight="1">
      <c r="A89" s="53" t="s">
        <v>258</v>
      </c>
      <c r="B89" s="43"/>
      <c r="C89" s="43"/>
      <c r="D89" s="43"/>
      <c r="E89" s="43"/>
      <c r="F89" s="43"/>
      <c r="G89" s="43"/>
      <c r="H89" s="43"/>
      <c r="I89" s="43"/>
      <c r="J89" s="43"/>
      <c r="K89" s="43"/>
      <c r="L89" s="43"/>
      <c r="M89" s="43"/>
      <c r="N89" s="43"/>
    </row>
    <row r="90" spans="1:18" ht="12.75" customHeight="1">
      <c r="A90" s="53" t="s">
        <v>259</v>
      </c>
      <c r="B90" s="43"/>
      <c r="C90" s="43"/>
      <c r="D90" s="43"/>
      <c r="E90" s="43"/>
      <c r="F90" s="43"/>
      <c r="G90" s="43"/>
      <c r="H90" s="43"/>
      <c r="I90" s="43"/>
      <c r="J90" s="43"/>
      <c r="K90" s="43"/>
      <c r="L90" s="43"/>
      <c r="M90" s="43"/>
      <c r="N90" s="43"/>
    </row>
    <row r="91" spans="1:18" ht="12.75" customHeight="1">
      <c r="A91" s="53" t="s">
        <v>260</v>
      </c>
      <c r="B91" s="43"/>
      <c r="C91" s="43"/>
      <c r="D91" s="43"/>
      <c r="E91" s="43"/>
      <c r="F91" s="43"/>
      <c r="G91" s="43"/>
      <c r="H91" s="43"/>
      <c r="I91" s="43"/>
      <c r="J91" s="43"/>
      <c r="K91" s="43"/>
      <c r="L91" s="43"/>
      <c r="M91" s="43"/>
      <c r="N91" s="43"/>
    </row>
    <row r="92" spans="1:18" ht="12.75" customHeight="1">
      <c r="A92" s="53" t="s">
        <v>261</v>
      </c>
      <c r="B92" s="43"/>
      <c r="C92" s="43"/>
      <c r="D92" s="43"/>
      <c r="E92" s="43"/>
      <c r="F92" s="43"/>
      <c r="G92" s="43"/>
      <c r="H92" s="43"/>
      <c r="I92" s="43"/>
      <c r="J92" s="43"/>
      <c r="K92" s="43"/>
      <c r="L92" s="43"/>
      <c r="M92" s="43"/>
      <c r="N92" s="43"/>
    </row>
    <row r="93" spans="1:18" ht="12.75" customHeight="1">
      <c r="A93" s="49" t="s">
        <v>152</v>
      </c>
      <c r="B93" s="43"/>
      <c r="C93" s="43"/>
      <c r="D93" s="43"/>
      <c r="E93" s="43"/>
      <c r="F93" s="43"/>
      <c r="G93" s="43"/>
      <c r="H93" s="43"/>
      <c r="I93" s="43"/>
      <c r="J93" s="43"/>
      <c r="K93" s="43"/>
      <c r="L93" s="43"/>
      <c r="M93" s="43"/>
      <c r="N93" s="43"/>
    </row>
    <row r="94" spans="1:18" ht="12.75" customHeight="1">
      <c r="A94" s="54" t="s">
        <v>153</v>
      </c>
      <c r="B94" s="43"/>
      <c r="C94" s="43"/>
      <c r="D94" s="43"/>
      <c r="E94" s="43"/>
      <c r="F94" s="43"/>
      <c r="G94" s="43"/>
      <c r="H94" s="43"/>
      <c r="I94" s="43"/>
      <c r="J94" s="43"/>
      <c r="K94" s="43"/>
      <c r="L94" s="43"/>
      <c r="M94" s="43"/>
      <c r="N94" s="43"/>
    </row>
    <row r="95" spans="1:18" ht="12.75" customHeight="1">
      <c r="A95" s="54" t="s">
        <v>154</v>
      </c>
      <c r="B95" s="43"/>
      <c r="C95" s="43"/>
      <c r="D95" s="43"/>
      <c r="E95" s="43"/>
      <c r="F95" s="43"/>
      <c r="G95" s="43"/>
      <c r="H95" s="43"/>
      <c r="I95" s="43"/>
      <c r="J95" s="43"/>
      <c r="K95" s="43"/>
      <c r="L95" s="43"/>
      <c r="M95" s="43"/>
      <c r="N95" s="43"/>
    </row>
    <row r="96" spans="1:18" ht="12.75" customHeight="1">
      <c r="A96" s="49" t="s">
        <v>156</v>
      </c>
      <c r="B96" s="43"/>
      <c r="C96" s="43"/>
      <c r="D96" s="43"/>
      <c r="E96" s="43"/>
      <c r="F96" s="43"/>
      <c r="G96" s="43"/>
      <c r="H96" s="43"/>
      <c r="I96" s="43"/>
      <c r="J96" s="43"/>
      <c r="K96" s="43"/>
      <c r="L96" s="43"/>
      <c r="M96" s="43"/>
      <c r="N96" s="43"/>
    </row>
  </sheetData>
  <mergeCells count="64">
    <mergeCell ref="A96:N96"/>
    <mergeCell ref="A91:N91"/>
    <mergeCell ref="A92:N92"/>
    <mergeCell ref="A93:N93"/>
    <mergeCell ref="A94:N94"/>
    <mergeCell ref="A95:N95"/>
    <mergeCell ref="A86:N86"/>
    <mergeCell ref="A87:N87"/>
    <mergeCell ref="A88:N88"/>
    <mergeCell ref="A89:N89"/>
    <mergeCell ref="A90:N90"/>
    <mergeCell ref="A68:B68"/>
    <mergeCell ref="A77:B77"/>
    <mergeCell ref="A78:B78"/>
    <mergeCell ref="A84:B84"/>
    <mergeCell ref="A85:N85"/>
    <mergeCell ref="A64:B64"/>
    <mergeCell ref="A65:N65"/>
    <mergeCell ref="C66:D66"/>
    <mergeCell ref="E66:F66"/>
    <mergeCell ref="G66:H66"/>
    <mergeCell ref="I66:J66"/>
    <mergeCell ref="K66:L66"/>
    <mergeCell ref="M66:N66"/>
    <mergeCell ref="A66:B67"/>
    <mergeCell ref="M46:N46"/>
    <mergeCell ref="A46:B47"/>
    <mergeCell ref="A48:B48"/>
    <mergeCell ref="A57:B57"/>
    <mergeCell ref="A58:B58"/>
    <mergeCell ref="C46:D46"/>
    <mergeCell ref="E46:F46"/>
    <mergeCell ref="G46:H46"/>
    <mergeCell ref="I46:J46"/>
    <mergeCell ref="K46:L46"/>
    <mergeCell ref="A28:B28"/>
    <mergeCell ref="A37:B37"/>
    <mergeCell ref="A38:B38"/>
    <mergeCell ref="A44:B44"/>
    <mergeCell ref="A45:N45"/>
    <mergeCell ref="A24:B24"/>
    <mergeCell ref="A25:N25"/>
    <mergeCell ref="C26:D26"/>
    <mergeCell ref="E26:F26"/>
    <mergeCell ref="G26:H26"/>
    <mergeCell ref="I26:J26"/>
    <mergeCell ref="K26:L26"/>
    <mergeCell ref="M26:N26"/>
    <mergeCell ref="A26:B27"/>
    <mergeCell ref="M6:N6"/>
    <mergeCell ref="A6:B7"/>
    <mergeCell ref="A8:B8"/>
    <mergeCell ref="A17:B17"/>
    <mergeCell ref="A18:B18"/>
    <mergeCell ref="C6:D6"/>
    <mergeCell ref="E6:F6"/>
    <mergeCell ref="G6:H6"/>
    <mergeCell ref="I6:J6"/>
    <mergeCell ref="K6:L6"/>
    <mergeCell ref="A1:N1"/>
    <mergeCell ref="A2:N2"/>
    <mergeCell ref="A3:N3"/>
    <mergeCell ref="A4:N4"/>
    <mergeCell ref="A5:N5"/>
  </mergeCells>
  <pageMargins left="0.7" right="0.7" top="0.75" bottom="0.75" header="0.3" footer="0.3"/>
  <pageSetup paperSize="9" orientation="portrait" horizontalDpi="300" verticalDpi="30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R97"/>
  <sheetViews>
    <sheetView workbookViewId="0">
      <pane ySplit="5" topLeftCell="A6" activePane="bottomLeft" state="frozen"/>
      <selection pane="bottomLeft" sqref="A1:N1"/>
    </sheetView>
  </sheetViews>
  <sheetFormatPr baseColWidth="10" defaultColWidth="12" defaultRowHeight="11"/>
  <cols>
    <col min="1" max="1" width="1.75" customWidth="1"/>
    <col min="2" max="2" width="26.75" customWidth="1"/>
    <col min="3" max="14" width="14.75" customWidth="1"/>
  </cols>
  <sheetData>
    <row r="1" spans="1:18" ht="12.75" customHeight="1">
      <c r="A1" s="42" t="s">
        <v>26</v>
      </c>
      <c r="B1" s="43"/>
      <c r="C1" s="43"/>
      <c r="D1" s="43"/>
      <c r="E1" s="43"/>
      <c r="F1" s="43"/>
      <c r="G1" s="43"/>
      <c r="H1" s="43"/>
      <c r="I1" s="43"/>
      <c r="J1" s="43"/>
      <c r="K1" s="43"/>
      <c r="L1" s="43"/>
      <c r="M1" s="43"/>
      <c r="N1" s="43"/>
    </row>
    <row r="2" spans="1:18" ht="12.75" customHeight="1">
      <c r="A2" s="44" t="s">
        <v>263</v>
      </c>
      <c r="B2" s="43"/>
      <c r="C2" s="43"/>
      <c r="D2" s="43"/>
      <c r="E2" s="43"/>
      <c r="F2" s="43"/>
      <c r="G2" s="43"/>
      <c r="H2" s="43"/>
      <c r="I2" s="43"/>
      <c r="J2" s="43"/>
      <c r="K2" s="43"/>
      <c r="L2" s="43"/>
      <c r="M2" s="43"/>
      <c r="N2" s="43"/>
    </row>
    <row r="3" spans="1:18" ht="12.75" customHeight="1">
      <c r="A3" s="42" t="s">
        <v>271</v>
      </c>
      <c r="B3" s="43"/>
      <c r="C3" s="43"/>
      <c r="D3" s="43"/>
      <c r="E3" s="43"/>
      <c r="F3" s="43"/>
      <c r="G3" s="43"/>
      <c r="H3" s="43"/>
      <c r="I3" s="43"/>
      <c r="J3" s="43"/>
      <c r="K3" s="43"/>
      <c r="L3" s="43"/>
      <c r="M3" s="43"/>
      <c r="N3" s="43"/>
    </row>
    <row r="4" spans="1:18" ht="12.75" customHeight="1">
      <c r="A4" s="42" t="s">
        <v>89</v>
      </c>
      <c r="B4" s="43"/>
      <c r="C4" s="43"/>
      <c r="D4" s="43"/>
      <c r="E4" s="43"/>
      <c r="F4" s="43"/>
      <c r="G4" s="43"/>
      <c r="H4" s="43"/>
      <c r="I4" s="43"/>
      <c r="J4" s="43"/>
      <c r="K4" s="43"/>
      <c r="L4" s="43"/>
      <c r="M4" s="43"/>
      <c r="N4" s="43"/>
    </row>
    <row r="5" spans="1:18" ht="12.75" customHeight="1">
      <c r="A5" s="45" t="s">
        <v>90</v>
      </c>
      <c r="B5" s="43"/>
      <c r="C5" s="43"/>
      <c r="D5" s="43"/>
      <c r="E5" s="43"/>
      <c r="F5" s="43"/>
      <c r="G5" s="43"/>
      <c r="H5" s="43"/>
      <c r="I5" s="43"/>
      <c r="J5" s="43"/>
      <c r="K5" s="43"/>
      <c r="L5" s="43"/>
      <c r="M5" s="43"/>
      <c r="N5" s="43"/>
    </row>
    <row r="6" spans="1:18">
      <c r="A6" s="48" t="s">
        <v>103</v>
      </c>
      <c r="B6" s="48"/>
      <c r="C6" s="48"/>
      <c r="D6" s="48"/>
      <c r="E6" s="48"/>
      <c r="F6" s="48"/>
      <c r="G6" s="48"/>
      <c r="H6" s="48"/>
      <c r="I6" s="48"/>
      <c r="J6" s="48"/>
      <c r="K6" s="48"/>
      <c r="L6" s="48"/>
      <c r="M6" s="48"/>
      <c r="N6" s="48"/>
    </row>
    <row r="7" spans="1:18">
      <c r="A7" s="46" t="s">
        <v>226</v>
      </c>
      <c r="B7" s="46" t="s">
        <v>227</v>
      </c>
      <c r="C7" s="47" t="s">
        <v>272</v>
      </c>
      <c r="D7" s="47" t="s">
        <v>227</v>
      </c>
      <c r="E7" s="47" t="s">
        <v>273</v>
      </c>
      <c r="F7" s="47" t="s">
        <v>227</v>
      </c>
      <c r="G7" s="47" t="s">
        <v>274</v>
      </c>
      <c r="H7" s="47" t="s">
        <v>227</v>
      </c>
      <c r="I7" s="47" t="s">
        <v>275</v>
      </c>
      <c r="J7" s="47" t="s">
        <v>227</v>
      </c>
      <c r="K7" s="47" t="s">
        <v>276</v>
      </c>
      <c r="L7" s="47" t="s">
        <v>227</v>
      </c>
      <c r="M7" s="47" t="s">
        <v>233</v>
      </c>
      <c r="N7" s="47"/>
    </row>
    <row r="8" spans="1:18" ht="38">
      <c r="A8" s="46" t="s">
        <v>92</v>
      </c>
      <c r="B8" s="46" t="s">
        <v>92</v>
      </c>
      <c r="C8" s="1" t="s">
        <v>264</v>
      </c>
      <c r="D8" s="1" t="s">
        <v>98</v>
      </c>
      <c r="E8" s="1" t="s">
        <v>264</v>
      </c>
      <c r="F8" s="1" t="s">
        <v>98</v>
      </c>
      <c r="G8" s="1" t="s">
        <v>264</v>
      </c>
      <c r="H8" s="1" t="s">
        <v>98</v>
      </c>
      <c r="I8" s="1" t="s">
        <v>264</v>
      </c>
      <c r="J8" s="1" t="s">
        <v>98</v>
      </c>
      <c r="K8" s="1" t="s">
        <v>264</v>
      </c>
      <c r="L8" s="1" t="s">
        <v>98</v>
      </c>
      <c r="M8" s="1" t="s">
        <v>264</v>
      </c>
      <c r="N8" s="1" t="s">
        <v>98</v>
      </c>
    </row>
    <row r="9" spans="1:18">
      <c r="A9" s="49" t="s">
        <v>104</v>
      </c>
      <c r="B9" s="43"/>
    </row>
    <row r="10" spans="1:18" ht="12">
      <c r="B10" s="15" t="s">
        <v>105</v>
      </c>
      <c r="C10" s="3">
        <v>184</v>
      </c>
      <c r="D10" s="4">
        <v>8.1</v>
      </c>
      <c r="E10" s="3">
        <v>179</v>
      </c>
      <c r="F10" s="4">
        <v>8.9</v>
      </c>
      <c r="G10" s="3">
        <v>199</v>
      </c>
      <c r="H10" s="4">
        <v>8.3000000000000007</v>
      </c>
      <c r="I10" s="3">
        <v>231</v>
      </c>
      <c r="J10" s="4">
        <v>8.4</v>
      </c>
      <c r="K10" s="3">
        <v>255</v>
      </c>
      <c r="L10" s="4">
        <v>7.1</v>
      </c>
      <c r="M10" s="3">
        <v>1049</v>
      </c>
      <c r="N10" s="4">
        <v>3</v>
      </c>
    </row>
    <row r="11" spans="1:18" ht="12">
      <c r="B11" s="15" t="s">
        <v>106</v>
      </c>
      <c r="C11" s="3">
        <v>24</v>
      </c>
      <c r="D11" s="4">
        <v>25.7</v>
      </c>
      <c r="E11" s="3">
        <v>40</v>
      </c>
      <c r="F11" s="4">
        <v>21</v>
      </c>
      <c r="G11" s="3">
        <v>44</v>
      </c>
      <c r="H11" s="4">
        <v>18.7</v>
      </c>
      <c r="I11" s="3">
        <v>63</v>
      </c>
      <c r="J11" s="4">
        <v>15.8</v>
      </c>
      <c r="K11" s="3">
        <v>108</v>
      </c>
      <c r="L11" s="4">
        <v>12.1</v>
      </c>
      <c r="M11" s="3">
        <v>279</v>
      </c>
      <c r="N11" s="4">
        <v>6.8</v>
      </c>
    </row>
    <row r="12" spans="1:18" ht="14">
      <c r="B12" s="15" t="s">
        <v>235</v>
      </c>
      <c r="C12" s="3">
        <v>380</v>
      </c>
      <c r="D12" s="4">
        <v>5.3</v>
      </c>
      <c r="E12" s="3">
        <v>390</v>
      </c>
      <c r="F12" s="4">
        <v>6.4</v>
      </c>
      <c r="G12" s="3">
        <v>386</v>
      </c>
      <c r="H12" s="4">
        <v>6.1</v>
      </c>
      <c r="I12" s="3">
        <v>393</v>
      </c>
      <c r="J12" s="4">
        <v>5.5</v>
      </c>
      <c r="K12" s="3">
        <v>396</v>
      </c>
      <c r="L12" s="4">
        <v>4.7</v>
      </c>
      <c r="M12" s="3">
        <v>1945</v>
      </c>
      <c r="N12" s="4">
        <v>0.7</v>
      </c>
    </row>
    <row r="13" spans="1:18" ht="24">
      <c r="A13" s="8"/>
      <c r="B13" s="20" t="s">
        <v>265</v>
      </c>
      <c r="C13" s="6">
        <v>381</v>
      </c>
      <c r="D13" s="7">
        <v>5.3</v>
      </c>
      <c r="E13" s="6">
        <v>393</v>
      </c>
      <c r="F13" s="7">
        <v>6.4</v>
      </c>
      <c r="G13" s="6">
        <v>389</v>
      </c>
      <c r="H13" s="7">
        <v>6.2</v>
      </c>
      <c r="I13" s="6">
        <v>394</v>
      </c>
      <c r="J13" s="7">
        <v>5.5</v>
      </c>
      <c r="K13" s="6">
        <v>396</v>
      </c>
      <c r="L13" s="7">
        <v>4.7</v>
      </c>
      <c r="M13" s="6">
        <v>1953</v>
      </c>
      <c r="N13" s="7">
        <v>0.6</v>
      </c>
      <c r="O13" s="8"/>
      <c r="P13" s="8"/>
      <c r="Q13" s="8"/>
      <c r="R13" s="8"/>
    </row>
    <row r="14" spans="1:18" ht="12">
      <c r="B14" s="15" t="s">
        <v>110</v>
      </c>
      <c r="C14" s="3">
        <v>364</v>
      </c>
      <c r="D14" s="4">
        <v>5.6</v>
      </c>
      <c r="E14" s="3">
        <v>379</v>
      </c>
      <c r="F14" s="4">
        <v>6.5</v>
      </c>
      <c r="G14" s="3">
        <v>387</v>
      </c>
      <c r="H14" s="4">
        <v>6.4</v>
      </c>
      <c r="I14" s="3">
        <v>394</v>
      </c>
      <c r="J14" s="4">
        <v>5.5</v>
      </c>
      <c r="K14" s="3">
        <v>391</v>
      </c>
      <c r="L14" s="4">
        <v>4.8</v>
      </c>
      <c r="M14" s="3">
        <v>1915</v>
      </c>
      <c r="N14" s="4">
        <v>0.6</v>
      </c>
    </row>
    <row r="15" spans="1:18" ht="12">
      <c r="B15" s="15" t="s">
        <v>120</v>
      </c>
      <c r="C15" s="3">
        <v>122</v>
      </c>
      <c r="D15" s="4">
        <v>11</v>
      </c>
      <c r="E15" s="3">
        <v>229</v>
      </c>
      <c r="F15" s="4">
        <v>9</v>
      </c>
      <c r="G15" s="3">
        <v>328</v>
      </c>
      <c r="H15" s="4">
        <v>6.9</v>
      </c>
      <c r="I15" s="3">
        <v>361</v>
      </c>
      <c r="J15" s="4">
        <v>6.4</v>
      </c>
      <c r="K15" s="3">
        <v>365</v>
      </c>
      <c r="L15" s="4">
        <v>5.0999999999999996</v>
      </c>
      <c r="M15" s="3">
        <v>1404</v>
      </c>
      <c r="N15" s="4">
        <v>1.6</v>
      </c>
    </row>
    <row r="16" spans="1:18" ht="26">
      <c r="B16" s="15" t="s">
        <v>237</v>
      </c>
      <c r="C16" s="3">
        <v>109</v>
      </c>
      <c r="D16" s="4">
        <v>11.2</v>
      </c>
      <c r="E16" s="3">
        <v>135</v>
      </c>
      <c r="F16" s="4">
        <v>10.9</v>
      </c>
      <c r="G16" s="3">
        <v>167</v>
      </c>
      <c r="H16" s="4">
        <v>9.3000000000000007</v>
      </c>
      <c r="I16" s="3">
        <v>192</v>
      </c>
      <c r="J16" s="4">
        <v>10.3</v>
      </c>
      <c r="K16" s="3">
        <v>269</v>
      </c>
      <c r="L16" s="4">
        <v>6.4</v>
      </c>
      <c r="M16" s="3">
        <v>872</v>
      </c>
      <c r="N16" s="4">
        <v>3.5</v>
      </c>
    </row>
    <row r="17" spans="1:18" ht="24">
      <c r="A17" s="8"/>
      <c r="B17" s="20" t="s">
        <v>266</v>
      </c>
      <c r="C17" s="6">
        <v>376</v>
      </c>
      <c r="D17" s="7">
        <v>5.4</v>
      </c>
      <c r="E17" s="6">
        <v>390</v>
      </c>
      <c r="F17" s="7">
        <v>6.3</v>
      </c>
      <c r="G17" s="6">
        <v>396</v>
      </c>
      <c r="H17" s="7">
        <v>6.2</v>
      </c>
      <c r="I17" s="6">
        <v>399</v>
      </c>
      <c r="J17" s="7">
        <v>5.5</v>
      </c>
      <c r="K17" s="6">
        <v>397</v>
      </c>
      <c r="L17" s="7">
        <v>4.8</v>
      </c>
      <c r="M17" s="6">
        <v>1958</v>
      </c>
      <c r="N17" s="7">
        <v>0.4</v>
      </c>
      <c r="O17" s="8"/>
      <c r="P17" s="8"/>
      <c r="Q17" s="8"/>
      <c r="R17" s="8"/>
    </row>
    <row r="18" spans="1:18">
      <c r="A18" s="49" t="s">
        <v>267</v>
      </c>
      <c r="B18" s="50"/>
      <c r="C18" s="6">
        <v>393</v>
      </c>
      <c r="D18" s="7">
        <v>5.2</v>
      </c>
      <c r="E18" s="6">
        <v>397</v>
      </c>
      <c r="F18" s="7">
        <v>6.3</v>
      </c>
      <c r="G18" s="6">
        <v>398</v>
      </c>
      <c r="H18" s="7">
        <v>6.2</v>
      </c>
      <c r="I18" s="6">
        <v>400</v>
      </c>
      <c r="J18" s="7">
        <v>5.5</v>
      </c>
      <c r="K18" s="6">
        <v>398</v>
      </c>
      <c r="L18" s="7">
        <v>4.7</v>
      </c>
      <c r="M18" s="6">
        <v>1985</v>
      </c>
      <c r="N18" s="7">
        <v>0.3</v>
      </c>
      <c r="O18" s="8"/>
      <c r="P18" s="8"/>
      <c r="Q18" s="8"/>
      <c r="R18" s="8"/>
    </row>
    <row r="19" spans="1:18">
      <c r="A19" s="49" t="s">
        <v>124</v>
      </c>
      <c r="B19" s="43"/>
    </row>
    <row r="20" spans="1:18" ht="24">
      <c r="B20" s="15" t="s">
        <v>125</v>
      </c>
      <c r="C20" s="3">
        <v>36</v>
      </c>
      <c r="D20" s="4">
        <v>19.899999999999999</v>
      </c>
      <c r="E20" s="3">
        <v>65</v>
      </c>
      <c r="F20" s="4">
        <v>17.2</v>
      </c>
      <c r="G20" s="3">
        <v>121</v>
      </c>
      <c r="H20" s="4">
        <v>12</v>
      </c>
      <c r="I20" s="3">
        <v>184</v>
      </c>
      <c r="J20" s="4">
        <v>9.8000000000000007</v>
      </c>
      <c r="K20" s="3">
        <v>193</v>
      </c>
      <c r="L20" s="4">
        <v>8.4</v>
      </c>
      <c r="M20" s="3">
        <v>600</v>
      </c>
      <c r="N20" s="4">
        <v>4.5999999999999996</v>
      </c>
    </row>
    <row r="21" spans="1:18" ht="12">
      <c r="B21" s="15" t="s">
        <v>126</v>
      </c>
      <c r="C21" s="3">
        <v>7</v>
      </c>
      <c r="D21" s="4">
        <v>47.8</v>
      </c>
      <c r="E21" s="3">
        <v>12</v>
      </c>
      <c r="F21" s="4">
        <v>40.4</v>
      </c>
      <c r="G21" s="3">
        <v>24</v>
      </c>
      <c r="H21" s="4">
        <v>28.2</v>
      </c>
      <c r="I21" s="3">
        <v>40</v>
      </c>
      <c r="J21" s="4">
        <v>20.8</v>
      </c>
      <c r="K21" s="3">
        <v>73</v>
      </c>
      <c r="L21" s="4">
        <v>15</v>
      </c>
      <c r="M21" s="3">
        <v>156</v>
      </c>
      <c r="N21" s="4">
        <v>9.6999999999999993</v>
      </c>
    </row>
    <row r="22" spans="1:18" ht="12">
      <c r="B22" s="15" t="s">
        <v>128</v>
      </c>
      <c r="C22" s="3">
        <v>46</v>
      </c>
      <c r="D22" s="4">
        <v>21.4</v>
      </c>
      <c r="E22" s="3">
        <v>73</v>
      </c>
      <c r="F22" s="4">
        <v>16.600000000000001</v>
      </c>
      <c r="G22" s="3">
        <v>87</v>
      </c>
      <c r="H22" s="4">
        <v>15.3</v>
      </c>
      <c r="I22" s="3">
        <v>89</v>
      </c>
      <c r="J22" s="4">
        <v>16.100000000000001</v>
      </c>
      <c r="K22" s="3">
        <v>107</v>
      </c>
      <c r="L22" s="4">
        <v>13.2</v>
      </c>
      <c r="M22" s="3">
        <v>403</v>
      </c>
      <c r="N22" s="4">
        <v>5.7</v>
      </c>
    </row>
    <row r="23" spans="1:18" ht="14">
      <c r="B23" s="15" t="s">
        <v>238</v>
      </c>
      <c r="C23" s="3">
        <v>176</v>
      </c>
      <c r="D23" s="4">
        <v>10.5</v>
      </c>
      <c r="E23" s="3">
        <v>220</v>
      </c>
      <c r="F23" s="4">
        <v>9.4</v>
      </c>
      <c r="G23" s="3">
        <v>267</v>
      </c>
      <c r="H23" s="4">
        <v>7.6</v>
      </c>
      <c r="I23" s="3">
        <v>298</v>
      </c>
      <c r="J23" s="4">
        <v>6.9</v>
      </c>
      <c r="K23" s="3">
        <v>311</v>
      </c>
      <c r="L23" s="4">
        <v>6.3</v>
      </c>
      <c r="M23" s="3">
        <v>1272</v>
      </c>
      <c r="N23" s="4">
        <v>2.2999999999999998</v>
      </c>
    </row>
    <row r="24" spans="1:18" ht="24">
      <c r="A24" s="8"/>
      <c r="B24" s="20" t="s">
        <v>268</v>
      </c>
      <c r="C24" s="6">
        <v>211</v>
      </c>
      <c r="D24" s="7">
        <v>9.4</v>
      </c>
      <c r="E24" s="6">
        <v>276</v>
      </c>
      <c r="F24" s="7">
        <v>8.4</v>
      </c>
      <c r="G24" s="6">
        <v>321</v>
      </c>
      <c r="H24" s="7">
        <v>6.7</v>
      </c>
      <c r="I24" s="6">
        <v>356</v>
      </c>
      <c r="J24" s="7">
        <v>6.2</v>
      </c>
      <c r="K24" s="6">
        <v>367</v>
      </c>
      <c r="L24" s="7">
        <v>5.2</v>
      </c>
      <c r="M24" s="6">
        <v>1530</v>
      </c>
      <c r="N24" s="7">
        <v>1.7</v>
      </c>
      <c r="O24" s="8"/>
      <c r="P24" s="8"/>
      <c r="Q24" s="8"/>
      <c r="R24" s="8"/>
    </row>
    <row r="25" spans="1:18">
      <c r="A25" s="49" t="s">
        <v>269</v>
      </c>
      <c r="B25" s="50"/>
      <c r="C25" s="6">
        <v>394</v>
      </c>
      <c r="D25" s="7">
        <v>5.3</v>
      </c>
      <c r="E25" s="6">
        <v>397</v>
      </c>
      <c r="F25" s="7">
        <v>6.3</v>
      </c>
      <c r="G25" s="6">
        <v>398</v>
      </c>
      <c r="H25" s="7">
        <v>6.2</v>
      </c>
      <c r="I25" s="6">
        <v>400</v>
      </c>
      <c r="J25" s="7">
        <v>5.5</v>
      </c>
      <c r="K25" s="6">
        <v>398</v>
      </c>
      <c r="L25" s="7">
        <v>4.7</v>
      </c>
      <c r="M25" s="6">
        <v>1986</v>
      </c>
      <c r="N25" s="7">
        <v>0.3</v>
      </c>
      <c r="O25" s="8"/>
      <c r="P25" s="8"/>
      <c r="Q25" s="8"/>
      <c r="R25" s="8"/>
    </row>
    <row r="26" spans="1:18" ht="13">
      <c r="A26" s="48" t="s">
        <v>167</v>
      </c>
      <c r="B26" s="48"/>
      <c r="C26" s="48"/>
      <c r="D26" s="48"/>
      <c r="E26" s="48"/>
      <c r="F26" s="48"/>
      <c r="G26" s="48"/>
      <c r="H26" s="48"/>
      <c r="I26" s="48"/>
      <c r="J26" s="48"/>
      <c r="K26" s="48"/>
      <c r="L26" s="48"/>
      <c r="M26" s="48"/>
      <c r="N26" s="48"/>
    </row>
    <row r="27" spans="1:18">
      <c r="A27" s="46" t="s">
        <v>226</v>
      </c>
      <c r="B27" s="46" t="s">
        <v>227</v>
      </c>
      <c r="C27" s="47" t="s">
        <v>277</v>
      </c>
      <c r="D27" s="47" t="s">
        <v>227</v>
      </c>
      <c r="E27" s="47" t="s">
        <v>278</v>
      </c>
      <c r="F27" s="47" t="s">
        <v>227</v>
      </c>
      <c r="G27" s="47" t="s">
        <v>279</v>
      </c>
      <c r="H27" s="47" t="s">
        <v>227</v>
      </c>
      <c r="I27" s="47" t="s">
        <v>280</v>
      </c>
      <c r="J27" s="47" t="s">
        <v>227</v>
      </c>
      <c r="K27" s="47" t="s">
        <v>281</v>
      </c>
      <c r="L27" s="47" t="s">
        <v>227</v>
      </c>
      <c r="M27" s="47" t="s">
        <v>233</v>
      </c>
      <c r="N27" s="47"/>
    </row>
    <row r="28" spans="1:18" ht="38">
      <c r="A28" s="46" t="s">
        <v>92</v>
      </c>
      <c r="B28" s="46" t="s">
        <v>92</v>
      </c>
      <c r="C28" s="1" t="s">
        <v>264</v>
      </c>
      <c r="D28" s="1" t="s">
        <v>98</v>
      </c>
      <c r="E28" s="1" t="s">
        <v>264</v>
      </c>
      <c r="F28" s="1" t="s">
        <v>98</v>
      </c>
      <c r="G28" s="1" t="s">
        <v>264</v>
      </c>
      <c r="H28" s="1" t="s">
        <v>98</v>
      </c>
      <c r="I28" s="1" t="s">
        <v>264</v>
      </c>
      <c r="J28" s="1" t="s">
        <v>98</v>
      </c>
      <c r="K28" s="1" t="s">
        <v>264</v>
      </c>
      <c r="L28" s="1" t="s">
        <v>98</v>
      </c>
      <c r="M28" s="1" t="s">
        <v>264</v>
      </c>
      <c r="N28" s="1" t="s">
        <v>98</v>
      </c>
    </row>
    <row r="29" spans="1:18">
      <c r="A29" s="49" t="s">
        <v>104</v>
      </c>
      <c r="B29" s="43"/>
    </row>
    <row r="30" spans="1:18" ht="12">
      <c r="B30" s="15" t="s">
        <v>105</v>
      </c>
      <c r="C30" s="3">
        <v>183</v>
      </c>
      <c r="D30" s="4">
        <v>10.199999999999999</v>
      </c>
      <c r="E30" s="3">
        <v>163</v>
      </c>
      <c r="F30" s="4">
        <v>11.1</v>
      </c>
      <c r="G30" s="3">
        <v>195</v>
      </c>
      <c r="H30" s="4">
        <v>9.6999999999999993</v>
      </c>
      <c r="I30" s="3">
        <v>209</v>
      </c>
      <c r="J30" s="4">
        <v>11</v>
      </c>
      <c r="K30" s="3">
        <v>213</v>
      </c>
      <c r="L30" s="4">
        <v>7.5</v>
      </c>
      <c r="M30" s="3">
        <v>963</v>
      </c>
      <c r="N30" s="4">
        <v>3.8</v>
      </c>
    </row>
    <row r="31" spans="1:18" ht="12">
      <c r="B31" s="15" t="s">
        <v>106</v>
      </c>
      <c r="C31" s="3">
        <v>26</v>
      </c>
      <c r="D31" s="4">
        <v>28.5</v>
      </c>
      <c r="E31" s="3">
        <v>32</v>
      </c>
      <c r="F31" s="4">
        <v>28.2</v>
      </c>
      <c r="G31" s="3">
        <v>55</v>
      </c>
      <c r="H31" s="4">
        <v>22.4</v>
      </c>
      <c r="I31" s="3">
        <v>75</v>
      </c>
      <c r="J31" s="4">
        <v>17.3</v>
      </c>
      <c r="K31" s="3">
        <v>107</v>
      </c>
      <c r="L31" s="4">
        <v>11.9</v>
      </c>
      <c r="M31" s="3">
        <v>293</v>
      </c>
      <c r="N31" s="4">
        <v>7.4</v>
      </c>
    </row>
    <row r="32" spans="1:18" ht="14">
      <c r="B32" s="15" t="s">
        <v>235</v>
      </c>
      <c r="C32" s="3">
        <v>369</v>
      </c>
      <c r="D32" s="4">
        <v>5.7</v>
      </c>
      <c r="E32" s="3">
        <v>370</v>
      </c>
      <c r="F32" s="4">
        <v>6.3</v>
      </c>
      <c r="G32" s="3">
        <v>372</v>
      </c>
      <c r="H32" s="4">
        <v>7.1</v>
      </c>
      <c r="I32" s="3">
        <v>373</v>
      </c>
      <c r="J32" s="4">
        <v>6.8</v>
      </c>
      <c r="K32" s="3">
        <v>374</v>
      </c>
      <c r="L32" s="4">
        <v>4.3</v>
      </c>
      <c r="M32" s="3">
        <v>1857</v>
      </c>
      <c r="N32" s="4">
        <v>0.3</v>
      </c>
    </row>
    <row r="33" spans="1:18" ht="24">
      <c r="A33" s="8"/>
      <c r="B33" s="20" t="s">
        <v>265</v>
      </c>
      <c r="C33" s="6">
        <v>369</v>
      </c>
      <c r="D33" s="7">
        <v>5.7</v>
      </c>
      <c r="E33" s="6">
        <v>370</v>
      </c>
      <c r="F33" s="7">
        <v>6.3</v>
      </c>
      <c r="G33" s="6">
        <v>373</v>
      </c>
      <c r="H33" s="7">
        <v>7.1</v>
      </c>
      <c r="I33" s="6">
        <v>373</v>
      </c>
      <c r="J33" s="7">
        <v>6.8</v>
      </c>
      <c r="K33" s="6">
        <v>374</v>
      </c>
      <c r="L33" s="7">
        <v>4.4000000000000004</v>
      </c>
      <c r="M33" s="6">
        <v>1859</v>
      </c>
      <c r="N33" s="7">
        <v>0.3</v>
      </c>
      <c r="O33" s="8"/>
      <c r="P33" s="8"/>
      <c r="Q33" s="8"/>
      <c r="R33" s="8"/>
    </row>
    <row r="34" spans="1:18" ht="12">
      <c r="B34" s="15" t="s">
        <v>110</v>
      </c>
      <c r="C34" s="3">
        <v>332</v>
      </c>
      <c r="D34" s="4">
        <v>6.2</v>
      </c>
      <c r="E34" s="3">
        <v>345</v>
      </c>
      <c r="F34" s="4">
        <v>6.6</v>
      </c>
      <c r="G34" s="3">
        <v>360</v>
      </c>
      <c r="H34" s="4">
        <v>7.3</v>
      </c>
      <c r="I34" s="3">
        <v>366</v>
      </c>
      <c r="J34" s="4">
        <v>7</v>
      </c>
      <c r="K34" s="3">
        <v>368</v>
      </c>
      <c r="L34" s="4">
        <v>4.5</v>
      </c>
      <c r="M34" s="3">
        <v>1772</v>
      </c>
      <c r="N34" s="4">
        <v>0.9</v>
      </c>
    </row>
    <row r="35" spans="1:18" ht="12">
      <c r="B35" s="15" t="s">
        <v>120</v>
      </c>
      <c r="C35" s="3">
        <v>122</v>
      </c>
      <c r="D35" s="4">
        <v>12.5</v>
      </c>
      <c r="E35" s="3">
        <v>220</v>
      </c>
      <c r="F35" s="4">
        <v>9.8000000000000007</v>
      </c>
      <c r="G35" s="3">
        <v>296</v>
      </c>
      <c r="H35" s="4">
        <v>8.5</v>
      </c>
      <c r="I35" s="3">
        <v>319</v>
      </c>
      <c r="J35" s="4">
        <v>7.6</v>
      </c>
      <c r="K35" s="3">
        <v>330</v>
      </c>
      <c r="L35" s="4">
        <v>4.9000000000000004</v>
      </c>
      <c r="M35" s="3">
        <v>1287</v>
      </c>
      <c r="N35" s="4">
        <v>2</v>
      </c>
    </row>
    <row r="36" spans="1:18" ht="26">
      <c r="B36" s="15" t="s">
        <v>237</v>
      </c>
      <c r="C36" s="3">
        <v>95</v>
      </c>
      <c r="D36" s="4">
        <v>14.1</v>
      </c>
      <c r="E36" s="3">
        <v>135</v>
      </c>
      <c r="F36" s="4">
        <v>10.9</v>
      </c>
      <c r="G36" s="3">
        <v>153</v>
      </c>
      <c r="H36" s="4">
        <v>10.8</v>
      </c>
      <c r="I36" s="3">
        <v>173</v>
      </c>
      <c r="J36" s="4">
        <v>11.9</v>
      </c>
      <c r="K36" s="3">
        <v>246</v>
      </c>
      <c r="L36" s="4">
        <v>6.5</v>
      </c>
      <c r="M36" s="3">
        <v>802</v>
      </c>
      <c r="N36" s="4">
        <v>3.8</v>
      </c>
    </row>
    <row r="37" spans="1:18" ht="24">
      <c r="A37" s="8"/>
      <c r="B37" s="20" t="s">
        <v>266</v>
      </c>
      <c r="C37" s="6">
        <v>349</v>
      </c>
      <c r="D37" s="7">
        <v>5.9</v>
      </c>
      <c r="E37" s="6">
        <v>366</v>
      </c>
      <c r="F37" s="7">
        <v>6.3</v>
      </c>
      <c r="G37" s="6">
        <v>373</v>
      </c>
      <c r="H37" s="7">
        <v>7.1</v>
      </c>
      <c r="I37" s="6">
        <v>374</v>
      </c>
      <c r="J37" s="7">
        <v>6.8</v>
      </c>
      <c r="K37" s="6">
        <v>374</v>
      </c>
      <c r="L37" s="7">
        <v>4.4000000000000004</v>
      </c>
      <c r="M37" s="6">
        <v>1836</v>
      </c>
      <c r="N37" s="7">
        <v>0.5</v>
      </c>
      <c r="O37" s="8"/>
      <c r="P37" s="8"/>
      <c r="Q37" s="8"/>
      <c r="R37" s="8"/>
    </row>
    <row r="38" spans="1:18">
      <c r="A38" s="49" t="s">
        <v>267</v>
      </c>
      <c r="B38" s="50"/>
      <c r="C38" s="6">
        <v>373</v>
      </c>
      <c r="D38" s="7">
        <v>5.5</v>
      </c>
      <c r="E38" s="6">
        <v>374</v>
      </c>
      <c r="F38" s="7">
        <v>6.3</v>
      </c>
      <c r="G38" s="6">
        <v>374</v>
      </c>
      <c r="H38" s="7">
        <v>7</v>
      </c>
      <c r="I38" s="6">
        <v>374</v>
      </c>
      <c r="J38" s="7">
        <v>6.8</v>
      </c>
      <c r="K38" s="6">
        <v>374</v>
      </c>
      <c r="L38" s="7">
        <v>4.4000000000000004</v>
      </c>
      <c r="M38" s="6">
        <v>1870</v>
      </c>
      <c r="N38" s="7">
        <v>0.1</v>
      </c>
      <c r="O38" s="8"/>
      <c r="P38" s="8"/>
      <c r="Q38" s="8"/>
      <c r="R38" s="8"/>
    </row>
    <row r="39" spans="1:18">
      <c r="A39" s="49" t="s">
        <v>124</v>
      </c>
      <c r="B39" s="43"/>
    </row>
    <row r="40" spans="1:18" ht="24">
      <c r="B40" s="15" t="s">
        <v>125</v>
      </c>
      <c r="C40" s="3">
        <v>47</v>
      </c>
      <c r="D40" s="4">
        <v>21.5</v>
      </c>
      <c r="E40" s="3">
        <v>68</v>
      </c>
      <c r="F40" s="4">
        <v>16.899999999999999</v>
      </c>
      <c r="G40" s="3">
        <v>132</v>
      </c>
      <c r="H40" s="4">
        <v>11.1</v>
      </c>
      <c r="I40" s="3">
        <v>161</v>
      </c>
      <c r="J40" s="4">
        <v>13.4</v>
      </c>
      <c r="K40" s="3">
        <v>179</v>
      </c>
      <c r="L40" s="4">
        <v>8.8000000000000007</v>
      </c>
      <c r="M40" s="3">
        <v>587</v>
      </c>
      <c r="N40" s="4">
        <v>4.7</v>
      </c>
    </row>
    <row r="41" spans="1:18" ht="12">
      <c r="B41" s="15" t="s">
        <v>126</v>
      </c>
      <c r="C41" s="3">
        <v>6</v>
      </c>
      <c r="D41" s="4">
        <v>55.9</v>
      </c>
      <c r="E41" s="3">
        <v>14</v>
      </c>
      <c r="F41" s="4">
        <v>48.8</v>
      </c>
      <c r="G41" s="3">
        <v>24</v>
      </c>
      <c r="H41" s="4">
        <v>34</v>
      </c>
      <c r="I41" s="3">
        <v>44</v>
      </c>
      <c r="J41" s="4">
        <v>23.8</v>
      </c>
      <c r="K41" s="3">
        <v>75</v>
      </c>
      <c r="L41" s="4">
        <v>14.8</v>
      </c>
      <c r="M41" s="3">
        <v>164</v>
      </c>
      <c r="N41" s="4">
        <v>9.6999999999999993</v>
      </c>
    </row>
    <row r="42" spans="1:18" ht="12">
      <c r="B42" s="15" t="s">
        <v>128</v>
      </c>
      <c r="C42" s="3">
        <v>43</v>
      </c>
      <c r="D42" s="4">
        <v>19.899999999999999</v>
      </c>
      <c r="E42" s="3">
        <v>70</v>
      </c>
      <c r="F42" s="4">
        <v>16.5</v>
      </c>
      <c r="G42" s="3">
        <v>89</v>
      </c>
      <c r="H42" s="4">
        <v>15.6</v>
      </c>
      <c r="I42" s="3">
        <v>100</v>
      </c>
      <c r="J42" s="4">
        <v>13.5</v>
      </c>
      <c r="K42" s="3">
        <v>104</v>
      </c>
      <c r="L42" s="4">
        <v>12.4</v>
      </c>
      <c r="M42" s="3">
        <v>407</v>
      </c>
      <c r="N42" s="4">
        <v>4.4000000000000004</v>
      </c>
    </row>
    <row r="43" spans="1:18" ht="14">
      <c r="B43" s="15" t="s">
        <v>238</v>
      </c>
      <c r="C43" s="3">
        <v>148</v>
      </c>
      <c r="D43" s="4">
        <v>10</v>
      </c>
      <c r="E43" s="3">
        <v>218</v>
      </c>
      <c r="F43" s="4">
        <v>8.6999999999999993</v>
      </c>
      <c r="G43" s="3">
        <v>261</v>
      </c>
      <c r="H43" s="4">
        <v>8.4</v>
      </c>
      <c r="I43" s="3">
        <v>271</v>
      </c>
      <c r="J43" s="4">
        <v>9.6999999999999993</v>
      </c>
      <c r="K43" s="3">
        <v>288</v>
      </c>
      <c r="L43" s="4">
        <v>6.1</v>
      </c>
      <c r="M43" s="3">
        <v>1185</v>
      </c>
      <c r="N43" s="4">
        <v>2.8</v>
      </c>
    </row>
    <row r="44" spans="1:18" ht="24">
      <c r="A44" s="8"/>
      <c r="B44" s="20" t="s">
        <v>268</v>
      </c>
      <c r="C44" s="6">
        <v>187</v>
      </c>
      <c r="D44" s="7">
        <v>9.3000000000000007</v>
      </c>
      <c r="E44" s="6">
        <v>262</v>
      </c>
      <c r="F44" s="7">
        <v>7.8</v>
      </c>
      <c r="G44" s="6">
        <v>316</v>
      </c>
      <c r="H44" s="7">
        <v>7.2</v>
      </c>
      <c r="I44" s="6">
        <v>328</v>
      </c>
      <c r="J44" s="7">
        <v>7.6</v>
      </c>
      <c r="K44" s="6">
        <v>338</v>
      </c>
      <c r="L44" s="7">
        <v>4.8</v>
      </c>
      <c r="M44" s="6">
        <v>1432</v>
      </c>
      <c r="N44" s="7">
        <v>2</v>
      </c>
      <c r="O44" s="8"/>
      <c r="P44" s="8"/>
      <c r="Q44" s="8"/>
      <c r="R44" s="8"/>
    </row>
    <row r="45" spans="1:18">
      <c r="A45" s="49" t="s">
        <v>269</v>
      </c>
      <c r="B45" s="50"/>
      <c r="C45" s="6">
        <v>373</v>
      </c>
      <c r="D45" s="7">
        <v>5.5</v>
      </c>
      <c r="E45" s="6">
        <v>374</v>
      </c>
      <c r="F45" s="7">
        <v>6.3</v>
      </c>
      <c r="G45" s="6">
        <v>374</v>
      </c>
      <c r="H45" s="7">
        <v>7</v>
      </c>
      <c r="I45" s="6">
        <v>374</v>
      </c>
      <c r="J45" s="7">
        <v>6.8</v>
      </c>
      <c r="K45" s="6">
        <v>374</v>
      </c>
      <c r="L45" s="7">
        <v>4.4000000000000004</v>
      </c>
      <c r="M45" s="6">
        <v>1870</v>
      </c>
      <c r="N45" s="7">
        <v>0.1</v>
      </c>
      <c r="O45" s="8"/>
      <c r="P45" s="8"/>
      <c r="Q45" s="8"/>
      <c r="R45" s="8"/>
    </row>
    <row r="46" spans="1:18">
      <c r="A46" s="48" t="s">
        <v>142</v>
      </c>
      <c r="B46" s="48"/>
      <c r="C46" s="48"/>
      <c r="D46" s="48"/>
      <c r="E46" s="48"/>
      <c r="F46" s="48"/>
      <c r="G46" s="48"/>
      <c r="H46" s="48"/>
      <c r="I46" s="48"/>
      <c r="J46" s="48"/>
      <c r="K46" s="48"/>
      <c r="L46" s="48"/>
      <c r="M46" s="48"/>
      <c r="N46" s="48"/>
    </row>
    <row r="47" spans="1:18">
      <c r="A47" s="46" t="s">
        <v>226</v>
      </c>
      <c r="B47" s="46" t="s">
        <v>227</v>
      </c>
      <c r="C47" s="47" t="s">
        <v>282</v>
      </c>
      <c r="D47" s="47" t="s">
        <v>227</v>
      </c>
      <c r="E47" s="47" t="s">
        <v>283</v>
      </c>
      <c r="F47" s="47" t="s">
        <v>227</v>
      </c>
      <c r="G47" s="47" t="s">
        <v>284</v>
      </c>
      <c r="H47" s="47" t="s">
        <v>227</v>
      </c>
      <c r="I47" s="47" t="s">
        <v>285</v>
      </c>
      <c r="J47" s="47" t="s">
        <v>227</v>
      </c>
      <c r="K47" s="47" t="s">
        <v>286</v>
      </c>
      <c r="L47" s="47" t="s">
        <v>227</v>
      </c>
      <c r="M47" s="47" t="s">
        <v>233</v>
      </c>
      <c r="N47" s="47"/>
    </row>
    <row r="48" spans="1:18" ht="38">
      <c r="A48" s="46" t="s">
        <v>92</v>
      </c>
      <c r="B48" s="46" t="s">
        <v>92</v>
      </c>
      <c r="C48" s="1" t="s">
        <v>264</v>
      </c>
      <c r="D48" s="1" t="s">
        <v>98</v>
      </c>
      <c r="E48" s="1" t="s">
        <v>264</v>
      </c>
      <c r="F48" s="1" t="s">
        <v>98</v>
      </c>
      <c r="G48" s="1" t="s">
        <v>264</v>
      </c>
      <c r="H48" s="1" t="s">
        <v>98</v>
      </c>
      <c r="I48" s="1" t="s">
        <v>264</v>
      </c>
      <c r="J48" s="1" t="s">
        <v>98</v>
      </c>
      <c r="K48" s="1" t="s">
        <v>264</v>
      </c>
      <c r="L48" s="1" t="s">
        <v>98</v>
      </c>
      <c r="M48" s="1" t="s">
        <v>264</v>
      </c>
      <c r="N48" s="1" t="s">
        <v>98</v>
      </c>
    </row>
    <row r="49" spans="1:18">
      <c r="A49" s="49" t="s">
        <v>104</v>
      </c>
      <c r="B49" s="43"/>
    </row>
    <row r="50" spans="1:18" ht="12">
      <c r="B50" s="15" t="s">
        <v>105</v>
      </c>
      <c r="C50" s="3">
        <v>160</v>
      </c>
      <c r="D50" s="4">
        <v>8.3000000000000007</v>
      </c>
      <c r="E50" s="3">
        <v>169</v>
      </c>
      <c r="F50" s="4">
        <v>9.3000000000000007</v>
      </c>
      <c r="G50" s="3">
        <v>179</v>
      </c>
      <c r="H50" s="4">
        <v>9.4</v>
      </c>
      <c r="I50" s="3">
        <v>201</v>
      </c>
      <c r="J50" s="4">
        <v>10.5</v>
      </c>
      <c r="K50" s="3">
        <v>199</v>
      </c>
      <c r="L50" s="4">
        <v>9.1</v>
      </c>
      <c r="M50" s="3">
        <v>909</v>
      </c>
      <c r="N50" s="4">
        <v>3.5</v>
      </c>
    </row>
    <row r="51" spans="1:18" ht="12">
      <c r="B51" s="15" t="s">
        <v>106</v>
      </c>
      <c r="C51" s="3">
        <v>19</v>
      </c>
      <c r="D51" s="4">
        <v>39.299999999999997</v>
      </c>
      <c r="E51" s="3">
        <v>38</v>
      </c>
      <c r="F51" s="4">
        <v>25</v>
      </c>
      <c r="G51" s="3">
        <v>44</v>
      </c>
      <c r="H51" s="4">
        <v>20</v>
      </c>
      <c r="I51" s="3">
        <v>51</v>
      </c>
      <c r="J51" s="4">
        <v>19.5</v>
      </c>
      <c r="K51" s="3">
        <v>92</v>
      </c>
      <c r="L51" s="4">
        <v>17.2</v>
      </c>
      <c r="M51" s="3">
        <v>244</v>
      </c>
      <c r="N51" s="4">
        <v>10.9</v>
      </c>
    </row>
    <row r="52" spans="1:18" ht="14">
      <c r="B52" s="15" t="s">
        <v>235</v>
      </c>
      <c r="C52" s="3">
        <v>345</v>
      </c>
      <c r="D52" s="4">
        <v>5</v>
      </c>
      <c r="E52" s="3">
        <v>352</v>
      </c>
      <c r="F52" s="4">
        <v>6.1</v>
      </c>
      <c r="G52" s="3">
        <v>351</v>
      </c>
      <c r="H52" s="4">
        <v>6.7</v>
      </c>
      <c r="I52" s="3">
        <v>351</v>
      </c>
      <c r="J52" s="4">
        <v>7.9</v>
      </c>
      <c r="K52" s="3">
        <v>353</v>
      </c>
      <c r="L52" s="4">
        <v>7.3</v>
      </c>
      <c r="M52" s="3">
        <v>1752</v>
      </c>
      <c r="N52" s="4">
        <v>0.3</v>
      </c>
    </row>
    <row r="53" spans="1:18" ht="24">
      <c r="A53" s="8"/>
      <c r="B53" s="20" t="s">
        <v>265</v>
      </c>
      <c r="C53" s="6">
        <v>346</v>
      </c>
      <c r="D53" s="7">
        <v>5</v>
      </c>
      <c r="E53" s="6">
        <v>352</v>
      </c>
      <c r="F53" s="7">
        <v>6.1</v>
      </c>
      <c r="G53" s="6">
        <v>351</v>
      </c>
      <c r="H53" s="7">
        <v>6.7</v>
      </c>
      <c r="I53" s="6">
        <v>351</v>
      </c>
      <c r="J53" s="7">
        <v>7.9</v>
      </c>
      <c r="K53" s="6">
        <v>353</v>
      </c>
      <c r="L53" s="7">
        <v>7.3</v>
      </c>
      <c r="M53" s="6">
        <v>1754</v>
      </c>
      <c r="N53" s="7">
        <v>0.3</v>
      </c>
      <c r="O53" s="8"/>
      <c r="P53" s="8"/>
      <c r="Q53" s="8"/>
      <c r="R53" s="8"/>
    </row>
    <row r="54" spans="1:18" ht="12">
      <c r="B54" s="15" t="s">
        <v>110</v>
      </c>
      <c r="C54" s="3">
        <v>321</v>
      </c>
      <c r="D54" s="4">
        <v>5.5</v>
      </c>
      <c r="E54" s="3">
        <v>334</v>
      </c>
      <c r="F54" s="4">
        <v>6.8</v>
      </c>
      <c r="G54" s="3">
        <v>343</v>
      </c>
      <c r="H54" s="4">
        <v>6.7</v>
      </c>
      <c r="I54" s="3">
        <v>345</v>
      </c>
      <c r="J54" s="4">
        <v>8</v>
      </c>
      <c r="K54" s="3">
        <v>349</v>
      </c>
      <c r="L54" s="4">
        <v>7.4</v>
      </c>
      <c r="M54" s="3">
        <v>1691</v>
      </c>
      <c r="N54" s="4">
        <v>0.6</v>
      </c>
    </row>
    <row r="55" spans="1:18" ht="12">
      <c r="B55" s="15" t="s">
        <v>120</v>
      </c>
      <c r="C55" s="3">
        <v>95</v>
      </c>
      <c r="D55" s="4">
        <v>13.8</v>
      </c>
      <c r="E55" s="3">
        <v>208</v>
      </c>
      <c r="F55" s="4">
        <v>9.5</v>
      </c>
      <c r="G55" s="3">
        <v>256</v>
      </c>
      <c r="H55" s="4">
        <v>7.5</v>
      </c>
      <c r="I55" s="3">
        <v>283</v>
      </c>
      <c r="J55" s="4">
        <v>8.5</v>
      </c>
      <c r="K55" s="3">
        <v>292</v>
      </c>
      <c r="L55" s="4">
        <v>9</v>
      </c>
      <c r="M55" s="3">
        <v>1134</v>
      </c>
      <c r="N55" s="4">
        <v>2.7</v>
      </c>
    </row>
    <row r="56" spans="1:18" ht="26">
      <c r="B56" s="15" t="s">
        <v>237</v>
      </c>
      <c r="C56" s="3">
        <v>87</v>
      </c>
      <c r="D56" s="4">
        <v>15</v>
      </c>
      <c r="E56" s="3">
        <v>126</v>
      </c>
      <c r="F56" s="4">
        <v>11.5</v>
      </c>
      <c r="G56" s="3">
        <v>137</v>
      </c>
      <c r="H56" s="4">
        <v>10.6</v>
      </c>
      <c r="I56" s="3">
        <v>161</v>
      </c>
      <c r="J56" s="4">
        <v>12.1</v>
      </c>
      <c r="K56" s="3">
        <v>227</v>
      </c>
      <c r="L56" s="4">
        <v>10.9</v>
      </c>
      <c r="M56" s="3">
        <v>738</v>
      </c>
      <c r="N56" s="4">
        <v>4</v>
      </c>
    </row>
    <row r="57" spans="1:18" ht="24">
      <c r="A57" s="8"/>
      <c r="B57" s="20" t="s">
        <v>266</v>
      </c>
      <c r="C57" s="6">
        <v>331</v>
      </c>
      <c r="D57" s="7">
        <v>5.4</v>
      </c>
      <c r="E57" s="6">
        <v>347</v>
      </c>
      <c r="F57" s="7">
        <v>6.4</v>
      </c>
      <c r="G57" s="6">
        <v>350</v>
      </c>
      <c r="H57" s="7">
        <v>6.7</v>
      </c>
      <c r="I57" s="6">
        <v>351</v>
      </c>
      <c r="J57" s="7">
        <v>7.8</v>
      </c>
      <c r="K57" s="6">
        <v>353</v>
      </c>
      <c r="L57" s="7">
        <v>7.3</v>
      </c>
      <c r="M57" s="6">
        <v>1733</v>
      </c>
      <c r="N57" s="7">
        <v>0.4</v>
      </c>
      <c r="O57" s="8"/>
      <c r="P57" s="8"/>
      <c r="Q57" s="8"/>
      <c r="R57" s="8"/>
    </row>
    <row r="58" spans="1:18">
      <c r="A58" s="49" t="s">
        <v>267</v>
      </c>
      <c r="B58" s="50"/>
      <c r="C58" s="6">
        <v>351</v>
      </c>
      <c r="D58" s="7">
        <v>5.2</v>
      </c>
      <c r="E58" s="6">
        <v>353</v>
      </c>
      <c r="F58" s="7">
        <v>6.2</v>
      </c>
      <c r="G58" s="6">
        <v>352</v>
      </c>
      <c r="H58" s="7">
        <v>6.7</v>
      </c>
      <c r="I58" s="6">
        <v>352</v>
      </c>
      <c r="J58" s="7">
        <v>7.8</v>
      </c>
      <c r="K58" s="6">
        <v>353</v>
      </c>
      <c r="L58" s="7">
        <v>7.3</v>
      </c>
      <c r="M58" s="6">
        <v>1762</v>
      </c>
      <c r="N58" s="7">
        <v>0.1</v>
      </c>
      <c r="O58" s="8"/>
      <c r="P58" s="8"/>
      <c r="Q58" s="8"/>
      <c r="R58" s="8"/>
    </row>
    <row r="59" spans="1:18">
      <c r="A59" s="49" t="s">
        <v>124</v>
      </c>
      <c r="B59" s="43"/>
    </row>
    <row r="60" spans="1:18" ht="24">
      <c r="B60" s="15" t="s">
        <v>125</v>
      </c>
      <c r="C60" s="3">
        <v>36</v>
      </c>
      <c r="D60" s="4">
        <v>20.2</v>
      </c>
      <c r="E60" s="3">
        <v>69</v>
      </c>
      <c r="F60" s="4">
        <v>19.2</v>
      </c>
      <c r="G60" s="3">
        <v>126</v>
      </c>
      <c r="H60" s="4">
        <v>12.1</v>
      </c>
      <c r="I60" s="3">
        <v>160</v>
      </c>
      <c r="J60" s="4">
        <v>11.3</v>
      </c>
      <c r="K60" s="3">
        <v>169</v>
      </c>
      <c r="L60" s="4">
        <v>11.8</v>
      </c>
      <c r="M60" s="3">
        <v>560</v>
      </c>
      <c r="N60" s="4">
        <v>5.4</v>
      </c>
    </row>
    <row r="61" spans="1:18" ht="12">
      <c r="B61" s="15" t="s">
        <v>126</v>
      </c>
      <c r="C61" s="3">
        <v>5</v>
      </c>
      <c r="D61" s="4">
        <v>67.400000000000006</v>
      </c>
      <c r="E61" s="3">
        <v>15</v>
      </c>
      <c r="F61" s="4">
        <v>43.8</v>
      </c>
      <c r="G61" s="3">
        <v>27</v>
      </c>
      <c r="H61" s="4">
        <v>26.8</v>
      </c>
      <c r="I61" s="3">
        <v>25</v>
      </c>
      <c r="J61" s="4">
        <v>26.1</v>
      </c>
      <c r="K61" s="3">
        <v>54</v>
      </c>
      <c r="L61" s="4">
        <v>22.9</v>
      </c>
      <c r="M61" s="3">
        <v>126</v>
      </c>
      <c r="N61" s="4">
        <v>14.7</v>
      </c>
    </row>
    <row r="62" spans="1:18" ht="12">
      <c r="B62" s="15" t="s">
        <v>128</v>
      </c>
      <c r="C62" s="3">
        <v>49</v>
      </c>
      <c r="D62" s="4">
        <v>15.8</v>
      </c>
      <c r="E62" s="3">
        <v>72</v>
      </c>
      <c r="F62" s="4">
        <v>14.2</v>
      </c>
      <c r="G62" s="3">
        <v>84</v>
      </c>
      <c r="H62" s="4">
        <v>17</v>
      </c>
      <c r="I62" s="3">
        <v>93</v>
      </c>
      <c r="J62" s="4">
        <v>15.2</v>
      </c>
      <c r="K62" s="3">
        <v>104</v>
      </c>
      <c r="L62" s="4">
        <v>16</v>
      </c>
      <c r="M62" s="3">
        <v>402</v>
      </c>
      <c r="N62" s="4">
        <v>5.4</v>
      </c>
    </row>
    <row r="63" spans="1:18" ht="14">
      <c r="B63" s="15" t="s">
        <v>238</v>
      </c>
      <c r="C63" s="3">
        <v>149</v>
      </c>
      <c r="D63" s="4">
        <v>9.4</v>
      </c>
      <c r="E63" s="3">
        <v>203</v>
      </c>
      <c r="F63" s="4">
        <v>8.5</v>
      </c>
      <c r="G63" s="3">
        <v>253</v>
      </c>
      <c r="H63" s="4">
        <v>8.1</v>
      </c>
      <c r="I63" s="3">
        <v>260</v>
      </c>
      <c r="J63" s="4">
        <v>9.5</v>
      </c>
      <c r="K63" s="3">
        <v>261</v>
      </c>
      <c r="L63" s="4">
        <v>9.4</v>
      </c>
      <c r="M63" s="3">
        <v>1126</v>
      </c>
      <c r="N63" s="4">
        <v>2.2999999999999998</v>
      </c>
    </row>
    <row r="64" spans="1:18" ht="24">
      <c r="A64" s="8"/>
      <c r="B64" s="20" t="s">
        <v>268</v>
      </c>
      <c r="C64" s="6">
        <v>181</v>
      </c>
      <c r="D64" s="7">
        <v>8.5</v>
      </c>
      <c r="E64" s="6">
        <v>248</v>
      </c>
      <c r="F64" s="7">
        <v>7.5</v>
      </c>
      <c r="G64" s="6">
        <v>301</v>
      </c>
      <c r="H64" s="7">
        <v>7.6</v>
      </c>
      <c r="I64" s="6">
        <v>305</v>
      </c>
      <c r="J64" s="7">
        <v>8.6</v>
      </c>
      <c r="K64" s="6">
        <v>313</v>
      </c>
      <c r="L64" s="7">
        <v>8.3000000000000007</v>
      </c>
      <c r="M64" s="6">
        <v>1347</v>
      </c>
      <c r="N64" s="7">
        <v>1.7</v>
      </c>
      <c r="O64" s="8"/>
      <c r="P64" s="8"/>
      <c r="Q64" s="8"/>
      <c r="R64" s="8"/>
    </row>
    <row r="65" spans="1:18">
      <c r="A65" s="49" t="s">
        <v>269</v>
      </c>
      <c r="B65" s="50"/>
      <c r="C65" s="6">
        <v>352</v>
      </c>
      <c r="D65" s="7">
        <v>5.3</v>
      </c>
      <c r="E65" s="6">
        <v>353</v>
      </c>
      <c r="F65" s="7">
        <v>6.2</v>
      </c>
      <c r="G65" s="6">
        <v>352</v>
      </c>
      <c r="H65" s="7">
        <v>6.7</v>
      </c>
      <c r="I65" s="6">
        <v>352</v>
      </c>
      <c r="J65" s="7">
        <v>7.8</v>
      </c>
      <c r="K65" s="6">
        <v>353</v>
      </c>
      <c r="L65" s="7">
        <v>7.3</v>
      </c>
      <c r="M65" s="6">
        <v>1763</v>
      </c>
      <c r="N65" s="7">
        <v>0.1</v>
      </c>
      <c r="O65" s="8"/>
      <c r="P65" s="8"/>
      <c r="Q65" s="8"/>
      <c r="R65" s="8"/>
    </row>
    <row r="66" spans="1:18">
      <c r="A66" s="48" t="s">
        <v>143</v>
      </c>
      <c r="B66" s="48"/>
      <c r="C66" s="48"/>
      <c r="D66" s="48"/>
      <c r="E66" s="48"/>
      <c r="F66" s="48"/>
      <c r="G66" s="48"/>
      <c r="H66" s="48"/>
      <c r="I66" s="48"/>
      <c r="J66" s="48"/>
      <c r="K66" s="48"/>
      <c r="L66" s="48"/>
      <c r="M66" s="48"/>
      <c r="N66" s="48"/>
    </row>
    <row r="67" spans="1:18">
      <c r="A67" s="46" t="s">
        <v>226</v>
      </c>
      <c r="B67" s="46" t="s">
        <v>227</v>
      </c>
      <c r="C67" s="47" t="s">
        <v>287</v>
      </c>
      <c r="D67" s="47" t="s">
        <v>227</v>
      </c>
      <c r="E67" s="47" t="s">
        <v>288</v>
      </c>
      <c r="F67" s="47" t="s">
        <v>227</v>
      </c>
      <c r="G67" s="47" t="s">
        <v>289</v>
      </c>
      <c r="H67" s="47" t="s">
        <v>227</v>
      </c>
      <c r="I67" s="47" t="s">
        <v>290</v>
      </c>
      <c r="J67" s="47" t="s">
        <v>227</v>
      </c>
      <c r="K67" s="47" t="s">
        <v>291</v>
      </c>
      <c r="L67" s="47" t="s">
        <v>227</v>
      </c>
      <c r="M67" s="47" t="s">
        <v>233</v>
      </c>
      <c r="N67" s="47"/>
    </row>
    <row r="68" spans="1:18" ht="38">
      <c r="A68" s="46" t="s">
        <v>92</v>
      </c>
      <c r="B68" s="46" t="s">
        <v>92</v>
      </c>
      <c r="C68" s="1" t="s">
        <v>264</v>
      </c>
      <c r="D68" s="1" t="s">
        <v>98</v>
      </c>
      <c r="E68" s="1" t="s">
        <v>264</v>
      </c>
      <c r="F68" s="1" t="s">
        <v>98</v>
      </c>
      <c r="G68" s="1" t="s">
        <v>264</v>
      </c>
      <c r="H68" s="1" t="s">
        <v>98</v>
      </c>
      <c r="I68" s="1" t="s">
        <v>264</v>
      </c>
      <c r="J68" s="1" t="s">
        <v>98</v>
      </c>
      <c r="K68" s="1" t="s">
        <v>264</v>
      </c>
      <c r="L68" s="1" t="s">
        <v>98</v>
      </c>
      <c r="M68" s="1" t="s">
        <v>264</v>
      </c>
      <c r="N68" s="1" t="s">
        <v>98</v>
      </c>
    </row>
    <row r="69" spans="1:18">
      <c r="A69" s="49" t="s">
        <v>104</v>
      </c>
      <c r="B69" s="43"/>
    </row>
    <row r="70" spans="1:18" ht="12">
      <c r="B70" s="15" t="s">
        <v>105</v>
      </c>
      <c r="C70" s="3">
        <v>137</v>
      </c>
      <c r="D70" s="4">
        <v>10.4</v>
      </c>
      <c r="E70" s="3">
        <v>160</v>
      </c>
      <c r="F70" s="4">
        <v>10.8</v>
      </c>
      <c r="G70" s="3">
        <v>166</v>
      </c>
      <c r="H70" s="4">
        <v>10.3</v>
      </c>
      <c r="I70" s="3">
        <v>194</v>
      </c>
      <c r="J70" s="4">
        <v>9.8000000000000007</v>
      </c>
      <c r="K70" s="3">
        <v>206</v>
      </c>
      <c r="L70" s="4">
        <v>10.6</v>
      </c>
      <c r="M70" s="3">
        <v>863</v>
      </c>
      <c r="N70" s="4">
        <v>3.4</v>
      </c>
    </row>
    <row r="71" spans="1:18" ht="12">
      <c r="B71" s="15" t="s">
        <v>106</v>
      </c>
      <c r="C71" s="3">
        <v>16</v>
      </c>
      <c r="D71" s="4">
        <v>31.8</v>
      </c>
      <c r="E71" s="3">
        <v>32</v>
      </c>
      <c r="F71" s="4">
        <v>27.1</v>
      </c>
      <c r="G71" s="3">
        <v>46</v>
      </c>
      <c r="H71" s="4">
        <v>21.1</v>
      </c>
      <c r="I71" s="3">
        <v>58</v>
      </c>
      <c r="J71" s="4">
        <v>20</v>
      </c>
      <c r="K71" s="3">
        <v>81</v>
      </c>
      <c r="L71" s="4">
        <v>16.399999999999999</v>
      </c>
      <c r="M71" s="3">
        <v>234</v>
      </c>
      <c r="N71" s="4">
        <v>8.1</v>
      </c>
    </row>
    <row r="72" spans="1:18" ht="14">
      <c r="B72" s="15" t="s">
        <v>235</v>
      </c>
      <c r="C72" s="3">
        <v>332</v>
      </c>
      <c r="D72" s="4">
        <v>5.6</v>
      </c>
      <c r="E72" s="3">
        <v>334</v>
      </c>
      <c r="F72" s="4">
        <v>6.5</v>
      </c>
      <c r="G72" s="3">
        <v>335</v>
      </c>
      <c r="H72" s="4">
        <v>6.8</v>
      </c>
      <c r="I72" s="3">
        <v>336</v>
      </c>
      <c r="J72" s="4">
        <v>6.6</v>
      </c>
      <c r="K72" s="3">
        <v>336</v>
      </c>
      <c r="L72" s="4">
        <v>6.3</v>
      </c>
      <c r="M72" s="3">
        <v>1672</v>
      </c>
      <c r="N72" s="4">
        <v>0.5</v>
      </c>
    </row>
    <row r="73" spans="1:18" ht="24">
      <c r="A73" s="8"/>
      <c r="B73" s="20" t="s">
        <v>265</v>
      </c>
      <c r="C73" s="6">
        <v>332</v>
      </c>
      <c r="D73" s="7">
        <v>5.6</v>
      </c>
      <c r="E73" s="6">
        <v>336</v>
      </c>
      <c r="F73" s="7">
        <v>6.5</v>
      </c>
      <c r="G73" s="6">
        <v>336</v>
      </c>
      <c r="H73" s="7">
        <v>6.6</v>
      </c>
      <c r="I73" s="6">
        <v>336</v>
      </c>
      <c r="J73" s="7">
        <v>6.6</v>
      </c>
      <c r="K73" s="6">
        <v>336</v>
      </c>
      <c r="L73" s="7">
        <v>6.3</v>
      </c>
      <c r="M73" s="6">
        <v>1676</v>
      </c>
      <c r="N73" s="7">
        <v>0.2</v>
      </c>
      <c r="O73" s="8"/>
      <c r="P73" s="8"/>
      <c r="Q73" s="8"/>
      <c r="R73" s="8"/>
    </row>
    <row r="74" spans="1:18" ht="12">
      <c r="B74" s="15" t="s">
        <v>110</v>
      </c>
      <c r="C74" s="3">
        <v>179</v>
      </c>
      <c r="D74" s="4">
        <v>9.6</v>
      </c>
      <c r="E74" s="3">
        <v>214</v>
      </c>
      <c r="F74" s="4">
        <v>8.5</v>
      </c>
      <c r="G74" s="3">
        <v>214</v>
      </c>
      <c r="H74" s="4">
        <v>9.6999999999999993</v>
      </c>
      <c r="I74" s="3">
        <v>222</v>
      </c>
      <c r="J74" s="4">
        <v>8.6999999999999993</v>
      </c>
      <c r="K74" s="3">
        <v>241</v>
      </c>
      <c r="L74" s="4">
        <v>8.1999999999999993</v>
      </c>
      <c r="M74" s="3">
        <v>1070</v>
      </c>
      <c r="N74" s="4">
        <v>3.5</v>
      </c>
    </row>
    <row r="75" spans="1:18" ht="12">
      <c r="B75" s="15" t="s">
        <v>120</v>
      </c>
      <c r="C75" s="3">
        <v>92</v>
      </c>
      <c r="D75" s="4">
        <v>12.8</v>
      </c>
      <c r="E75" s="3">
        <v>188</v>
      </c>
      <c r="F75" s="4">
        <v>9.1999999999999993</v>
      </c>
      <c r="G75" s="3">
        <v>250</v>
      </c>
      <c r="H75" s="4">
        <v>7.8</v>
      </c>
      <c r="I75" s="3">
        <v>278</v>
      </c>
      <c r="J75" s="4">
        <v>7.6</v>
      </c>
      <c r="K75" s="3">
        <v>280</v>
      </c>
      <c r="L75" s="4">
        <v>6.9</v>
      </c>
      <c r="M75" s="3">
        <v>1088</v>
      </c>
      <c r="N75" s="4">
        <v>2.2000000000000002</v>
      </c>
    </row>
    <row r="76" spans="1:18" ht="26">
      <c r="B76" s="15" t="s">
        <v>237</v>
      </c>
      <c r="C76" s="3">
        <v>85</v>
      </c>
      <c r="D76" s="4">
        <v>16.100000000000001</v>
      </c>
      <c r="E76" s="3">
        <v>115</v>
      </c>
      <c r="F76" s="4">
        <v>12.6</v>
      </c>
      <c r="G76" s="3">
        <v>131</v>
      </c>
      <c r="H76" s="4">
        <v>10.1</v>
      </c>
      <c r="I76" s="3">
        <v>165</v>
      </c>
      <c r="J76" s="4">
        <v>10.7</v>
      </c>
      <c r="K76" s="3">
        <v>207</v>
      </c>
      <c r="L76" s="4">
        <v>8.3000000000000007</v>
      </c>
      <c r="M76" s="3">
        <v>702</v>
      </c>
      <c r="N76" s="4">
        <v>3.8</v>
      </c>
    </row>
    <row r="77" spans="1:18" ht="24">
      <c r="A77" s="8"/>
      <c r="B77" s="20" t="s">
        <v>266</v>
      </c>
      <c r="C77" s="6">
        <v>240</v>
      </c>
      <c r="D77" s="7">
        <v>7.6</v>
      </c>
      <c r="E77" s="6">
        <v>296</v>
      </c>
      <c r="F77" s="7">
        <v>7.3</v>
      </c>
      <c r="G77" s="6">
        <v>318</v>
      </c>
      <c r="H77" s="7">
        <v>6.9</v>
      </c>
      <c r="I77" s="6">
        <v>323</v>
      </c>
      <c r="J77" s="7">
        <v>6.9</v>
      </c>
      <c r="K77" s="6">
        <v>324</v>
      </c>
      <c r="L77" s="7">
        <v>6.4</v>
      </c>
      <c r="M77" s="6">
        <v>1501</v>
      </c>
      <c r="N77" s="7">
        <v>1.1000000000000001</v>
      </c>
      <c r="O77" s="8"/>
      <c r="P77" s="8"/>
      <c r="Q77" s="8"/>
      <c r="R77" s="8"/>
    </row>
    <row r="78" spans="1:18">
      <c r="A78" s="49" t="s">
        <v>267</v>
      </c>
      <c r="B78" s="50"/>
      <c r="C78" s="6">
        <v>333</v>
      </c>
      <c r="D78" s="7">
        <v>5.6</v>
      </c>
      <c r="E78" s="6">
        <v>336</v>
      </c>
      <c r="F78" s="7">
        <v>6.5</v>
      </c>
      <c r="G78" s="6">
        <v>336</v>
      </c>
      <c r="H78" s="7">
        <v>6.6</v>
      </c>
      <c r="I78" s="6">
        <v>336</v>
      </c>
      <c r="J78" s="7">
        <v>6.6</v>
      </c>
      <c r="K78" s="6">
        <v>336</v>
      </c>
      <c r="L78" s="7">
        <v>6.3</v>
      </c>
      <c r="M78" s="6">
        <v>1676</v>
      </c>
      <c r="N78" s="7">
        <v>0.2</v>
      </c>
      <c r="O78" s="8"/>
      <c r="P78" s="8"/>
      <c r="Q78" s="8"/>
      <c r="R78" s="8"/>
    </row>
    <row r="79" spans="1:18">
      <c r="A79" s="49" t="s">
        <v>124</v>
      </c>
      <c r="B79" s="43"/>
    </row>
    <row r="80" spans="1:18" ht="24">
      <c r="B80" s="15" t="s">
        <v>125</v>
      </c>
      <c r="C80" s="3">
        <v>32</v>
      </c>
      <c r="D80" s="4">
        <v>20.8</v>
      </c>
      <c r="E80" s="3">
        <v>64</v>
      </c>
      <c r="F80" s="4">
        <v>18.3</v>
      </c>
      <c r="G80" s="3">
        <v>108</v>
      </c>
      <c r="H80" s="4">
        <v>13</v>
      </c>
      <c r="I80" s="3">
        <v>137</v>
      </c>
      <c r="J80" s="4">
        <v>12.2</v>
      </c>
      <c r="K80" s="3">
        <v>141</v>
      </c>
      <c r="L80" s="4">
        <v>14.5</v>
      </c>
      <c r="M80" s="3">
        <v>482</v>
      </c>
      <c r="N80" s="4">
        <v>5.0999999999999996</v>
      </c>
    </row>
    <row r="81" spans="1:18" ht="12">
      <c r="B81" s="15" t="s">
        <v>126</v>
      </c>
      <c r="C81" s="3">
        <v>7</v>
      </c>
      <c r="D81" s="4">
        <v>47.1</v>
      </c>
      <c r="E81" s="3">
        <v>11</v>
      </c>
      <c r="F81" s="4">
        <v>47.6</v>
      </c>
      <c r="G81" s="3">
        <v>26</v>
      </c>
      <c r="H81" s="4">
        <v>31.1</v>
      </c>
      <c r="I81" s="3">
        <v>41</v>
      </c>
      <c r="J81" s="4">
        <v>24.9</v>
      </c>
      <c r="K81" s="3">
        <v>52</v>
      </c>
      <c r="L81" s="4">
        <v>19.7</v>
      </c>
      <c r="M81" s="3">
        <v>137</v>
      </c>
      <c r="N81" s="4">
        <v>12.1</v>
      </c>
    </row>
    <row r="82" spans="1:18" ht="12">
      <c r="B82" s="15" t="s">
        <v>128</v>
      </c>
      <c r="C82" s="3">
        <v>35</v>
      </c>
      <c r="D82" s="4">
        <v>21.9</v>
      </c>
      <c r="E82" s="3">
        <v>59</v>
      </c>
      <c r="F82" s="4">
        <v>15</v>
      </c>
      <c r="G82" s="3">
        <v>77</v>
      </c>
      <c r="H82" s="4">
        <v>13.5</v>
      </c>
      <c r="I82" s="3">
        <v>86</v>
      </c>
      <c r="J82" s="4">
        <v>13.5</v>
      </c>
      <c r="K82" s="3">
        <v>79</v>
      </c>
      <c r="L82" s="4">
        <v>17.5</v>
      </c>
      <c r="M82" s="3">
        <v>336</v>
      </c>
      <c r="N82" s="4">
        <v>6.3</v>
      </c>
    </row>
    <row r="83" spans="1:18" ht="14">
      <c r="B83" s="15" t="s">
        <v>238</v>
      </c>
      <c r="C83" s="3">
        <v>109</v>
      </c>
      <c r="D83" s="4">
        <v>12.3</v>
      </c>
      <c r="E83" s="3">
        <v>140</v>
      </c>
      <c r="F83" s="4">
        <v>10.5</v>
      </c>
      <c r="G83" s="3">
        <v>181</v>
      </c>
      <c r="H83" s="4">
        <v>9.6999999999999993</v>
      </c>
      <c r="I83" s="3">
        <v>189</v>
      </c>
      <c r="J83" s="4">
        <v>10.4</v>
      </c>
      <c r="K83" s="3">
        <v>163</v>
      </c>
      <c r="L83" s="4">
        <v>12</v>
      </c>
      <c r="M83" s="3">
        <v>782</v>
      </c>
      <c r="N83" s="4">
        <v>4.5999999999999996</v>
      </c>
    </row>
    <row r="84" spans="1:18" ht="24">
      <c r="A84" s="8"/>
      <c r="B84" s="20" t="s">
        <v>268</v>
      </c>
      <c r="C84" s="6">
        <v>145</v>
      </c>
      <c r="D84" s="7">
        <v>9.9</v>
      </c>
      <c r="E84" s="6">
        <v>194</v>
      </c>
      <c r="F84" s="7">
        <v>9.1999999999999993</v>
      </c>
      <c r="G84" s="6">
        <v>249</v>
      </c>
      <c r="H84" s="7">
        <v>7.5</v>
      </c>
      <c r="I84" s="6">
        <v>263</v>
      </c>
      <c r="J84" s="7">
        <v>8.1999999999999993</v>
      </c>
      <c r="K84" s="6">
        <v>258</v>
      </c>
      <c r="L84" s="7">
        <v>8.1</v>
      </c>
      <c r="M84" s="6">
        <v>1110</v>
      </c>
      <c r="N84" s="7">
        <v>2.5</v>
      </c>
      <c r="O84" s="8"/>
      <c r="P84" s="8"/>
      <c r="Q84" s="8"/>
      <c r="R84" s="8"/>
    </row>
    <row r="85" spans="1:18">
      <c r="A85" s="55" t="s">
        <v>269</v>
      </c>
      <c r="B85" s="56"/>
      <c r="C85" s="16">
        <v>333</v>
      </c>
      <c r="D85" s="17">
        <v>5.6</v>
      </c>
      <c r="E85" s="16">
        <v>336</v>
      </c>
      <c r="F85" s="17">
        <v>6.5</v>
      </c>
      <c r="G85" s="16">
        <v>336</v>
      </c>
      <c r="H85" s="17">
        <v>6.6</v>
      </c>
      <c r="I85" s="16">
        <v>336</v>
      </c>
      <c r="J85" s="17">
        <v>6.6</v>
      </c>
      <c r="K85" s="16">
        <v>336</v>
      </c>
      <c r="L85" s="17">
        <v>6.3</v>
      </c>
      <c r="M85" s="16">
        <v>1677</v>
      </c>
      <c r="N85" s="17">
        <v>0.2</v>
      </c>
      <c r="O85" s="8"/>
      <c r="P85" s="8"/>
      <c r="Q85" s="8"/>
      <c r="R85" s="8"/>
    </row>
    <row r="86" spans="1:18" ht="12.75" customHeight="1">
      <c r="A86" s="53" t="s">
        <v>292</v>
      </c>
      <c r="B86" s="43"/>
      <c r="C86" s="43"/>
      <c r="D86" s="43"/>
      <c r="E86" s="43"/>
      <c r="F86" s="43"/>
      <c r="G86" s="43"/>
      <c r="H86" s="43"/>
      <c r="I86" s="43"/>
      <c r="J86" s="43"/>
      <c r="K86" s="43"/>
      <c r="L86" s="43"/>
      <c r="M86" s="43"/>
      <c r="N86" s="43"/>
    </row>
    <row r="87" spans="1:18" ht="12.75" customHeight="1">
      <c r="A87" s="53" t="s">
        <v>293</v>
      </c>
      <c r="B87" s="43"/>
      <c r="C87" s="43"/>
      <c r="D87" s="43"/>
      <c r="E87" s="43"/>
      <c r="F87" s="43"/>
      <c r="G87" s="43"/>
      <c r="H87" s="43"/>
      <c r="I87" s="43"/>
      <c r="J87" s="43"/>
      <c r="K87" s="43"/>
      <c r="L87" s="43"/>
      <c r="M87" s="43"/>
      <c r="N87" s="43"/>
    </row>
    <row r="88" spans="1:18" ht="12.75" customHeight="1">
      <c r="A88" s="53" t="s">
        <v>256</v>
      </c>
      <c r="B88" s="43"/>
      <c r="C88" s="43"/>
      <c r="D88" s="43"/>
      <c r="E88" s="43"/>
      <c r="F88" s="43"/>
      <c r="G88" s="43"/>
      <c r="H88" s="43"/>
      <c r="I88" s="43"/>
      <c r="J88" s="43"/>
      <c r="K88" s="43"/>
      <c r="L88" s="43"/>
      <c r="M88" s="43"/>
      <c r="N88" s="43"/>
    </row>
    <row r="89" spans="1:18" ht="12.75" customHeight="1">
      <c r="A89" s="53" t="s">
        <v>257</v>
      </c>
      <c r="B89" s="43"/>
      <c r="C89" s="43"/>
      <c r="D89" s="43"/>
      <c r="E89" s="43"/>
      <c r="F89" s="43"/>
      <c r="G89" s="43"/>
      <c r="H89" s="43"/>
      <c r="I89" s="43"/>
      <c r="J89" s="43"/>
      <c r="K89" s="43"/>
      <c r="L89" s="43"/>
      <c r="M89" s="43"/>
      <c r="N89" s="43"/>
    </row>
    <row r="90" spans="1:18" ht="12.75" customHeight="1">
      <c r="A90" s="53" t="s">
        <v>270</v>
      </c>
      <c r="B90" s="43"/>
      <c r="C90" s="43"/>
      <c r="D90" s="43"/>
      <c r="E90" s="43"/>
      <c r="F90" s="43"/>
      <c r="G90" s="43"/>
      <c r="H90" s="43"/>
      <c r="I90" s="43"/>
      <c r="J90" s="43"/>
      <c r="K90" s="43"/>
      <c r="L90" s="43"/>
      <c r="M90" s="43"/>
      <c r="N90" s="43"/>
    </row>
    <row r="91" spans="1:18" ht="12.75" customHeight="1">
      <c r="A91" s="53" t="s">
        <v>259</v>
      </c>
      <c r="B91" s="43"/>
      <c r="C91" s="43"/>
      <c r="D91" s="43"/>
      <c r="E91" s="43"/>
      <c r="F91" s="43"/>
      <c r="G91" s="43"/>
      <c r="H91" s="43"/>
      <c r="I91" s="43"/>
      <c r="J91" s="43"/>
      <c r="K91" s="43"/>
      <c r="L91" s="43"/>
      <c r="M91" s="43"/>
      <c r="N91" s="43"/>
    </row>
    <row r="92" spans="1:18" ht="12.75" customHeight="1">
      <c r="A92" s="53" t="s">
        <v>260</v>
      </c>
      <c r="B92" s="43"/>
      <c r="C92" s="43"/>
      <c r="D92" s="43"/>
      <c r="E92" s="43"/>
      <c r="F92" s="43"/>
      <c r="G92" s="43"/>
      <c r="H92" s="43"/>
      <c r="I92" s="43"/>
      <c r="J92" s="43"/>
      <c r="K92" s="43"/>
      <c r="L92" s="43"/>
      <c r="M92" s="43"/>
      <c r="N92" s="43"/>
    </row>
    <row r="93" spans="1:18" ht="12.75" customHeight="1">
      <c r="A93" s="53" t="s">
        <v>261</v>
      </c>
      <c r="B93" s="43"/>
      <c r="C93" s="43"/>
      <c r="D93" s="43"/>
      <c r="E93" s="43"/>
      <c r="F93" s="43"/>
      <c r="G93" s="43"/>
      <c r="H93" s="43"/>
      <c r="I93" s="43"/>
      <c r="J93" s="43"/>
      <c r="K93" s="43"/>
      <c r="L93" s="43"/>
      <c r="M93" s="43"/>
      <c r="N93" s="43"/>
    </row>
    <row r="94" spans="1:18" ht="12.75" customHeight="1">
      <c r="A94" s="49" t="s">
        <v>152</v>
      </c>
      <c r="B94" s="43"/>
      <c r="C94" s="43"/>
      <c r="D94" s="43"/>
      <c r="E94" s="43"/>
      <c r="F94" s="43"/>
      <c r="G94" s="43"/>
      <c r="H94" s="43"/>
      <c r="I94" s="43"/>
      <c r="J94" s="43"/>
      <c r="K94" s="43"/>
      <c r="L94" s="43"/>
      <c r="M94" s="43"/>
      <c r="N94" s="43"/>
    </row>
    <row r="95" spans="1:18" ht="12.75" customHeight="1">
      <c r="A95" s="54" t="s">
        <v>153</v>
      </c>
      <c r="B95" s="43"/>
      <c r="C95" s="43"/>
      <c r="D95" s="43"/>
      <c r="E95" s="43"/>
      <c r="F95" s="43"/>
      <c r="G95" s="43"/>
      <c r="H95" s="43"/>
      <c r="I95" s="43"/>
      <c r="J95" s="43"/>
      <c r="K95" s="43"/>
      <c r="L95" s="43"/>
      <c r="M95" s="43"/>
      <c r="N95" s="43"/>
    </row>
    <row r="96" spans="1:18" ht="12.75" customHeight="1">
      <c r="A96" s="54" t="s">
        <v>154</v>
      </c>
      <c r="B96" s="43"/>
      <c r="C96" s="43"/>
      <c r="D96" s="43"/>
      <c r="E96" s="43"/>
      <c r="F96" s="43"/>
      <c r="G96" s="43"/>
      <c r="H96" s="43"/>
      <c r="I96" s="43"/>
      <c r="J96" s="43"/>
      <c r="K96" s="43"/>
      <c r="L96" s="43"/>
      <c r="M96" s="43"/>
      <c r="N96" s="43"/>
    </row>
    <row r="97" spans="1:14" ht="12.75" customHeight="1">
      <c r="A97" s="49" t="s">
        <v>156</v>
      </c>
      <c r="B97" s="43"/>
      <c r="C97" s="43"/>
      <c r="D97" s="43"/>
      <c r="E97" s="43"/>
      <c r="F97" s="43"/>
      <c r="G97" s="43"/>
      <c r="H97" s="43"/>
      <c r="I97" s="43"/>
      <c r="J97" s="43"/>
      <c r="K97" s="43"/>
      <c r="L97" s="43"/>
      <c r="M97" s="43"/>
      <c r="N97" s="43"/>
    </row>
  </sheetData>
  <mergeCells count="65">
    <mergeCell ref="A95:N95"/>
    <mergeCell ref="A96:N96"/>
    <mergeCell ref="A97:N97"/>
    <mergeCell ref="A90:N90"/>
    <mergeCell ref="A91:N91"/>
    <mergeCell ref="A92:N92"/>
    <mergeCell ref="A93:N93"/>
    <mergeCell ref="A94:N94"/>
    <mergeCell ref="A85:B85"/>
    <mergeCell ref="A86:N86"/>
    <mergeCell ref="A87:N87"/>
    <mergeCell ref="A88:N88"/>
    <mergeCell ref="A89:N89"/>
    <mergeCell ref="M67:N67"/>
    <mergeCell ref="A67:B68"/>
    <mergeCell ref="A69:B69"/>
    <mergeCell ref="A78:B78"/>
    <mergeCell ref="A79:B79"/>
    <mergeCell ref="C67:D67"/>
    <mergeCell ref="E67:F67"/>
    <mergeCell ref="G67:H67"/>
    <mergeCell ref="I67:J67"/>
    <mergeCell ref="K67:L67"/>
    <mergeCell ref="A49:B49"/>
    <mergeCell ref="A58:B58"/>
    <mergeCell ref="A59:B59"/>
    <mergeCell ref="A65:B65"/>
    <mergeCell ref="A66:N66"/>
    <mergeCell ref="A45:B45"/>
    <mergeCell ref="A46:N46"/>
    <mergeCell ref="C47:D47"/>
    <mergeCell ref="E47:F47"/>
    <mergeCell ref="G47:H47"/>
    <mergeCell ref="I47:J47"/>
    <mergeCell ref="K47:L47"/>
    <mergeCell ref="M47:N47"/>
    <mergeCell ref="A47:B48"/>
    <mergeCell ref="M27:N27"/>
    <mergeCell ref="A27:B28"/>
    <mergeCell ref="A29:B29"/>
    <mergeCell ref="A38:B38"/>
    <mergeCell ref="A39:B39"/>
    <mergeCell ref="C27:D27"/>
    <mergeCell ref="E27:F27"/>
    <mergeCell ref="G27:H27"/>
    <mergeCell ref="I27:J27"/>
    <mergeCell ref="K27:L27"/>
    <mergeCell ref="A9:B9"/>
    <mergeCell ref="A18:B18"/>
    <mergeCell ref="A19:B19"/>
    <mergeCell ref="A25:B25"/>
    <mergeCell ref="A26:N26"/>
    <mergeCell ref="A6:N6"/>
    <mergeCell ref="C7:D7"/>
    <mergeCell ref="E7:F7"/>
    <mergeCell ref="G7:H7"/>
    <mergeCell ref="I7:J7"/>
    <mergeCell ref="K7:L7"/>
    <mergeCell ref="M7:N7"/>
    <mergeCell ref="A7:B8"/>
    <mergeCell ref="A1:N1"/>
    <mergeCell ref="A2:N2"/>
    <mergeCell ref="A3:N3"/>
    <mergeCell ref="A4:N4"/>
    <mergeCell ref="A5:N5"/>
  </mergeCells>
  <pageMargins left="0.7" right="0.7" top="0.75" bottom="0.75" header="0.3" footer="0.3"/>
  <pageSetup paperSize="9" orientation="portrait" horizontalDpi="300" verticalDpi="30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F69"/>
  <sheetViews>
    <sheetView workbookViewId="0">
      <pane ySplit="7" topLeftCell="A8" activePane="bottomLeft" state="frozen"/>
      <selection pane="bottomLeft" sqref="A1:F1"/>
    </sheetView>
  </sheetViews>
  <sheetFormatPr baseColWidth="10" defaultColWidth="12" defaultRowHeight="11"/>
  <cols>
    <col min="1" max="1" width="1.75" customWidth="1"/>
    <col min="2" max="2" width="22.75" customWidth="1"/>
    <col min="3" max="6" width="12.75" customWidth="1"/>
  </cols>
  <sheetData>
    <row r="1" spans="1:6" ht="12.75" customHeight="1">
      <c r="A1" s="42" t="s">
        <v>28</v>
      </c>
      <c r="B1" s="43"/>
      <c r="C1" s="43"/>
      <c r="D1" s="43"/>
      <c r="E1" s="43"/>
      <c r="F1" s="43"/>
    </row>
    <row r="2" spans="1:6" ht="12.75" customHeight="1">
      <c r="A2" s="44" t="s">
        <v>294</v>
      </c>
      <c r="B2" s="43"/>
      <c r="C2" s="43"/>
      <c r="D2" s="43"/>
      <c r="E2" s="43"/>
      <c r="F2" s="43"/>
    </row>
    <row r="3" spans="1:6" ht="12.75" customHeight="1">
      <c r="A3" s="42" t="s">
        <v>295</v>
      </c>
      <c r="B3" s="43"/>
      <c r="C3" s="43"/>
      <c r="D3" s="43"/>
      <c r="E3" s="43"/>
      <c r="F3" s="43"/>
    </row>
    <row r="4" spans="1:6" ht="12.75" customHeight="1">
      <c r="A4" s="42" t="s">
        <v>296</v>
      </c>
      <c r="B4" s="43"/>
      <c r="C4" s="43"/>
      <c r="D4" s="43"/>
      <c r="E4" s="43"/>
      <c r="F4" s="43"/>
    </row>
    <row r="5" spans="1:6" ht="12.75" customHeight="1">
      <c r="A5" s="42" t="s">
        <v>89</v>
      </c>
      <c r="B5" s="43"/>
      <c r="C5" s="43"/>
      <c r="D5" s="43"/>
      <c r="E5" s="43"/>
      <c r="F5" s="43"/>
    </row>
    <row r="6" spans="1:6">
      <c r="A6" s="46" t="s">
        <v>297</v>
      </c>
      <c r="B6" s="46" t="s">
        <v>92</v>
      </c>
      <c r="C6" s="47" t="s">
        <v>298</v>
      </c>
      <c r="D6" s="47" t="s">
        <v>227</v>
      </c>
      <c r="E6" s="47" t="s">
        <v>299</v>
      </c>
      <c r="F6" s="47"/>
    </row>
    <row r="7" spans="1:6" ht="48">
      <c r="A7" s="46" t="s">
        <v>227</v>
      </c>
      <c r="B7" s="46" t="s">
        <v>227</v>
      </c>
      <c r="C7" s="1" t="s">
        <v>300</v>
      </c>
      <c r="D7" s="1" t="s">
        <v>301</v>
      </c>
      <c r="E7" s="1" t="s">
        <v>302</v>
      </c>
      <c r="F7" s="1" t="s">
        <v>100</v>
      </c>
    </row>
    <row r="8" spans="1:6">
      <c r="A8" s="48" t="s">
        <v>103</v>
      </c>
      <c r="B8" s="48"/>
      <c r="C8" s="48"/>
      <c r="D8" s="48"/>
      <c r="E8" s="48"/>
      <c r="F8" s="48"/>
    </row>
    <row r="9" spans="1:6">
      <c r="A9" s="49" t="s">
        <v>96</v>
      </c>
      <c r="B9" s="49"/>
    </row>
    <row r="10" spans="1:6" ht="13">
      <c r="B10" s="5" t="s">
        <v>303</v>
      </c>
      <c r="C10" s="4">
        <v>93.3</v>
      </c>
      <c r="D10" s="4">
        <v>0.6</v>
      </c>
      <c r="E10" s="4">
        <v>0</v>
      </c>
      <c r="F10" s="4">
        <v>0.9</v>
      </c>
    </row>
    <row r="11" spans="1:6" ht="13">
      <c r="B11" s="5" t="s">
        <v>304</v>
      </c>
      <c r="C11" s="4">
        <v>48.5</v>
      </c>
      <c r="D11" s="4">
        <v>3.2</v>
      </c>
      <c r="E11" s="4">
        <v>-2.9</v>
      </c>
      <c r="F11" s="4">
        <v>5.0999999999999996</v>
      </c>
    </row>
    <row r="12" spans="1:6" ht="13">
      <c r="B12" s="5" t="s">
        <v>305</v>
      </c>
      <c r="C12" s="4">
        <v>34.200000000000003</v>
      </c>
      <c r="D12" s="4">
        <v>3.6</v>
      </c>
      <c r="E12" s="4">
        <v>-2.5</v>
      </c>
      <c r="F12" s="4">
        <v>6</v>
      </c>
    </row>
    <row r="13" spans="1:6">
      <c r="B13" s="5" t="s">
        <v>306</v>
      </c>
      <c r="C13" s="4">
        <v>14.1</v>
      </c>
      <c r="D13" s="4">
        <v>3.8</v>
      </c>
      <c r="E13" s="4">
        <v>-1.7</v>
      </c>
      <c r="F13" s="4">
        <v>6.7</v>
      </c>
    </row>
    <row r="14" spans="1:6" ht="13">
      <c r="B14" s="5" t="s">
        <v>307</v>
      </c>
      <c r="C14" s="4">
        <v>66.099999999999994</v>
      </c>
      <c r="D14" s="4">
        <v>1.4</v>
      </c>
      <c r="E14" s="4">
        <v>-1.6</v>
      </c>
      <c r="F14" s="4">
        <v>2.4</v>
      </c>
    </row>
    <row r="15" spans="1:6">
      <c r="A15" s="49" t="s">
        <v>308</v>
      </c>
      <c r="B15" s="49"/>
    </row>
    <row r="16" spans="1:6" ht="13">
      <c r="B16" s="5" t="s">
        <v>303</v>
      </c>
      <c r="C16" s="4">
        <v>98</v>
      </c>
      <c r="D16" s="4">
        <v>0.3</v>
      </c>
      <c r="E16" s="4">
        <v>0.2</v>
      </c>
      <c r="F16" s="4">
        <v>0.5</v>
      </c>
    </row>
    <row r="17" spans="1:6" ht="13">
      <c r="B17" s="5" t="s">
        <v>304</v>
      </c>
      <c r="C17" s="4">
        <v>55.4</v>
      </c>
      <c r="D17" s="4">
        <v>2.9</v>
      </c>
      <c r="E17" s="4">
        <v>-2.6</v>
      </c>
      <c r="F17" s="4">
        <v>4.3</v>
      </c>
    </row>
    <row r="18" spans="1:6" ht="13">
      <c r="B18" s="5" t="s">
        <v>305</v>
      </c>
      <c r="C18" s="4">
        <v>40</v>
      </c>
      <c r="D18" s="4">
        <v>3.6</v>
      </c>
      <c r="E18" s="4">
        <v>-2.9</v>
      </c>
      <c r="F18" s="4">
        <v>5.6</v>
      </c>
    </row>
    <row r="19" spans="1:6">
      <c r="B19" s="5" t="s">
        <v>306</v>
      </c>
      <c r="C19" s="4">
        <v>17.5</v>
      </c>
      <c r="D19" s="4">
        <v>3.4</v>
      </c>
      <c r="E19" s="4">
        <v>-2.4</v>
      </c>
      <c r="F19" s="4">
        <v>6</v>
      </c>
    </row>
    <row r="20" spans="1:6" ht="13">
      <c r="B20" s="5" t="s">
        <v>307</v>
      </c>
      <c r="C20" s="4">
        <v>74.3</v>
      </c>
      <c r="D20" s="4">
        <v>1.1000000000000001</v>
      </c>
      <c r="E20" s="4">
        <v>-1.3</v>
      </c>
      <c r="F20" s="4">
        <v>2</v>
      </c>
    </row>
    <row r="21" spans="1:6" ht="13">
      <c r="A21" s="48" t="s">
        <v>167</v>
      </c>
      <c r="B21" s="48"/>
      <c r="C21" s="48"/>
      <c r="D21" s="48"/>
      <c r="E21" s="48"/>
      <c r="F21" s="48"/>
    </row>
    <row r="22" spans="1:6">
      <c r="A22" s="49" t="s">
        <v>96</v>
      </c>
      <c r="B22" s="49"/>
    </row>
    <row r="23" spans="1:6" ht="13">
      <c r="B23" s="5" t="s">
        <v>303</v>
      </c>
      <c r="C23" s="4">
        <v>93.3</v>
      </c>
      <c r="D23" s="4">
        <v>0.6</v>
      </c>
      <c r="E23" s="4">
        <v>-0.7</v>
      </c>
      <c r="F23" s="4">
        <v>0.9</v>
      </c>
    </row>
    <row r="24" spans="1:6" ht="13">
      <c r="B24" s="5" t="s">
        <v>304</v>
      </c>
      <c r="C24" s="4">
        <v>51.3</v>
      </c>
      <c r="D24" s="4">
        <v>3.2</v>
      </c>
      <c r="E24" s="4">
        <v>-1.7</v>
      </c>
      <c r="F24" s="4">
        <v>5.6</v>
      </c>
    </row>
    <row r="25" spans="1:6" ht="13">
      <c r="B25" s="5" t="s">
        <v>305</v>
      </c>
      <c r="C25" s="4">
        <v>36.700000000000003</v>
      </c>
      <c r="D25" s="4">
        <v>4.0999999999999996</v>
      </c>
      <c r="E25" s="4">
        <v>-2.4</v>
      </c>
      <c r="F25" s="4">
        <v>7</v>
      </c>
    </row>
    <row r="26" spans="1:6">
      <c r="B26" s="5" t="s">
        <v>306</v>
      </c>
      <c r="C26" s="4">
        <v>15.8</v>
      </c>
      <c r="D26" s="4">
        <v>4.9000000000000004</v>
      </c>
      <c r="E26" s="4">
        <v>-1.1000000000000001</v>
      </c>
      <c r="F26" s="4">
        <v>8</v>
      </c>
    </row>
    <row r="27" spans="1:6" ht="13">
      <c r="B27" s="5" t="s">
        <v>307</v>
      </c>
      <c r="C27" s="4">
        <v>67.599999999999994</v>
      </c>
      <c r="D27" s="4">
        <v>1.6</v>
      </c>
      <c r="E27" s="4">
        <v>-1.5</v>
      </c>
      <c r="F27" s="4">
        <v>2.7</v>
      </c>
    </row>
    <row r="28" spans="1:6">
      <c r="A28" s="49" t="s">
        <v>308</v>
      </c>
      <c r="B28" s="49"/>
    </row>
    <row r="29" spans="1:6" ht="13">
      <c r="B29" s="5" t="s">
        <v>303</v>
      </c>
      <c r="C29" s="4">
        <v>97.8</v>
      </c>
      <c r="D29" s="4">
        <v>0.3</v>
      </c>
      <c r="E29" s="4">
        <v>-0.5</v>
      </c>
      <c r="F29" s="4">
        <v>0.4</v>
      </c>
    </row>
    <row r="30" spans="1:6" ht="13">
      <c r="B30" s="5" t="s">
        <v>304</v>
      </c>
      <c r="C30" s="4">
        <v>58.1</v>
      </c>
      <c r="D30" s="4">
        <v>2.8</v>
      </c>
      <c r="E30" s="4">
        <v>-1.2</v>
      </c>
      <c r="F30" s="4">
        <v>4.9000000000000004</v>
      </c>
    </row>
    <row r="31" spans="1:6" ht="13">
      <c r="B31" s="5" t="s">
        <v>305</v>
      </c>
      <c r="C31" s="4">
        <v>42.8</v>
      </c>
      <c r="D31" s="4">
        <v>3.6</v>
      </c>
      <c r="E31" s="4">
        <v>-1.6</v>
      </c>
      <c r="F31" s="4">
        <v>6.3</v>
      </c>
    </row>
    <row r="32" spans="1:6">
      <c r="B32" s="5" t="s">
        <v>306</v>
      </c>
      <c r="C32" s="4">
        <v>19.899999999999999</v>
      </c>
      <c r="D32" s="4">
        <v>4.4000000000000004</v>
      </c>
      <c r="E32" s="4">
        <v>-0.2</v>
      </c>
      <c r="F32" s="4">
        <v>7.9</v>
      </c>
    </row>
    <row r="33" spans="1:6" ht="13">
      <c r="B33" s="5" t="s">
        <v>307</v>
      </c>
      <c r="C33" s="4">
        <v>75.599999999999994</v>
      </c>
      <c r="D33" s="4">
        <v>1.4</v>
      </c>
      <c r="E33" s="4">
        <v>-1.2</v>
      </c>
      <c r="F33" s="4">
        <v>2.1</v>
      </c>
    </row>
    <row r="34" spans="1:6">
      <c r="A34" s="48" t="s">
        <v>142</v>
      </c>
      <c r="B34" s="48"/>
      <c r="C34" s="48"/>
      <c r="D34" s="48"/>
      <c r="E34" s="48"/>
      <c r="F34" s="48"/>
    </row>
    <row r="35" spans="1:6">
      <c r="A35" s="49" t="s">
        <v>96</v>
      </c>
      <c r="B35" s="49"/>
    </row>
    <row r="36" spans="1:6" ht="13">
      <c r="B36" s="5" t="s">
        <v>303</v>
      </c>
      <c r="C36" s="4">
        <v>93.9</v>
      </c>
      <c r="D36" s="4">
        <v>0.7</v>
      </c>
      <c r="E36" s="4">
        <v>0.9</v>
      </c>
      <c r="F36" s="4">
        <v>0.9</v>
      </c>
    </row>
    <row r="37" spans="1:6" ht="13">
      <c r="B37" s="5" t="s">
        <v>304</v>
      </c>
      <c r="C37" s="4">
        <v>53</v>
      </c>
      <c r="D37" s="4">
        <v>4.5</v>
      </c>
      <c r="E37" s="4">
        <v>0.2</v>
      </c>
      <c r="F37" s="4">
        <v>5.6</v>
      </c>
    </row>
    <row r="38" spans="1:6" ht="13">
      <c r="B38" s="5" t="s">
        <v>305</v>
      </c>
      <c r="C38" s="4">
        <v>39.200000000000003</v>
      </c>
      <c r="D38" s="4">
        <v>5.3</v>
      </c>
      <c r="E38" s="4">
        <v>-0.4</v>
      </c>
      <c r="F38" s="4">
        <v>6.8</v>
      </c>
    </row>
    <row r="39" spans="1:6">
      <c r="B39" s="5" t="s">
        <v>306</v>
      </c>
      <c r="C39" s="4">
        <v>16.8</v>
      </c>
      <c r="D39" s="4">
        <v>5.7</v>
      </c>
      <c r="E39" s="4">
        <v>-1.5</v>
      </c>
      <c r="F39" s="4">
        <v>7.6</v>
      </c>
    </row>
    <row r="40" spans="1:6" ht="13">
      <c r="B40" s="5" t="s">
        <v>307</v>
      </c>
      <c r="C40" s="4">
        <v>69.099999999999994</v>
      </c>
      <c r="D40" s="4">
        <v>2</v>
      </c>
      <c r="E40" s="4">
        <v>0.9</v>
      </c>
      <c r="F40" s="4">
        <v>2.5</v>
      </c>
    </row>
    <row r="41" spans="1:6">
      <c r="A41" s="49" t="s">
        <v>308</v>
      </c>
      <c r="B41" s="49"/>
    </row>
    <row r="42" spans="1:6" ht="13">
      <c r="B42" s="5" t="s">
        <v>303</v>
      </c>
      <c r="C42" s="4">
        <v>98.3</v>
      </c>
      <c r="D42" s="4">
        <v>0.3</v>
      </c>
      <c r="E42" s="4">
        <v>0.3</v>
      </c>
      <c r="F42" s="4">
        <v>0.4</v>
      </c>
    </row>
    <row r="43" spans="1:6" ht="13">
      <c r="B43" s="5" t="s">
        <v>304</v>
      </c>
      <c r="C43" s="4">
        <v>59.3</v>
      </c>
      <c r="D43" s="4">
        <v>3.8</v>
      </c>
      <c r="E43" s="4">
        <v>-0.1</v>
      </c>
      <c r="F43" s="4">
        <v>4.8</v>
      </c>
    </row>
    <row r="44" spans="1:6" ht="13">
      <c r="B44" s="5" t="s">
        <v>305</v>
      </c>
      <c r="C44" s="4">
        <v>44.4</v>
      </c>
      <c r="D44" s="4">
        <v>4.5999999999999996</v>
      </c>
      <c r="E44" s="4">
        <v>-0.7</v>
      </c>
      <c r="F44" s="4">
        <v>6.1</v>
      </c>
    </row>
    <row r="45" spans="1:6">
      <c r="B45" s="5" t="s">
        <v>306</v>
      </c>
      <c r="C45" s="4">
        <v>20.100000000000001</v>
      </c>
      <c r="D45" s="4">
        <v>5.9</v>
      </c>
      <c r="E45" s="4">
        <v>-1.7</v>
      </c>
      <c r="F45" s="4">
        <v>6.7</v>
      </c>
    </row>
    <row r="46" spans="1:6" ht="13">
      <c r="B46" s="5" t="s">
        <v>307</v>
      </c>
      <c r="C46" s="4">
        <v>76.7</v>
      </c>
      <c r="D46" s="4">
        <v>1.4</v>
      </c>
      <c r="E46" s="4">
        <v>0.3</v>
      </c>
      <c r="F46" s="4">
        <v>1.7</v>
      </c>
    </row>
    <row r="47" spans="1:6">
      <c r="A47" s="48" t="s">
        <v>143</v>
      </c>
      <c r="B47" s="48"/>
      <c r="C47" s="48"/>
      <c r="D47" s="48"/>
      <c r="E47" s="48"/>
      <c r="F47" s="48"/>
    </row>
    <row r="48" spans="1:6">
      <c r="A48" s="49" t="s">
        <v>96</v>
      </c>
      <c r="B48" s="49"/>
    </row>
    <row r="49" spans="1:6" ht="13">
      <c r="B49" s="5" t="s">
        <v>303</v>
      </c>
      <c r="C49" s="4">
        <v>93.1</v>
      </c>
      <c r="D49" s="4">
        <v>0.7</v>
      </c>
      <c r="E49" s="9" t="s">
        <v>139</v>
      </c>
      <c r="F49" s="9" t="s">
        <v>139</v>
      </c>
    </row>
    <row r="50" spans="1:6" ht="13">
      <c r="B50" s="5" t="s">
        <v>304</v>
      </c>
      <c r="C50" s="4">
        <v>52.8</v>
      </c>
      <c r="D50" s="4">
        <v>4.2</v>
      </c>
      <c r="E50" s="9" t="s">
        <v>139</v>
      </c>
      <c r="F50" s="9" t="s">
        <v>139</v>
      </c>
    </row>
    <row r="51" spans="1:6" ht="13">
      <c r="B51" s="5" t="s">
        <v>305</v>
      </c>
      <c r="C51" s="4">
        <v>39.6</v>
      </c>
      <c r="D51" s="4">
        <v>5.4</v>
      </c>
      <c r="E51" s="9" t="s">
        <v>139</v>
      </c>
      <c r="F51" s="9" t="s">
        <v>139</v>
      </c>
    </row>
    <row r="52" spans="1:6">
      <c r="B52" s="5" t="s">
        <v>306</v>
      </c>
      <c r="C52" s="4">
        <v>18.3</v>
      </c>
      <c r="D52" s="4">
        <v>5.7</v>
      </c>
      <c r="E52" s="9" t="s">
        <v>139</v>
      </c>
      <c r="F52" s="9" t="s">
        <v>139</v>
      </c>
    </row>
    <row r="53" spans="1:6" ht="13">
      <c r="B53" s="5" t="s">
        <v>307</v>
      </c>
      <c r="C53" s="4">
        <v>68.3</v>
      </c>
      <c r="D53" s="4">
        <v>2</v>
      </c>
      <c r="E53" s="9" t="s">
        <v>139</v>
      </c>
      <c r="F53" s="9" t="s">
        <v>139</v>
      </c>
    </row>
    <row r="54" spans="1:6">
      <c r="A54" s="49" t="s">
        <v>308</v>
      </c>
      <c r="B54" s="49"/>
    </row>
    <row r="55" spans="1:6" ht="13">
      <c r="B55" s="5" t="s">
        <v>303</v>
      </c>
      <c r="C55" s="4">
        <v>98</v>
      </c>
      <c r="D55" s="4">
        <v>0.3</v>
      </c>
      <c r="E55" s="9" t="s">
        <v>139</v>
      </c>
      <c r="F55" s="9" t="s">
        <v>139</v>
      </c>
    </row>
    <row r="56" spans="1:6" ht="13">
      <c r="B56" s="5" t="s">
        <v>304</v>
      </c>
      <c r="C56" s="4">
        <v>59.4</v>
      </c>
      <c r="D56" s="4">
        <v>3.6</v>
      </c>
      <c r="E56" s="9" t="s">
        <v>139</v>
      </c>
      <c r="F56" s="9" t="s">
        <v>139</v>
      </c>
    </row>
    <row r="57" spans="1:6" ht="13">
      <c r="B57" s="5" t="s">
        <v>305</v>
      </c>
      <c r="C57" s="4">
        <v>45.1</v>
      </c>
      <c r="D57" s="4">
        <v>4.8</v>
      </c>
      <c r="E57" s="9" t="s">
        <v>139</v>
      </c>
      <c r="F57" s="9" t="s">
        <v>139</v>
      </c>
    </row>
    <row r="58" spans="1:6">
      <c r="B58" s="5" t="s">
        <v>306</v>
      </c>
      <c r="C58" s="4">
        <v>21.8</v>
      </c>
      <c r="D58" s="4">
        <v>6.3</v>
      </c>
      <c r="E58" s="9" t="s">
        <v>139</v>
      </c>
      <c r="F58" s="9" t="s">
        <v>139</v>
      </c>
    </row>
    <row r="59" spans="1:6" ht="13">
      <c r="A59" s="14"/>
      <c r="B59" s="13" t="s">
        <v>307</v>
      </c>
      <c r="C59" s="21">
        <v>76.400000000000006</v>
      </c>
      <c r="D59" s="21">
        <v>1.6</v>
      </c>
      <c r="E59" s="12" t="s">
        <v>139</v>
      </c>
      <c r="F59" s="12" t="s">
        <v>139</v>
      </c>
    </row>
    <row r="60" spans="1:6" ht="12.75" customHeight="1">
      <c r="A60" s="53" t="s">
        <v>309</v>
      </c>
      <c r="B60" s="43"/>
      <c r="C60" s="43"/>
      <c r="D60" s="43"/>
      <c r="E60" s="43"/>
      <c r="F60" s="43"/>
    </row>
    <row r="61" spans="1:6" ht="12.75" customHeight="1">
      <c r="A61" s="53" t="s">
        <v>222</v>
      </c>
      <c r="B61" s="43"/>
      <c r="C61" s="43"/>
      <c r="D61" s="43"/>
      <c r="E61" s="43"/>
      <c r="F61" s="43"/>
    </row>
    <row r="62" spans="1:6" ht="24" customHeight="1">
      <c r="A62" s="53" t="s">
        <v>310</v>
      </c>
      <c r="B62" s="43"/>
      <c r="C62" s="43"/>
      <c r="D62" s="43"/>
      <c r="E62" s="43"/>
      <c r="F62" s="43"/>
    </row>
    <row r="63" spans="1:6" ht="24" customHeight="1">
      <c r="A63" s="53" t="s">
        <v>311</v>
      </c>
      <c r="B63" s="43"/>
      <c r="C63" s="43"/>
      <c r="D63" s="43"/>
      <c r="E63" s="43"/>
      <c r="F63" s="43"/>
    </row>
    <row r="64" spans="1:6" ht="12.75" customHeight="1">
      <c r="A64" s="53" t="s">
        <v>312</v>
      </c>
      <c r="B64" s="43"/>
      <c r="C64" s="43"/>
      <c r="D64" s="43"/>
      <c r="E64" s="43"/>
      <c r="F64" s="43"/>
    </row>
    <row r="65" spans="1:6" ht="24" customHeight="1">
      <c r="A65" s="53" t="s">
        <v>313</v>
      </c>
      <c r="B65" s="43"/>
      <c r="C65" s="43"/>
      <c r="D65" s="43"/>
      <c r="E65" s="43"/>
      <c r="F65" s="43"/>
    </row>
    <row r="66" spans="1:6" ht="12.75" customHeight="1">
      <c r="A66" s="49" t="s">
        <v>152</v>
      </c>
      <c r="B66" s="43"/>
      <c r="C66" s="43"/>
      <c r="D66" s="43"/>
      <c r="E66" s="43"/>
      <c r="F66" s="43"/>
    </row>
    <row r="67" spans="1:6" ht="12.75" customHeight="1">
      <c r="A67" s="54" t="s">
        <v>153</v>
      </c>
      <c r="B67" s="43"/>
      <c r="C67" s="43"/>
      <c r="D67" s="43"/>
      <c r="E67" s="43"/>
      <c r="F67" s="43"/>
    </row>
    <row r="68" spans="1:6" ht="12.75" customHeight="1">
      <c r="A68" s="54" t="s">
        <v>154</v>
      </c>
      <c r="B68" s="43"/>
      <c r="C68" s="43"/>
      <c r="D68" s="43"/>
      <c r="E68" s="43"/>
      <c r="F68" s="43"/>
    </row>
    <row r="69" spans="1:6" ht="12.75" customHeight="1">
      <c r="A69" s="49" t="s">
        <v>156</v>
      </c>
      <c r="B69" s="43"/>
      <c r="C69" s="43"/>
      <c r="D69" s="43"/>
      <c r="E69" s="43"/>
      <c r="F69" s="43"/>
    </row>
  </sheetData>
  <mergeCells count="30">
    <mergeCell ref="A65:F65"/>
    <mergeCell ref="A66:F66"/>
    <mergeCell ref="A67:F67"/>
    <mergeCell ref="A68:F68"/>
    <mergeCell ref="A69:F69"/>
    <mergeCell ref="A60:F60"/>
    <mergeCell ref="A61:F61"/>
    <mergeCell ref="A62:F62"/>
    <mergeCell ref="A63:F63"/>
    <mergeCell ref="A64:F64"/>
    <mergeCell ref="A35:B35"/>
    <mergeCell ref="A41:B41"/>
    <mergeCell ref="A47:F47"/>
    <mergeCell ref="A48:B48"/>
    <mergeCell ref="A54:B54"/>
    <mergeCell ref="A15:B15"/>
    <mergeCell ref="A21:F21"/>
    <mergeCell ref="A22:B22"/>
    <mergeCell ref="A28:B28"/>
    <mergeCell ref="A34:F34"/>
    <mergeCell ref="A6:B7"/>
    <mergeCell ref="C6:D6"/>
    <mergeCell ref="E6:F6"/>
    <mergeCell ref="A8:F8"/>
    <mergeCell ref="A9:B9"/>
    <mergeCell ref="A1:F1"/>
    <mergeCell ref="A2:F2"/>
    <mergeCell ref="A3:F3"/>
    <mergeCell ref="A4:F4"/>
    <mergeCell ref="A5:F5"/>
  </mergeCells>
  <pageMargins left="0.7" right="0.7" top="0.75" bottom="0.75" header="0.3" footer="0.3"/>
  <pageSetup paperSize="9" orientation="portrait" horizontalDpi="300" verticalDpi="30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R142"/>
  <sheetViews>
    <sheetView workbookViewId="0">
      <pane ySplit="7" topLeftCell="A43" activePane="bottomLeft" state="frozen"/>
      <selection pane="bottomLeft" sqref="A1:R1"/>
    </sheetView>
  </sheetViews>
  <sheetFormatPr baseColWidth="10" defaultColWidth="12" defaultRowHeight="11"/>
  <cols>
    <col min="1" max="1" width="1.75" customWidth="1"/>
    <col min="2" max="2" width="38.75" customWidth="1"/>
    <col min="3" max="10" width="10" customWidth="1"/>
    <col min="11" max="11" width="14.75" customWidth="1"/>
    <col min="12" max="18" width="10" customWidth="1"/>
  </cols>
  <sheetData>
    <row r="1" spans="1:18" ht="12.75" customHeight="1">
      <c r="A1" s="42" t="s">
        <v>30</v>
      </c>
      <c r="B1" s="43"/>
      <c r="C1" s="43"/>
      <c r="D1" s="43"/>
      <c r="E1" s="43"/>
      <c r="F1" s="43"/>
      <c r="G1" s="43"/>
      <c r="H1" s="43"/>
      <c r="I1" s="43"/>
      <c r="J1" s="43"/>
      <c r="K1" s="43"/>
      <c r="L1" s="43"/>
      <c r="M1" s="43"/>
      <c r="N1" s="43"/>
      <c r="O1" s="43"/>
      <c r="P1" s="43"/>
      <c r="Q1" s="43"/>
      <c r="R1" s="43"/>
    </row>
    <row r="2" spans="1:18" ht="12.75" customHeight="1">
      <c r="A2" s="44" t="s">
        <v>314</v>
      </c>
      <c r="B2" s="43"/>
      <c r="C2" s="43"/>
      <c r="D2" s="43"/>
      <c r="E2" s="43"/>
      <c r="F2" s="43"/>
      <c r="G2" s="43"/>
      <c r="H2" s="43"/>
      <c r="I2" s="43"/>
      <c r="J2" s="43"/>
      <c r="K2" s="43"/>
      <c r="L2" s="43"/>
      <c r="M2" s="43"/>
      <c r="N2" s="43"/>
      <c r="O2" s="43"/>
      <c r="P2" s="43"/>
      <c r="Q2" s="43"/>
      <c r="R2" s="43"/>
    </row>
    <row r="3" spans="1:18" ht="12.75" customHeight="1">
      <c r="A3" s="42" t="s">
        <v>315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316</v>
      </c>
      <c r="B5" s="43"/>
      <c r="C5" s="43"/>
      <c r="D5" s="43"/>
      <c r="E5" s="43"/>
      <c r="F5" s="43"/>
      <c r="G5" s="43"/>
      <c r="H5" s="43"/>
      <c r="I5" s="43"/>
      <c r="J5" s="43"/>
      <c r="K5" s="43"/>
      <c r="L5" s="43"/>
      <c r="M5" s="43"/>
      <c r="N5" s="43"/>
      <c r="O5" s="43"/>
      <c r="P5" s="43"/>
      <c r="Q5" s="43"/>
      <c r="R5" s="43"/>
    </row>
    <row r="6" spans="1:18">
      <c r="A6" s="46" t="s">
        <v>317</v>
      </c>
      <c r="B6" s="46" t="s">
        <v>92</v>
      </c>
      <c r="C6" s="47" t="s">
        <v>93</v>
      </c>
      <c r="D6" s="47" t="s">
        <v>92</v>
      </c>
      <c r="E6" s="47" t="s">
        <v>92</v>
      </c>
      <c r="F6" s="47" t="s">
        <v>92</v>
      </c>
      <c r="G6" s="47" t="s">
        <v>94</v>
      </c>
      <c r="H6" s="47" t="s">
        <v>92</v>
      </c>
      <c r="I6" s="47" t="s">
        <v>92</v>
      </c>
      <c r="J6" s="47" t="s">
        <v>92</v>
      </c>
      <c r="K6" s="47" t="s">
        <v>95</v>
      </c>
      <c r="L6" s="47" t="s">
        <v>92</v>
      </c>
      <c r="M6" s="47" t="s">
        <v>92</v>
      </c>
      <c r="N6" s="47" t="s">
        <v>92</v>
      </c>
      <c r="O6" s="47" t="s">
        <v>318</v>
      </c>
      <c r="P6" s="47"/>
      <c r="Q6" s="47"/>
      <c r="R6" s="47"/>
    </row>
    <row r="7" spans="1:18" ht="48">
      <c r="A7" s="46" t="s">
        <v>92</v>
      </c>
      <c r="B7" s="46" t="s">
        <v>92</v>
      </c>
      <c r="C7" s="1" t="s">
        <v>319</v>
      </c>
      <c r="D7" s="1" t="s">
        <v>98</v>
      </c>
      <c r="E7" s="1" t="s">
        <v>198</v>
      </c>
      <c r="F7" s="1" t="s">
        <v>100</v>
      </c>
      <c r="G7" s="1" t="s">
        <v>319</v>
      </c>
      <c r="H7" s="1" t="s">
        <v>98</v>
      </c>
      <c r="I7" s="1" t="s">
        <v>198</v>
      </c>
      <c r="J7" s="1" t="s">
        <v>100</v>
      </c>
      <c r="K7" s="1" t="s">
        <v>320</v>
      </c>
      <c r="L7" s="1" t="s">
        <v>98</v>
      </c>
      <c r="M7" s="1" t="s">
        <v>198</v>
      </c>
      <c r="N7" s="1" t="s">
        <v>100</v>
      </c>
      <c r="O7" s="1" t="s">
        <v>321</v>
      </c>
      <c r="P7" s="1" t="s">
        <v>98</v>
      </c>
      <c r="Q7" s="1" t="s">
        <v>198</v>
      </c>
      <c r="R7" s="1" t="s">
        <v>100</v>
      </c>
    </row>
    <row r="8" spans="1:18">
      <c r="A8" s="48" t="s">
        <v>103</v>
      </c>
      <c r="B8" s="48"/>
      <c r="C8" s="48"/>
      <c r="D8" s="48"/>
      <c r="E8" s="48"/>
      <c r="F8" s="48"/>
      <c r="G8" s="48"/>
      <c r="H8" s="48"/>
      <c r="I8" s="48"/>
      <c r="J8" s="48"/>
      <c r="K8" s="48"/>
      <c r="L8" s="48"/>
      <c r="M8" s="48"/>
      <c r="N8" s="48"/>
      <c r="O8" s="48"/>
      <c r="P8" s="48"/>
      <c r="Q8" s="48"/>
      <c r="R8" s="48"/>
    </row>
    <row r="9" spans="1:18" ht="13">
      <c r="A9" s="49" t="s">
        <v>322</v>
      </c>
      <c r="B9" s="43"/>
    </row>
    <row r="10" spans="1:18">
      <c r="B10" s="5" t="s">
        <v>323</v>
      </c>
      <c r="C10" s="3">
        <v>334</v>
      </c>
      <c r="D10" s="4">
        <v>21</v>
      </c>
      <c r="E10" s="4">
        <v>10.199999999999999</v>
      </c>
      <c r="F10" s="4">
        <v>30.1</v>
      </c>
      <c r="G10" s="3">
        <v>678</v>
      </c>
      <c r="H10" s="4">
        <v>11.8</v>
      </c>
      <c r="I10" s="4">
        <v>23.6</v>
      </c>
      <c r="J10" s="4">
        <v>22.8</v>
      </c>
      <c r="K10" s="3">
        <v>316266754</v>
      </c>
      <c r="L10" s="4">
        <v>12.5</v>
      </c>
      <c r="M10" s="4">
        <v>44.1</v>
      </c>
      <c r="N10" s="4">
        <v>27</v>
      </c>
      <c r="O10" s="3">
        <v>461</v>
      </c>
      <c r="P10" s="4">
        <v>3.1</v>
      </c>
      <c r="Q10" s="4">
        <v>15.7</v>
      </c>
      <c r="R10" s="4">
        <v>5.2</v>
      </c>
    </row>
    <row r="11" spans="1:18">
      <c r="B11" s="5" t="s">
        <v>324</v>
      </c>
      <c r="C11" s="3">
        <v>741</v>
      </c>
      <c r="D11" s="4">
        <v>9.1999999999999993</v>
      </c>
      <c r="E11" s="4">
        <v>30.5</v>
      </c>
      <c r="F11" s="4">
        <v>19.8</v>
      </c>
      <c r="G11" s="3">
        <v>1398</v>
      </c>
      <c r="H11" s="4">
        <v>8.9</v>
      </c>
      <c r="I11" s="4">
        <v>19.899999999999999</v>
      </c>
      <c r="J11" s="4">
        <v>18.3</v>
      </c>
      <c r="K11" s="3">
        <v>913486567</v>
      </c>
      <c r="L11" s="4">
        <v>9.1999999999999993</v>
      </c>
      <c r="M11" s="4">
        <v>26.7</v>
      </c>
      <c r="N11" s="4">
        <v>19.5</v>
      </c>
      <c r="O11" s="3">
        <v>652</v>
      </c>
      <c r="P11" s="4">
        <v>3.1</v>
      </c>
      <c r="Q11" s="4">
        <v>5.4</v>
      </c>
      <c r="R11" s="4">
        <v>4.0999999999999996</v>
      </c>
    </row>
    <row r="12" spans="1:18">
      <c r="B12" s="5" t="s">
        <v>325</v>
      </c>
      <c r="C12" s="3">
        <v>558</v>
      </c>
      <c r="D12" s="4">
        <v>16</v>
      </c>
      <c r="E12" s="4">
        <v>68.900000000000006</v>
      </c>
      <c r="F12" s="4">
        <v>40</v>
      </c>
      <c r="G12" s="3">
        <v>913</v>
      </c>
      <c r="H12" s="4">
        <v>10.8</v>
      </c>
      <c r="I12" s="4">
        <v>27.2</v>
      </c>
      <c r="J12" s="4">
        <v>23.2</v>
      </c>
      <c r="K12" s="3">
        <v>331274142</v>
      </c>
      <c r="L12" s="4">
        <v>12.7</v>
      </c>
      <c r="M12" s="4">
        <v>26.2</v>
      </c>
      <c r="N12" s="4">
        <v>26.5</v>
      </c>
      <c r="O12" s="3">
        <v>362</v>
      </c>
      <c r="P12" s="4">
        <v>8.5</v>
      </c>
      <c r="Q12" s="4">
        <v>-1</v>
      </c>
      <c r="R12" s="4">
        <v>10.5</v>
      </c>
    </row>
    <row r="13" spans="1:18">
      <c r="B13" s="5" t="s">
        <v>326</v>
      </c>
      <c r="C13" s="3">
        <v>587</v>
      </c>
      <c r="D13" s="4">
        <v>18.100000000000001</v>
      </c>
      <c r="E13" s="4">
        <v>44.5</v>
      </c>
      <c r="F13" s="4">
        <v>42.9</v>
      </c>
      <c r="G13" s="3">
        <v>1108</v>
      </c>
      <c r="H13" s="4">
        <v>14.1</v>
      </c>
      <c r="I13" s="4">
        <v>20.9</v>
      </c>
      <c r="J13" s="4">
        <v>27.9</v>
      </c>
      <c r="K13" s="3">
        <v>340877757</v>
      </c>
      <c r="L13" s="4">
        <v>16</v>
      </c>
      <c r="M13" s="4">
        <v>32.299999999999997</v>
      </c>
      <c r="N13" s="4">
        <v>32.4</v>
      </c>
      <c r="O13" s="3">
        <v>308</v>
      </c>
      <c r="P13" s="4">
        <v>6.9</v>
      </c>
      <c r="Q13" s="4">
        <v>9.4</v>
      </c>
      <c r="R13" s="4">
        <v>11.3</v>
      </c>
    </row>
    <row r="14" spans="1:18">
      <c r="B14" s="5" t="s">
        <v>327</v>
      </c>
      <c r="C14" s="3">
        <v>334</v>
      </c>
      <c r="D14" s="4">
        <v>30.4</v>
      </c>
      <c r="E14" s="4">
        <v>11.6</v>
      </c>
      <c r="F14" s="4">
        <v>42.5</v>
      </c>
      <c r="G14" s="3">
        <v>815</v>
      </c>
      <c r="H14" s="4">
        <v>14.8</v>
      </c>
      <c r="I14" s="4">
        <v>8.4</v>
      </c>
      <c r="J14" s="4">
        <v>23.6</v>
      </c>
      <c r="K14" s="3">
        <v>165592572</v>
      </c>
      <c r="L14" s="4">
        <v>16</v>
      </c>
      <c r="M14" s="4">
        <v>7.2</v>
      </c>
      <c r="N14" s="4">
        <v>24.5</v>
      </c>
      <c r="O14" s="3">
        <v>202</v>
      </c>
      <c r="P14" s="4">
        <v>7.5</v>
      </c>
      <c r="Q14" s="4">
        <v>-1.5</v>
      </c>
      <c r="R14" s="4">
        <v>9.8000000000000007</v>
      </c>
    </row>
    <row r="15" spans="1:18">
      <c r="A15" s="49" t="s">
        <v>328</v>
      </c>
      <c r="B15" s="43"/>
    </row>
    <row r="16" spans="1:18">
      <c r="B16" s="5" t="s">
        <v>329</v>
      </c>
      <c r="C16" s="3">
        <v>932</v>
      </c>
      <c r="D16" s="4">
        <v>6.4</v>
      </c>
      <c r="E16" s="4">
        <v>34.299999999999997</v>
      </c>
      <c r="F16" s="4">
        <v>15.4</v>
      </c>
      <c r="G16" s="3">
        <v>1601</v>
      </c>
      <c r="H16" s="4">
        <v>8.9</v>
      </c>
      <c r="I16" s="4">
        <v>19.600000000000001</v>
      </c>
      <c r="J16" s="4">
        <v>19</v>
      </c>
      <c r="K16" s="3">
        <v>830977353</v>
      </c>
      <c r="L16" s="4">
        <v>9.5</v>
      </c>
      <c r="M16" s="4">
        <v>24</v>
      </c>
      <c r="N16" s="4">
        <v>20.5</v>
      </c>
      <c r="O16" s="3">
        <v>518</v>
      </c>
      <c r="P16" s="4">
        <v>4</v>
      </c>
      <c r="Q16" s="4">
        <v>3.5</v>
      </c>
      <c r="R16" s="4">
        <v>5.3</v>
      </c>
    </row>
    <row r="17" spans="1:18">
      <c r="B17" s="5" t="s">
        <v>330</v>
      </c>
      <c r="C17" s="3">
        <v>491</v>
      </c>
      <c r="D17" s="4">
        <v>26.1</v>
      </c>
      <c r="E17" s="4">
        <v>72.099999999999994</v>
      </c>
      <c r="F17" s="4">
        <v>65</v>
      </c>
      <c r="G17" s="3">
        <v>723</v>
      </c>
      <c r="H17" s="4">
        <v>13.9</v>
      </c>
      <c r="I17" s="4">
        <v>16.100000000000001</v>
      </c>
      <c r="J17" s="4">
        <v>32.9</v>
      </c>
      <c r="K17" s="3">
        <v>105292795</v>
      </c>
      <c r="L17" s="4">
        <v>18.600000000000001</v>
      </c>
      <c r="M17" s="4">
        <v>23.6</v>
      </c>
      <c r="N17" s="4">
        <v>41.1</v>
      </c>
      <c r="O17" s="3">
        <v>146</v>
      </c>
      <c r="P17" s="4">
        <v>12.3</v>
      </c>
      <c r="Q17" s="4">
        <v>6.4</v>
      </c>
      <c r="R17" s="4">
        <v>17.8</v>
      </c>
    </row>
    <row r="18" spans="1:18">
      <c r="B18" s="5" t="s">
        <v>331</v>
      </c>
      <c r="C18" s="3">
        <v>636</v>
      </c>
      <c r="D18" s="4">
        <v>16.100000000000001</v>
      </c>
      <c r="E18" s="4">
        <v>54.3</v>
      </c>
      <c r="F18" s="4">
        <v>33.799999999999997</v>
      </c>
      <c r="G18" s="3">
        <v>996</v>
      </c>
      <c r="H18" s="4">
        <v>13.9</v>
      </c>
      <c r="I18" s="4">
        <v>6.3</v>
      </c>
      <c r="J18" s="4">
        <v>25.5</v>
      </c>
      <c r="K18" s="3">
        <v>231093436</v>
      </c>
      <c r="L18" s="4">
        <v>15.2</v>
      </c>
      <c r="M18" s="4">
        <v>9</v>
      </c>
      <c r="N18" s="4">
        <v>29</v>
      </c>
      <c r="O18" s="3">
        <v>232</v>
      </c>
      <c r="P18" s="4">
        <v>5.8</v>
      </c>
      <c r="Q18" s="4">
        <v>2.4</v>
      </c>
      <c r="R18" s="4">
        <v>8.6</v>
      </c>
    </row>
    <row r="19" spans="1:18" ht="13">
      <c r="B19" s="5" t="s">
        <v>332</v>
      </c>
      <c r="C19" s="3">
        <v>874</v>
      </c>
      <c r="D19" s="4">
        <v>15.6</v>
      </c>
      <c r="E19" s="4">
        <v>30.2</v>
      </c>
      <c r="F19" s="4">
        <v>33.299999999999997</v>
      </c>
      <c r="G19" s="3">
        <v>1509</v>
      </c>
      <c r="H19" s="4">
        <v>14</v>
      </c>
      <c r="I19" s="4">
        <v>22.3</v>
      </c>
      <c r="J19" s="4">
        <v>27.6</v>
      </c>
      <c r="K19" s="3">
        <v>296017109</v>
      </c>
      <c r="L19" s="4">
        <v>16.7</v>
      </c>
      <c r="M19" s="4">
        <v>33.299999999999997</v>
      </c>
      <c r="N19" s="4">
        <v>35</v>
      </c>
      <c r="O19" s="3">
        <v>196</v>
      </c>
      <c r="P19" s="4">
        <v>9.1</v>
      </c>
      <c r="Q19" s="4">
        <v>9</v>
      </c>
      <c r="R19" s="4">
        <v>14.5</v>
      </c>
    </row>
    <row r="20" spans="1:18">
      <c r="B20" s="5" t="s">
        <v>333</v>
      </c>
      <c r="C20" s="3">
        <v>36</v>
      </c>
      <c r="D20" s="4">
        <v>46.4</v>
      </c>
      <c r="E20" s="4">
        <v>-7.9</v>
      </c>
      <c r="F20" s="4">
        <v>49</v>
      </c>
      <c r="G20" s="3">
        <v>365</v>
      </c>
      <c r="H20" s="4">
        <v>44</v>
      </c>
      <c r="I20" s="4">
        <v>54.9</v>
      </c>
      <c r="J20" s="4">
        <v>176.3</v>
      </c>
      <c r="K20" s="3">
        <v>27510586</v>
      </c>
      <c r="L20" s="4">
        <v>46</v>
      </c>
      <c r="M20" s="4">
        <v>37.299999999999997</v>
      </c>
      <c r="N20" s="4">
        <v>158.9</v>
      </c>
      <c r="O20" s="3">
        <v>74</v>
      </c>
      <c r="P20" s="4">
        <v>15.2</v>
      </c>
      <c r="Q20" s="4">
        <v>-12.5</v>
      </c>
      <c r="R20" s="4">
        <v>17.2</v>
      </c>
    </row>
    <row r="21" spans="1:18" ht="13">
      <c r="B21" s="5" t="s">
        <v>334</v>
      </c>
      <c r="C21" s="3">
        <v>410</v>
      </c>
      <c r="D21" s="4">
        <v>40.700000000000003</v>
      </c>
      <c r="E21" s="4">
        <v>17.399999999999999</v>
      </c>
      <c r="F21" s="4">
        <v>65.599999999999994</v>
      </c>
      <c r="G21" s="3">
        <v>925</v>
      </c>
      <c r="H21" s="4">
        <v>39.700000000000003</v>
      </c>
      <c r="I21" s="4">
        <v>62.1</v>
      </c>
      <c r="J21" s="4">
        <v>62.2</v>
      </c>
      <c r="K21" s="3">
        <v>72008311</v>
      </c>
      <c r="L21" s="4">
        <v>42.6</v>
      </c>
      <c r="M21" s="4">
        <v>102.8</v>
      </c>
      <c r="N21" s="4">
        <v>92.2</v>
      </c>
      <c r="O21" s="3">
        <v>77</v>
      </c>
      <c r="P21" s="4">
        <v>14.4</v>
      </c>
      <c r="Q21" s="4">
        <v>24.1</v>
      </c>
      <c r="R21" s="4">
        <v>28.4</v>
      </c>
    </row>
    <row r="22" spans="1:18" ht="13">
      <c r="B22" s="5" t="s">
        <v>335</v>
      </c>
      <c r="C22" s="3">
        <v>276</v>
      </c>
      <c r="D22" s="4">
        <v>41.6</v>
      </c>
      <c r="E22" s="4">
        <v>-4.3</v>
      </c>
      <c r="F22" s="4">
        <v>47.4</v>
      </c>
      <c r="G22" s="3">
        <v>703</v>
      </c>
      <c r="H22" s="4">
        <v>21.3</v>
      </c>
      <c r="I22" s="4">
        <v>37.1</v>
      </c>
      <c r="J22" s="4">
        <v>42</v>
      </c>
      <c r="K22" s="3">
        <v>85592114</v>
      </c>
      <c r="L22" s="4">
        <v>25.2</v>
      </c>
      <c r="M22" s="4">
        <v>31.6</v>
      </c>
      <c r="N22" s="4">
        <v>47.1</v>
      </c>
      <c r="O22" s="3">
        <v>122</v>
      </c>
      <c r="P22" s="4">
        <v>12.9</v>
      </c>
      <c r="Q22" s="4">
        <v>-3.9</v>
      </c>
      <c r="R22" s="4">
        <v>16.7</v>
      </c>
    </row>
    <row r="23" spans="1:18">
      <c r="B23" s="5" t="s">
        <v>336</v>
      </c>
      <c r="C23" s="3">
        <v>334</v>
      </c>
      <c r="D23" s="4">
        <v>21</v>
      </c>
      <c r="E23" s="4">
        <v>10.199999999999999</v>
      </c>
      <c r="F23" s="4">
        <v>30.1</v>
      </c>
      <c r="G23" s="3">
        <v>678</v>
      </c>
      <c r="H23" s="4">
        <v>11.8</v>
      </c>
      <c r="I23" s="4">
        <v>23.6</v>
      </c>
      <c r="J23" s="4">
        <v>22.8</v>
      </c>
      <c r="K23" s="3">
        <v>316266754</v>
      </c>
      <c r="L23" s="4">
        <v>12.5</v>
      </c>
      <c r="M23" s="4">
        <v>44.1</v>
      </c>
      <c r="N23" s="4">
        <v>27</v>
      </c>
      <c r="O23" s="3">
        <v>461</v>
      </c>
      <c r="P23" s="4">
        <v>3.1</v>
      </c>
      <c r="Q23" s="4">
        <v>15.7</v>
      </c>
      <c r="R23" s="4">
        <v>5.2</v>
      </c>
    </row>
    <row r="24" spans="1:18" ht="13">
      <c r="B24" s="5" t="s">
        <v>337</v>
      </c>
      <c r="C24" s="3">
        <v>172</v>
      </c>
      <c r="D24" s="4">
        <v>27.1</v>
      </c>
      <c r="E24" s="4">
        <v>-9.1999999999999993</v>
      </c>
      <c r="F24" s="4">
        <v>40.700000000000003</v>
      </c>
      <c r="G24" s="3">
        <v>644</v>
      </c>
      <c r="H24" s="4">
        <v>38.299999999999997</v>
      </c>
      <c r="I24" s="4">
        <v>15.2</v>
      </c>
      <c r="J24" s="4">
        <v>54.4</v>
      </c>
      <c r="K24" s="3">
        <v>102739334</v>
      </c>
      <c r="L24" s="4">
        <v>39.799999999999997</v>
      </c>
      <c r="M24" s="4">
        <v>19.899999999999999</v>
      </c>
      <c r="N24" s="4">
        <v>61.9</v>
      </c>
      <c r="O24" s="3">
        <v>159</v>
      </c>
      <c r="P24" s="4">
        <v>9.9</v>
      </c>
      <c r="Q24" s="4">
        <v>4.0999999999999996</v>
      </c>
      <c r="R24" s="4">
        <v>18.600000000000001</v>
      </c>
    </row>
    <row r="25" spans="1:18" ht="13">
      <c r="A25" s="49" t="s">
        <v>338</v>
      </c>
      <c r="B25" s="43"/>
    </row>
    <row r="26" spans="1:18">
      <c r="B26" s="5" t="s">
        <v>339</v>
      </c>
      <c r="C26" s="3">
        <v>929</v>
      </c>
      <c r="D26" s="4">
        <v>4.5</v>
      </c>
      <c r="E26" s="4">
        <v>45.9</v>
      </c>
      <c r="F26" s="4">
        <v>9.5</v>
      </c>
      <c r="G26" s="3">
        <v>1324</v>
      </c>
      <c r="H26" s="4">
        <v>4.5999999999999996</v>
      </c>
      <c r="I26" s="4">
        <v>41.3</v>
      </c>
      <c r="J26" s="4">
        <v>9.9</v>
      </c>
      <c r="K26" s="3">
        <v>1367342612</v>
      </c>
      <c r="L26" s="4">
        <v>5.2</v>
      </c>
      <c r="M26" s="4">
        <v>53.3</v>
      </c>
      <c r="N26" s="4">
        <v>11.8</v>
      </c>
      <c r="O26" s="3">
        <v>1032</v>
      </c>
      <c r="P26" s="4">
        <v>3.2</v>
      </c>
      <c r="Q26" s="4">
        <v>8.4</v>
      </c>
      <c r="R26" s="4">
        <v>5.3</v>
      </c>
    </row>
    <row r="27" spans="1:18">
      <c r="B27" s="5" t="s">
        <v>340</v>
      </c>
      <c r="C27" s="3">
        <v>727</v>
      </c>
      <c r="D27" s="4">
        <v>5</v>
      </c>
      <c r="E27" s="4">
        <v>52.1</v>
      </c>
      <c r="F27" s="4">
        <v>11.1</v>
      </c>
      <c r="G27" s="3">
        <v>934</v>
      </c>
      <c r="H27" s="4">
        <v>5.5</v>
      </c>
      <c r="I27" s="4">
        <v>38.200000000000003</v>
      </c>
      <c r="J27" s="4">
        <v>12.7</v>
      </c>
      <c r="K27" s="3">
        <v>533301862</v>
      </c>
      <c r="L27" s="4">
        <v>7.8</v>
      </c>
      <c r="M27" s="4">
        <v>45.8</v>
      </c>
      <c r="N27" s="4">
        <v>17</v>
      </c>
      <c r="O27" s="3">
        <v>571</v>
      </c>
      <c r="P27" s="4">
        <v>5.3</v>
      </c>
      <c r="Q27" s="4">
        <v>5.5</v>
      </c>
      <c r="R27" s="4">
        <v>8.3000000000000007</v>
      </c>
    </row>
    <row r="28" spans="1:18">
      <c r="B28" s="5" t="s">
        <v>341</v>
      </c>
      <c r="C28" s="3">
        <v>1287</v>
      </c>
      <c r="D28" s="4">
        <v>4.5</v>
      </c>
      <c r="E28" s="4">
        <v>40.1</v>
      </c>
      <c r="F28" s="4">
        <v>11.6</v>
      </c>
      <c r="G28" s="3">
        <v>1809</v>
      </c>
      <c r="H28" s="4">
        <v>6.6</v>
      </c>
      <c r="I28" s="4">
        <v>41</v>
      </c>
      <c r="J28" s="4">
        <v>13.5</v>
      </c>
      <c r="K28" s="3">
        <v>833886833</v>
      </c>
      <c r="L28" s="4">
        <v>7.3</v>
      </c>
      <c r="M28" s="4">
        <v>58.6</v>
      </c>
      <c r="N28" s="4">
        <v>17.600000000000001</v>
      </c>
      <c r="O28" s="3">
        <v>461</v>
      </c>
      <c r="P28" s="4">
        <v>4.7</v>
      </c>
      <c r="Q28" s="4">
        <v>12.4</v>
      </c>
      <c r="R28" s="4">
        <v>8.1999999999999993</v>
      </c>
    </row>
    <row r="29" spans="1:18">
      <c r="B29" s="5" t="s">
        <v>342</v>
      </c>
      <c r="C29" s="3">
        <v>57</v>
      </c>
      <c r="D29" s="4">
        <v>11.2</v>
      </c>
      <c r="E29" s="4">
        <v>3.8</v>
      </c>
      <c r="F29" s="4">
        <v>15.4</v>
      </c>
      <c r="G29" s="3">
        <v>185</v>
      </c>
      <c r="H29" s="4">
        <v>11.9</v>
      </c>
      <c r="I29" s="4">
        <v>2.4</v>
      </c>
      <c r="J29" s="4">
        <v>21.3</v>
      </c>
      <c r="K29" s="3">
        <v>133878536</v>
      </c>
      <c r="L29" s="4">
        <v>12.5</v>
      </c>
      <c r="M29" s="4">
        <v>12.2</v>
      </c>
      <c r="N29" s="4">
        <v>25.4</v>
      </c>
      <c r="O29" s="3">
        <v>715</v>
      </c>
      <c r="P29" s="4">
        <v>4.3</v>
      </c>
      <c r="Q29" s="4">
        <v>8.6999999999999993</v>
      </c>
      <c r="R29" s="4">
        <v>6.5</v>
      </c>
    </row>
    <row r="30" spans="1:18">
      <c r="B30" s="5" t="s">
        <v>343</v>
      </c>
      <c r="C30" s="3">
        <v>1206</v>
      </c>
      <c r="D30" s="4">
        <v>17.600000000000001</v>
      </c>
      <c r="E30" s="4">
        <v>1.8</v>
      </c>
      <c r="F30" s="4">
        <v>25.4</v>
      </c>
      <c r="G30" s="3">
        <v>2408</v>
      </c>
      <c r="H30" s="4">
        <v>13.6</v>
      </c>
      <c r="I30" s="4">
        <v>2.5</v>
      </c>
      <c r="J30" s="4">
        <v>21.2</v>
      </c>
      <c r="K30" s="3">
        <v>562570783</v>
      </c>
      <c r="L30" s="4">
        <v>15.1</v>
      </c>
      <c r="M30" s="4">
        <v>-6.8</v>
      </c>
      <c r="N30" s="4">
        <v>21.6</v>
      </c>
      <c r="O30" s="3">
        <v>233</v>
      </c>
      <c r="P30" s="4">
        <v>8.9</v>
      </c>
      <c r="Q30" s="4">
        <v>-9.1</v>
      </c>
      <c r="R30" s="4">
        <v>10.6</v>
      </c>
    </row>
    <row r="31" spans="1:18">
      <c r="A31" s="49" t="s">
        <v>344</v>
      </c>
      <c r="B31" s="43"/>
    </row>
    <row r="32" spans="1:18">
      <c r="B32" s="5" t="s">
        <v>345</v>
      </c>
      <c r="C32" s="3">
        <v>444</v>
      </c>
      <c r="D32" s="4">
        <v>27.5</v>
      </c>
      <c r="E32" s="4">
        <v>0.3</v>
      </c>
      <c r="F32" s="4">
        <v>34.4</v>
      </c>
      <c r="G32" s="3">
        <v>1117</v>
      </c>
      <c r="H32" s="4">
        <v>9.6</v>
      </c>
      <c r="I32" s="4">
        <v>14.9</v>
      </c>
      <c r="J32" s="4">
        <v>18.100000000000001</v>
      </c>
      <c r="K32" s="3">
        <v>673482378</v>
      </c>
      <c r="L32" s="4">
        <v>9.6</v>
      </c>
      <c r="M32" s="4">
        <v>22.5</v>
      </c>
      <c r="N32" s="4">
        <v>19.3</v>
      </c>
      <c r="O32" s="3">
        <v>599</v>
      </c>
      <c r="P32" s="4">
        <v>0.5</v>
      </c>
      <c r="Q32" s="4">
        <v>5.9</v>
      </c>
      <c r="R32" s="4">
        <v>0.5</v>
      </c>
    </row>
    <row r="33" spans="1:18">
      <c r="B33" s="5" t="s">
        <v>346</v>
      </c>
      <c r="C33" s="3">
        <v>658</v>
      </c>
      <c r="D33" s="4">
        <v>31.9</v>
      </c>
      <c r="E33" s="4">
        <v>58.2</v>
      </c>
      <c r="F33" s="4">
        <v>63.9</v>
      </c>
      <c r="G33" s="3">
        <v>1105</v>
      </c>
      <c r="H33" s="4">
        <v>17.2</v>
      </c>
      <c r="I33" s="4">
        <v>46.3</v>
      </c>
      <c r="J33" s="4">
        <v>30.2</v>
      </c>
      <c r="K33" s="3">
        <v>234950674</v>
      </c>
      <c r="L33" s="4">
        <v>17.2</v>
      </c>
      <c r="M33" s="4">
        <v>52.2</v>
      </c>
      <c r="N33" s="4">
        <v>31.4</v>
      </c>
      <c r="O33" s="3">
        <v>212</v>
      </c>
      <c r="P33" s="4">
        <v>0.2</v>
      </c>
      <c r="Q33" s="4">
        <v>3.9</v>
      </c>
      <c r="R33" s="4">
        <v>0.2</v>
      </c>
    </row>
    <row r="34" spans="1:18">
      <c r="B34" s="5" t="s">
        <v>347</v>
      </c>
      <c r="C34" s="3">
        <v>517</v>
      </c>
      <c r="D34" s="4">
        <v>12.1</v>
      </c>
      <c r="E34" s="4">
        <v>35</v>
      </c>
      <c r="F34" s="4">
        <v>21.3</v>
      </c>
      <c r="G34" s="3">
        <v>957</v>
      </c>
      <c r="H34" s="4">
        <v>10.9</v>
      </c>
      <c r="I34" s="4">
        <v>13.1</v>
      </c>
      <c r="J34" s="4">
        <v>21</v>
      </c>
      <c r="K34" s="3">
        <v>643885948</v>
      </c>
      <c r="L34" s="4">
        <v>10.9</v>
      </c>
      <c r="M34" s="4">
        <v>20.3</v>
      </c>
      <c r="N34" s="4">
        <v>22.3</v>
      </c>
      <c r="O34" s="3">
        <v>670</v>
      </c>
      <c r="P34" s="4">
        <v>0.4</v>
      </c>
      <c r="Q34" s="4">
        <v>6.1</v>
      </c>
      <c r="R34" s="4">
        <v>0.5</v>
      </c>
    </row>
    <row r="35" spans="1:18">
      <c r="B35" s="5" t="s">
        <v>348</v>
      </c>
      <c r="C35" s="3">
        <v>581</v>
      </c>
      <c r="D35" s="4">
        <v>14.4</v>
      </c>
      <c r="E35" s="4">
        <v>51.6</v>
      </c>
      <c r="F35" s="4">
        <v>29.6</v>
      </c>
      <c r="G35" s="3">
        <v>894</v>
      </c>
      <c r="H35" s="4">
        <v>11.7</v>
      </c>
      <c r="I35" s="4">
        <v>25.4</v>
      </c>
      <c r="J35" s="4">
        <v>29.8</v>
      </c>
      <c r="K35" s="3">
        <v>243948688</v>
      </c>
      <c r="L35" s="4">
        <v>11.7</v>
      </c>
      <c r="M35" s="4">
        <v>37.6</v>
      </c>
      <c r="N35" s="4">
        <v>32.700000000000003</v>
      </c>
      <c r="O35" s="3">
        <v>273</v>
      </c>
      <c r="P35" s="4">
        <v>0.2</v>
      </c>
      <c r="Q35" s="4">
        <v>9.6</v>
      </c>
      <c r="R35" s="4">
        <v>0.2</v>
      </c>
    </row>
    <row r="36" spans="1:18">
      <c r="B36" s="5" t="s">
        <v>349</v>
      </c>
      <c r="C36" s="3">
        <v>541</v>
      </c>
      <c r="D36" s="4">
        <v>19.2</v>
      </c>
      <c r="E36" s="4">
        <v>29.3</v>
      </c>
      <c r="F36" s="4">
        <v>36.1</v>
      </c>
      <c r="G36" s="3">
        <v>1164</v>
      </c>
      <c r="H36" s="4">
        <v>19.2</v>
      </c>
      <c r="I36" s="4">
        <v>29.1</v>
      </c>
      <c r="J36" s="4">
        <v>30.9</v>
      </c>
      <c r="K36" s="3">
        <v>271230104</v>
      </c>
      <c r="L36" s="4">
        <v>19.2</v>
      </c>
      <c r="M36" s="4">
        <v>36.6</v>
      </c>
      <c r="N36" s="4">
        <v>32.700000000000003</v>
      </c>
      <c r="O36" s="3">
        <v>232</v>
      </c>
      <c r="P36" s="4">
        <v>0.9</v>
      </c>
      <c r="Q36" s="4">
        <v>5.5</v>
      </c>
      <c r="R36" s="4">
        <v>1</v>
      </c>
    </row>
    <row r="37" spans="1:18" ht="13">
      <c r="A37" s="49" t="s">
        <v>350</v>
      </c>
      <c r="B37" s="50"/>
      <c r="C37" s="6">
        <v>525</v>
      </c>
      <c r="D37" s="7">
        <v>6.2</v>
      </c>
      <c r="E37" s="7">
        <v>31.6</v>
      </c>
      <c r="F37" s="7">
        <v>11.2</v>
      </c>
      <c r="G37" s="6">
        <v>1037</v>
      </c>
      <c r="H37" s="7">
        <v>5.3</v>
      </c>
      <c r="I37" s="7">
        <v>20.100000000000001</v>
      </c>
      <c r="J37" s="7">
        <v>9.6</v>
      </c>
      <c r="K37" s="6">
        <v>2067497792</v>
      </c>
      <c r="L37" s="7">
        <v>5.3</v>
      </c>
      <c r="M37" s="7">
        <v>28</v>
      </c>
      <c r="N37" s="7">
        <v>10.199999999999999</v>
      </c>
      <c r="O37" s="6">
        <v>1986</v>
      </c>
      <c r="P37" s="7">
        <v>0.3</v>
      </c>
      <c r="Q37" s="7">
        <v>6.2</v>
      </c>
      <c r="R37" s="7">
        <v>0.3</v>
      </c>
    </row>
    <row r="38" spans="1:18" ht="13">
      <c r="A38" s="48" t="s">
        <v>167</v>
      </c>
      <c r="B38" s="48"/>
      <c r="C38" s="48"/>
      <c r="D38" s="48"/>
      <c r="E38" s="48"/>
      <c r="F38" s="48"/>
      <c r="G38" s="48"/>
      <c r="H38" s="48"/>
      <c r="I38" s="48"/>
      <c r="J38" s="48"/>
      <c r="K38" s="48"/>
      <c r="L38" s="48"/>
      <c r="M38" s="48"/>
      <c r="N38" s="48"/>
      <c r="O38" s="48"/>
      <c r="P38" s="48"/>
      <c r="Q38" s="48"/>
      <c r="R38" s="48"/>
    </row>
    <row r="39" spans="1:18" ht="13">
      <c r="A39" s="49" t="s">
        <v>322</v>
      </c>
      <c r="B39" s="43"/>
    </row>
    <row r="40" spans="1:18">
      <c r="B40" s="5" t="s">
        <v>323</v>
      </c>
      <c r="C40" s="3">
        <v>303</v>
      </c>
      <c r="D40" s="4">
        <v>17.5</v>
      </c>
      <c r="E40" s="4">
        <v>28.4</v>
      </c>
      <c r="F40" s="4">
        <v>26.7</v>
      </c>
      <c r="G40" s="3">
        <v>548</v>
      </c>
      <c r="H40" s="4">
        <v>13.6</v>
      </c>
      <c r="I40" s="4">
        <v>9.6999999999999993</v>
      </c>
      <c r="J40" s="4">
        <v>23.3</v>
      </c>
      <c r="K40" s="3">
        <v>219491433</v>
      </c>
      <c r="L40" s="4">
        <v>13.9</v>
      </c>
      <c r="M40" s="4">
        <v>14.3</v>
      </c>
      <c r="N40" s="4">
        <v>24.9</v>
      </c>
      <c r="O40" s="3">
        <v>399</v>
      </c>
      <c r="P40" s="4">
        <v>3.5</v>
      </c>
      <c r="Q40" s="4">
        <v>3.9</v>
      </c>
      <c r="R40" s="4">
        <v>4.8</v>
      </c>
    </row>
    <row r="41" spans="1:18">
      <c r="B41" s="5" t="s">
        <v>324</v>
      </c>
      <c r="C41" s="3">
        <v>568</v>
      </c>
      <c r="D41" s="4">
        <v>12</v>
      </c>
      <c r="E41" s="4">
        <v>13.4</v>
      </c>
      <c r="F41" s="4">
        <v>15.4</v>
      </c>
      <c r="G41" s="3">
        <v>1166</v>
      </c>
      <c r="H41" s="4">
        <v>11</v>
      </c>
      <c r="I41" s="4">
        <v>5.5</v>
      </c>
      <c r="J41" s="4">
        <v>17.899999999999999</v>
      </c>
      <c r="K41" s="3">
        <v>721212514</v>
      </c>
      <c r="L41" s="4">
        <v>11.2</v>
      </c>
      <c r="M41" s="4">
        <v>14.1</v>
      </c>
      <c r="N41" s="4">
        <v>19.600000000000001</v>
      </c>
      <c r="O41" s="3">
        <v>619</v>
      </c>
      <c r="P41" s="4">
        <v>2.6</v>
      </c>
      <c r="Q41" s="4">
        <v>8.1999999999999993</v>
      </c>
      <c r="R41" s="4">
        <v>4.3</v>
      </c>
    </row>
    <row r="42" spans="1:18">
      <c r="B42" s="5" t="s">
        <v>325</v>
      </c>
      <c r="C42" s="3">
        <v>330</v>
      </c>
      <c r="D42" s="4">
        <v>17.5</v>
      </c>
      <c r="E42" s="4">
        <v>20.6</v>
      </c>
      <c r="F42" s="4">
        <v>30.9</v>
      </c>
      <c r="G42" s="3">
        <v>718</v>
      </c>
      <c r="H42" s="4">
        <v>14.2</v>
      </c>
      <c r="I42" s="4">
        <v>11.5</v>
      </c>
      <c r="J42" s="4">
        <v>26.7</v>
      </c>
      <c r="K42" s="3">
        <v>262525995</v>
      </c>
      <c r="L42" s="4">
        <v>16.399999999999999</v>
      </c>
      <c r="M42" s="4">
        <v>30.2</v>
      </c>
      <c r="N42" s="4">
        <v>35.9</v>
      </c>
      <c r="O42" s="3">
        <v>366</v>
      </c>
      <c r="P42" s="4">
        <v>6.7</v>
      </c>
      <c r="Q42" s="4">
        <v>17</v>
      </c>
      <c r="R42" s="4">
        <v>11</v>
      </c>
    </row>
    <row r="43" spans="1:18">
      <c r="B43" s="5" t="s">
        <v>326</v>
      </c>
      <c r="C43" s="3">
        <v>406</v>
      </c>
      <c r="D43" s="4">
        <v>23.5</v>
      </c>
      <c r="E43" s="4">
        <v>16.399999999999999</v>
      </c>
      <c r="F43" s="4">
        <v>35.1</v>
      </c>
      <c r="G43" s="3">
        <v>916</v>
      </c>
      <c r="H43" s="4">
        <v>17.399999999999999</v>
      </c>
      <c r="I43" s="4">
        <v>21.5</v>
      </c>
      <c r="J43" s="4">
        <v>31.9</v>
      </c>
      <c r="K43" s="3">
        <v>257598816</v>
      </c>
      <c r="L43" s="4">
        <v>18.100000000000001</v>
      </c>
      <c r="M43" s="4">
        <v>17.100000000000001</v>
      </c>
      <c r="N43" s="4">
        <v>33.1</v>
      </c>
      <c r="O43" s="3">
        <v>281</v>
      </c>
      <c r="P43" s="4">
        <v>6.6</v>
      </c>
      <c r="Q43" s="4">
        <v>-3.7</v>
      </c>
      <c r="R43" s="4">
        <v>10</v>
      </c>
    </row>
    <row r="44" spans="1:18">
      <c r="B44" s="5" t="s">
        <v>327</v>
      </c>
      <c r="C44" s="3">
        <v>300</v>
      </c>
      <c r="D44" s="4">
        <v>22.9</v>
      </c>
      <c r="E44" s="4">
        <v>47.2</v>
      </c>
      <c r="F44" s="4">
        <v>66.099999999999994</v>
      </c>
      <c r="G44" s="3">
        <v>752</v>
      </c>
      <c r="H44" s="4">
        <v>18.2</v>
      </c>
      <c r="I44" s="4">
        <v>35.299999999999997</v>
      </c>
      <c r="J44" s="4">
        <v>39.1</v>
      </c>
      <c r="K44" s="3">
        <v>154419701</v>
      </c>
      <c r="L44" s="4">
        <v>19</v>
      </c>
      <c r="M44" s="4">
        <v>37</v>
      </c>
      <c r="N44" s="4">
        <v>42.6</v>
      </c>
      <c r="O44" s="3">
        <v>205</v>
      </c>
      <c r="P44" s="4">
        <v>6.2</v>
      </c>
      <c r="Q44" s="4">
        <v>1.3</v>
      </c>
      <c r="R44" s="4">
        <v>9</v>
      </c>
    </row>
    <row r="45" spans="1:18">
      <c r="A45" s="49" t="s">
        <v>328</v>
      </c>
      <c r="B45" s="43"/>
    </row>
    <row r="46" spans="1:18">
      <c r="B46" s="5" t="s">
        <v>329</v>
      </c>
      <c r="C46" s="3">
        <v>694</v>
      </c>
      <c r="D46" s="4">
        <v>9.6</v>
      </c>
      <c r="E46" s="4">
        <v>15.4</v>
      </c>
      <c r="F46" s="4">
        <v>16.2</v>
      </c>
      <c r="G46" s="3">
        <v>1338</v>
      </c>
      <c r="H46" s="4">
        <v>11.6</v>
      </c>
      <c r="I46" s="4">
        <v>5.2</v>
      </c>
      <c r="J46" s="4">
        <v>19.5</v>
      </c>
      <c r="K46" s="3">
        <v>670184371</v>
      </c>
      <c r="L46" s="4">
        <v>12</v>
      </c>
      <c r="M46" s="4">
        <v>14.1</v>
      </c>
      <c r="N46" s="4">
        <v>20.7</v>
      </c>
      <c r="O46" s="3">
        <v>501</v>
      </c>
      <c r="P46" s="4">
        <v>3.5</v>
      </c>
      <c r="Q46" s="4">
        <v>8.5</v>
      </c>
      <c r="R46" s="4">
        <v>5.4</v>
      </c>
    </row>
    <row r="47" spans="1:18">
      <c r="B47" s="5" t="s">
        <v>330</v>
      </c>
      <c r="C47" s="3">
        <v>285</v>
      </c>
      <c r="D47" s="4">
        <v>27.3</v>
      </c>
      <c r="E47" s="4">
        <v>-1.8</v>
      </c>
      <c r="F47" s="4">
        <v>31.5</v>
      </c>
      <c r="G47" s="3">
        <v>623</v>
      </c>
      <c r="H47" s="4">
        <v>23.5</v>
      </c>
      <c r="I47" s="4">
        <v>-13.2</v>
      </c>
      <c r="J47" s="4">
        <v>32.200000000000003</v>
      </c>
      <c r="K47" s="3">
        <v>85217545</v>
      </c>
      <c r="L47" s="4">
        <v>25.6</v>
      </c>
      <c r="M47" s="4">
        <v>-5.5</v>
      </c>
      <c r="N47" s="4">
        <v>38.5</v>
      </c>
      <c r="O47" s="3">
        <v>137</v>
      </c>
      <c r="P47" s="4">
        <v>11.2</v>
      </c>
      <c r="Q47" s="4">
        <v>8.9</v>
      </c>
      <c r="R47" s="4">
        <v>18.8</v>
      </c>
    </row>
    <row r="48" spans="1:18">
      <c r="B48" s="5" t="s">
        <v>331</v>
      </c>
      <c r="C48" s="3">
        <v>412</v>
      </c>
      <c r="D48" s="4">
        <v>14.8</v>
      </c>
      <c r="E48" s="4">
        <v>26.5</v>
      </c>
      <c r="F48" s="4">
        <v>30.4</v>
      </c>
      <c r="G48" s="3">
        <v>937</v>
      </c>
      <c r="H48" s="4">
        <v>17.899999999999999</v>
      </c>
      <c r="I48" s="4">
        <v>21.4</v>
      </c>
      <c r="J48" s="4">
        <v>35.1</v>
      </c>
      <c r="K48" s="3">
        <v>212091271</v>
      </c>
      <c r="L48" s="4">
        <v>20.399999999999999</v>
      </c>
      <c r="M48" s="4">
        <v>19.5</v>
      </c>
      <c r="N48" s="4">
        <v>38.5</v>
      </c>
      <c r="O48" s="3">
        <v>226</v>
      </c>
      <c r="P48" s="4">
        <v>6.4</v>
      </c>
      <c r="Q48" s="4">
        <v>-1.5</v>
      </c>
      <c r="R48" s="4">
        <v>9.1</v>
      </c>
    </row>
    <row r="49" spans="1:18" ht="13">
      <c r="B49" s="5" t="s">
        <v>332</v>
      </c>
      <c r="C49" s="3">
        <v>671</v>
      </c>
      <c r="D49" s="4">
        <v>20.2</v>
      </c>
      <c r="E49" s="4">
        <v>13.6</v>
      </c>
      <c r="F49" s="4">
        <v>31.8</v>
      </c>
      <c r="G49" s="3">
        <v>1233</v>
      </c>
      <c r="H49" s="4">
        <v>16.100000000000001</v>
      </c>
      <c r="I49" s="4">
        <v>32.700000000000003</v>
      </c>
      <c r="J49" s="4">
        <v>31.2</v>
      </c>
      <c r="K49" s="3">
        <v>222030869</v>
      </c>
      <c r="L49" s="4">
        <v>18.600000000000001</v>
      </c>
      <c r="M49" s="4">
        <v>50.7</v>
      </c>
      <c r="N49" s="4">
        <v>42.6</v>
      </c>
      <c r="O49" s="3">
        <v>180</v>
      </c>
      <c r="P49" s="4">
        <v>9.5</v>
      </c>
      <c r="Q49" s="4">
        <v>13.5</v>
      </c>
      <c r="R49" s="4">
        <v>17.3</v>
      </c>
    </row>
    <row r="50" spans="1:18">
      <c r="B50" s="5" t="s">
        <v>333</v>
      </c>
      <c r="C50" s="3">
        <v>39</v>
      </c>
      <c r="D50" s="4">
        <v>26.2</v>
      </c>
      <c r="E50" s="4">
        <v>24.5</v>
      </c>
      <c r="F50" s="4">
        <v>74.400000000000006</v>
      </c>
      <c r="G50" s="3">
        <v>236</v>
      </c>
      <c r="H50" s="4">
        <v>70.3</v>
      </c>
      <c r="I50" s="4">
        <v>3.3</v>
      </c>
      <c r="J50" s="4">
        <v>84.3</v>
      </c>
      <c r="K50" s="3">
        <v>20032644</v>
      </c>
      <c r="L50" s="4">
        <v>70.599999999999994</v>
      </c>
      <c r="M50" s="4">
        <v>22.8</v>
      </c>
      <c r="N50" s="4">
        <v>102.6</v>
      </c>
      <c r="O50" s="3">
        <v>85</v>
      </c>
      <c r="P50" s="4">
        <v>12.5</v>
      </c>
      <c r="Q50" s="4">
        <v>19</v>
      </c>
      <c r="R50" s="4">
        <v>19.600000000000001</v>
      </c>
    </row>
    <row r="51" spans="1:18" ht="13">
      <c r="B51" s="5" t="s">
        <v>334</v>
      </c>
      <c r="C51" s="3">
        <v>349</v>
      </c>
      <c r="D51" s="4">
        <v>38.200000000000003</v>
      </c>
      <c r="E51" s="4">
        <v>128.80000000000001</v>
      </c>
      <c r="F51" s="4">
        <v>142.5</v>
      </c>
      <c r="G51" s="3">
        <v>571</v>
      </c>
      <c r="H51" s="4">
        <v>22.1</v>
      </c>
      <c r="I51" s="4">
        <v>48.4</v>
      </c>
      <c r="J51" s="4">
        <v>57.1</v>
      </c>
      <c r="K51" s="3">
        <v>35503253</v>
      </c>
      <c r="L51" s="4">
        <v>28.4</v>
      </c>
      <c r="M51" s="4">
        <v>49.6</v>
      </c>
      <c r="N51" s="4">
        <v>64.3</v>
      </c>
      <c r="O51" s="3">
        <v>62</v>
      </c>
      <c r="P51" s="4">
        <v>16.7</v>
      </c>
      <c r="Q51" s="4">
        <v>1.1000000000000001</v>
      </c>
      <c r="R51" s="4">
        <v>22.6</v>
      </c>
    </row>
    <row r="52" spans="1:18" ht="13">
      <c r="B52" s="5" t="s">
        <v>335</v>
      </c>
      <c r="C52" s="3">
        <v>288</v>
      </c>
      <c r="D52" s="4">
        <v>26.8</v>
      </c>
      <c r="E52" s="4">
        <v>67.8</v>
      </c>
      <c r="F52" s="4">
        <v>109.2</v>
      </c>
      <c r="G52" s="3">
        <v>513</v>
      </c>
      <c r="H52" s="4">
        <v>18.899999999999999</v>
      </c>
      <c r="I52" s="4">
        <v>25</v>
      </c>
      <c r="J52" s="4">
        <v>39.6</v>
      </c>
      <c r="K52" s="3">
        <v>65019800</v>
      </c>
      <c r="L52" s="4">
        <v>23.2</v>
      </c>
      <c r="M52" s="4">
        <v>67.2</v>
      </c>
      <c r="N52" s="4">
        <v>62.5</v>
      </c>
      <c r="O52" s="3">
        <v>127</v>
      </c>
      <c r="P52" s="4">
        <v>12.4</v>
      </c>
      <c r="Q52" s="4">
        <v>34.1</v>
      </c>
      <c r="R52" s="4">
        <v>25.9</v>
      </c>
    </row>
    <row r="53" spans="1:18">
      <c r="B53" s="5" t="s">
        <v>336</v>
      </c>
      <c r="C53" s="3">
        <v>303</v>
      </c>
      <c r="D53" s="4">
        <v>17.5</v>
      </c>
      <c r="E53" s="4">
        <v>28.4</v>
      </c>
      <c r="F53" s="4">
        <v>26.7</v>
      </c>
      <c r="G53" s="3">
        <v>548</v>
      </c>
      <c r="H53" s="4">
        <v>13.6</v>
      </c>
      <c r="I53" s="4">
        <v>9.6999999999999993</v>
      </c>
      <c r="J53" s="4">
        <v>23.3</v>
      </c>
      <c r="K53" s="3">
        <v>219491433</v>
      </c>
      <c r="L53" s="4">
        <v>13.9</v>
      </c>
      <c r="M53" s="4">
        <v>14.3</v>
      </c>
      <c r="N53" s="4">
        <v>24.9</v>
      </c>
      <c r="O53" s="3">
        <v>399</v>
      </c>
      <c r="P53" s="4">
        <v>3.5</v>
      </c>
      <c r="Q53" s="4">
        <v>3.9</v>
      </c>
      <c r="R53" s="4">
        <v>4.8</v>
      </c>
    </row>
    <row r="54" spans="1:18" ht="13">
      <c r="B54" s="5" t="s">
        <v>337</v>
      </c>
      <c r="C54" s="3">
        <v>189</v>
      </c>
      <c r="D54" s="4">
        <v>35.6</v>
      </c>
      <c r="E54" s="4">
        <v>39.200000000000003</v>
      </c>
      <c r="F54" s="4">
        <v>78.400000000000006</v>
      </c>
      <c r="G54" s="3">
        <v>559</v>
      </c>
      <c r="H54" s="4">
        <v>23.2</v>
      </c>
      <c r="I54" s="4">
        <v>15.8</v>
      </c>
      <c r="J54" s="4">
        <v>39</v>
      </c>
      <c r="K54" s="3">
        <v>85677275</v>
      </c>
      <c r="L54" s="4">
        <v>27.1</v>
      </c>
      <c r="M54" s="4">
        <v>0.4</v>
      </c>
      <c r="N54" s="4">
        <v>37.5</v>
      </c>
      <c r="O54" s="3">
        <v>153</v>
      </c>
      <c r="P54" s="4">
        <v>11.9</v>
      </c>
      <c r="Q54" s="4">
        <v>-13.2</v>
      </c>
      <c r="R54" s="4">
        <v>13.5</v>
      </c>
    </row>
    <row r="55" spans="1:18" ht="13">
      <c r="A55" s="49" t="s">
        <v>338</v>
      </c>
      <c r="B55" s="43"/>
    </row>
    <row r="56" spans="1:18">
      <c r="B56" s="5" t="s">
        <v>339</v>
      </c>
      <c r="C56" s="3">
        <v>637</v>
      </c>
      <c r="D56" s="4">
        <v>4.5999999999999996</v>
      </c>
      <c r="E56" s="4">
        <v>17.600000000000001</v>
      </c>
      <c r="F56" s="4">
        <v>8.3000000000000007</v>
      </c>
      <c r="G56" s="3">
        <v>937</v>
      </c>
      <c r="H56" s="4">
        <v>4.7</v>
      </c>
      <c r="I56" s="4">
        <v>12.2</v>
      </c>
      <c r="J56" s="4">
        <v>8.8000000000000007</v>
      </c>
      <c r="K56" s="3">
        <v>892082087</v>
      </c>
      <c r="L56" s="4">
        <v>6.2</v>
      </c>
      <c r="M56" s="4">
        <v>18.3</v>
      </c>
      <c r="N56" s="4">
        <v>10.4</v>
      </c>
      <c r="O56" s="3">
        <v>952</v>
      </c>
      <c r="P56" s="4">
        <v>3.9</v>
      </c>
      <c r="Q56" s="4">
        <v>5.4</v>
      </c>
      <c r="R56" s="4">
        <v>5.5</v>
      </c>
    </row>
    <row r="57" spans="1:18">
      <c r="B57" s="5" t="s">
        <v>340</v>
      </c>
      <c r="C57" s="3">
        <v>478</v>
      </c>
      <c r="D57" s="4">
        <v>5.3</v>
      </c>
      <c r="E57" s="4">
        <v>19.3</v>
      </c>
      <c r="F57" s="4">
        <v>10.3</v>
      </c>
      <c r="G57" s="3">
        <v>676</v>
      </c>
      <c r="H57" s="4">
        <v>7</v>
      </c>
      <c r="I57" s="4">
        <v>19.7</v>
      </c>
      <c r="J57" s="4">
        <v>14.6</v>
      </c>
      <c r="K57" s="3">
        <v>365877410</v>
      </c>
      <c r="L57" s="4">
        <v>9</v>
      </c>
      <c r="M57" s="4">
        <v>28.3</v>
      </c>
      <c r="N57" s="4">
        <v>18.899999999999999</v>
      </c>
      <c r="O57" s="3">
        <v>542</v>
      </c>
      <c r="P57" s="4">
        <v>5.6</v>
      </c>
      <c r="Q57" s="4">
        <v>7.2</v>
      </c>
      <c r="R57" s="4">
        <v>9.4</v>
      </c>
    </row>
    <row r="58" spans="1:18">
      <c r="B58" s="5" t="s">
        <v>341</v>
      </c>
      <c r="C58" s="3">
        <v>919</v>
      </c>
      <c r="D58" s="4">
        <v>6.9</v>
      </c>
      <c r="E58" s="4">
        <v>10.9</v>
      </c>
      <c r="F58" s="4">
        <v>10.9</v>
      </c>
      <c r="G58" s="3">
        <v>1282</v>
      </c>
      <c r="H58" s="4">
        <v>6.1</v>
      </c>
      <c r="I58" s="4">
        <v>8.6999999999999993</v>
      </c>
      <c r="J58" s="4">
        <v>10.3</v>
      </c>
      <c r="K58" s="3">
        <v>525844037</v>
      </c>
      <c r="L58" s="4">
        <v>8.3000000000000007</v>
      </c>
      <c r="M58" s="4">
        <v>12.3</v>
      </c>
      <c r="N58" s="4">
        <v>13.3</v>
      </c>
      <c r="O58" s="3">
        <v>410</v>
      </c>
      <c r="P58" s="4">
        <v>5.9</v>
      </c>
      <c r="Q58" s="4">
        <v>3.4</v>
      </c>
      <c r="R58" s="4">
        <v>7.8</v>
      </c>
    </row>
    <row r="59" spans="1:18">
      <c r="B59" s="5" t="s">
        <v>342</v>
      </c>
      <c r="C59" s="3">
        <v>55</v>
      </c>
      <c r="D59" s="4">
        <v>9.6999999999999993</v>
      </c>
      <c r="E59" s="4">
        <v>40.1</v>
      </c>
      <c r="F59" s="4">
        <v>22.4</v>
      </c>
      <c r="G59" s="3">
        <v>181</v>
      </c>
      <c r="H59" s="4">
        <v>16.5</v>
      </c>
      <c r="I59" s="4">
        <v>45.3</v>
      </c>
      <c r="J59" s="4">
        <v>40</v>
      </c>
      <c r="K59" s="3">
        <v>119365034</v>
      </c>
      <c r="L59" s="4">
        <v>17.8</v>
      </c>
      <c r="M59" s="4">
        <v>61.2</v>
      </c>
      <c r="N59" s="4">
        <v>46.5</v>
      </c>
      <c r="O59" s="3">
        <v>658</v>
      </c>
      <c r="P59" s="4">
        <v>4.2</v>
      </c>
      <c r="Q59" s="4">
        <v>11</v>
      </c>
      <c r="R59" s="4">
        <v>7.5</v>
      </c>
    </row>
    <row r="60" spans="1:18">
      <c r="B60" s="5" t="s">
        <v>343</v>
      </c>
      <c r="C60" s="3">
        <v>1185</v>
      </c>
      <c r="D60" s="4">
        <v>17.7</v>
      </c>
      <c r="E60" s="4">
        <v>22.3</v>
      </c>
      <c r="F60" s="4">
        <v>35.9</v>
      </c>
      <c r="G60" s="3">
        <v>2348</v>
      </c>
      <c r="H60" s="4">
        <v>13.7</v>
      </c>
      <c r="I60" s="4">
        <v>18.100000000000001</v>
      </c>
      <c r="J60" s="4">
        <v>27.3</v>
      </c>
      <c r="K60" s="3">
        <v>603616212</v>
      </c>
      <c r="L60" s="4">
        <v>15.7</v>
      </c>
      <c r="M60" s="4">
        <v>13.8</v>
      </c>
      <c r="N60" s="4">
        <v>31.8</v>
      </c>
      <c r="O60" s="3">
        <v>257</v>
      </c>
      <c r="P60" s="4">
        <v>9</v>
      </c>
      <c r="Q60" s="4">
        <v>-3.8</v>
      </c>
      <c r="R60" s="4">
        <v>12.6</v>
      </c>
    </row>
    <row r="61" spans="1:18">
      <c r="A61" s="49" t="s">
        <v>344</v>
      </c>
      <c r="B61" s="43"/>
    </row>
    <row r="62" spans="1:18">
      <c r="B62" s="5" t="s">
        <v>345</v>
      </c>
      <c r="C62" s="3">
        <v>442</v>
      </c>
      <c r="D62" s="4">
        <v>20.5</v>
      </c>
      <c r="E62" s="4">
        <v>11.1</v>
      </c>
      <c r="F62" s="4">
        <v>32.5</v>
      </c>
      <c r="G62" s="3">
        <v>972</v>
      </c>
      <c r="H62" s="4">
        <v>11.8</v>
      </c>
      <c r="I62" s="4">
        <v>16.100000000000001</v>
      </c>
      <c r="J62" s="4">
        <v>21.9</v>
      </c>
      <c r="K62" s="3">
        <v>549706513</v>
      </c>
      <c r="L62" s="4">
        <v>11.8</v>
      </c>
      <c r="M62" s="4">
        <v>22.3</v>
      </c>
      <c r="N62" s="4">
        <v>23.1</v>
      </c>
      <c r="O62" s="3">
        <v>566</v>
      </c>
      <c r="P62" s="4">
        <v>0</v>
      </c>
      <c r="Q62" s="4">
        <v>5.4</v>
      </c>
      <c r="R62" s="4">
        <v>0.2</v>
      </c>
    </row>
    <row r="63" spans="1:18">
      <c r="B63" s="5" t="s">
        <v>346</v>
      </c>
      <c r="C63" s="3">
        <v>416</v>
      </c>
      <c r="D63" s="4">
        <v>24.8</v>
      </c>
      <c r="E63" s="4">
        <v>15.7</v>
      </c>
      <c r="F63" s="4">
        <v>32.5</v>
      </c>
      <c r="G63" s="3">
        <v>755</v>
      </c>
      <c r="H63" s="4">
        <v>12.5</v>
      </c>
      <c r="I63" s="4">
        <v>1.5</v>
      </c>
      <c r="J63" s="4">
        <v>21.4</v>
      </c>
      <c r="K63" s="3">
        <v>154374532</v>
      </c>
      <c r="L63" s="4">
        <v>12.5</v>
      </c>
      <c r="M63" s="4">
        <v>6.7</v>
      </c>
      <c r="N63" s="4">
        <v>22.5</v>
      </c>
      <c r="O63" s="3">
        <v>204</v>
      </c>
      <c r="P63" s="4">
        <v>0</v>
      </c>
      <c r="Q63" s="4">
        <v>5.3</v>
      </c>
      <c r="R63" s="4">
        <v>0.2</v>
      </c>
    </row>
    <row r="64" spans="1:18">
      <c r="B64" s="5" t="s">
        <v>347</v>
      </c>
      <c r="C64" s="3">
        <v>383</v>
      </c>
      <c r="D64" s="4">
        <v>10.1</v>
      </c>
      <c r="E64" s="4">
        <v>38.9</v>
      </c>
      <c r="F64" s="4">
        <v>20.9</v>
      </c>
      <c r="G64" s="3">
        <v>846</v>
      </c>
      <c r="H64" s="4">
        <v>13.9</v>
      </c>
      <c r="I64" s="4">
        <v>18.7</v>
      </c>
      <c r="J64" s="4">
        <v>25.7</v>
      </c>
      <c r="K64" s="3">
        <v>535311348</v>
      </c>
      <c r="L64" s="4">
        <v>13.9</v>
      </c>
      <c r="M64" s="4">
        <v>27.3</v>
      </c>
      <c r="N64" s="4">
        <v>27.6</v>
      </c>
      <c r="O64" s="3">
        <v>631</v>
      </c>
      <c r="P64" s="4">
        <v>0.3</v>
      </c>
      <c r="Q64" s="4">
        <v>7.1</v>
      </c>
      <c r="R64" s="4">
        <v>0.3</v>
      </c>
    </row>
    <row r="65" spans="1:18">
      <c r="B65" s="5" t="s">
        <v>348</v>
      </c>
      <c r="C65" s="3">
        <v>383</v>
      </c>
      <c r="D65" s="4">
        <v>13.2</v>
      </c>
      <c r="E65" s="4">
        <v>5.4</v>
      </c>
      <c r="F65" s="4">
        <v>25.8</v>
      </c>
      <c r="G65" s="3">
        <v>713</v>
      </c>
      <c r="H65" s="4">
        <v>20.6</v>
      </c>
      <c r="I65" s="4">
        <v>1.1000000000000001</v>
      </c>
      <c r="J65" s="4">
        <v>27.6</v>
      </c>
      <c r="K65" s="3">
        <v>177348273</v>
      </c>
      <c r="L65" s="4">
        <v>20.6</v>
      </c>
      <c r="M65" s="4">
        <v>6.1</v>
      </c>
      <c r="N65" s="4">
        <v>28.9</v>
      </c>
      <c r="O65" s="3">
        <v>249</v>
      </c>
      <c r="P65" s="4">
        <v>0</v>
      </c>
      <c r="Q65" s="4">
        <v>4.9000000000000004</v>
      </c>
      <c r="R65" s="4">
        <v>0</v>
      </c>
    </row>
    <row r="66" spans="1:18">
      <c r="B66" s="5" t="s">
        <v>349</v>
      </c>
      <c r="C66" s="3">
        <v>418</v>
      </c>
      <c r="D66" s="4">
        <v>20.2</v>
      </c>
      <c r="E66" s="4">
        <v>26.2</v>
      </c>
      <c r="F66" s="4">
        <v>32.6</v>
      </c>
      <c r="G66" s="3">
        <v>902</v>
      </c>
      <c r="H66" s="4">
        <v>16.600000000000001</v>
      </c>
      <c r="I66" s="4">
        <v>5.3</v>
      </c>
      <c r="J66" s="4">
        <v>41.7</v>
      </c>
      <c r="K66" s="3">
        <v>198507794</v>
      </c>
      <c r="L66" s="4">
        <v>16.600000000000001</v>
      </c>
      <c r="M66" s="4">
        <v>12.4</v>
      </c>
      <c r="N66" s="4">
        <v>44.5</v>
      </c>
      <c r="O66" s="3">
        <v>220</v>
      </c>
      <c r="P66" s="4">
        <v>0.3</v>
      </c>
      <c r="Q66" s="4">
        <v>6.6</v>
      </c>
      <c r="R66" s="4">
        <v>0.3</v>
      </c>
    </row>
    <row r="67" spans="1:18" ht="13">
      <c r="A67" s="49" t="s">
        <v>350</v>
      </c>
      <c r="B67" s="50"/>
      <c r="C67" s="6">
        <v>399</v>
      </c>
      <c r="D67" s="7">
        <v>5.8</v>
      </c>
      <c r="E67" s="7">
        <v>21.7</v>
      </c>
      <c r="F67" s="7">
        <v>11.7</v>
      </c>
      <c r="G67" s="6">
        <v>863</v>
      </c>
      <c r="H67" s="7">
        <v>5.5</v>
      </c>
      <c r="I67" s="7">
        <v>12.1</v>
      </c>
      <c r="J67" s="7">
        <v>11.7</v>
      </c>
      <c r="K67" s="6">
        <v>1615248459</v>
      </c>
      <c r="L67" s="7">
        <v>5.5</v>
      </c>
      <c r="M67" s="7">
        <v>18.899999999999999</v>
      </c>
      <c r="N67" s="7">
        <v>12.4</v>
      </c>
      <c r="O67" s="6">
        <v>1870</v>
      </c>
      <c r="P67" s="7">
        <v>0.1</v>
      </c>
      <c r="Q67" s="7">
        <v>6</v>
      </c>
      <c r="R67" s="7">
        <v>0.1</v>
      </c>
    </row>
    <row r="68" spans="1:18">
      <c r="A68" s="48" t="s">
        <v>142</v>
      </c>
      <c r="B68" s="48"/>
      <c r="C68" s="48"/>
      <c r="D68" s="48"/>
      <c r="E68" s="48"/>
      <c r="F68" s="48"/>
      <c r="G68" s="48"/>
      <c r="H68" s="48"/>
      <c r="I68" s="48"/>
      <c r="J68" s="48"/>
      <c r="K68" s="48"/>
      <c r="L68" s="48"/>
      <c r="M68" s="48"/>
      <c r="N68" s="48"/>
      <c r="O68" s="48"/>
      <c r="P68" s="48"/>
      <c r="Q68" s="48"/>
      <c r="R68" s="48"/>
    </row>
    <row r="69" spans="1:18" ht="13">
      <c r="A69" s="49" t="s">
        <v>322</v>
      </c>
      <c r="B69" s="43"/>
    </row>
    <row r="70" spans="1:18">
      <c r="B70" s="5" t="s">
        <v>323</v>
      </c>
      <c r="C70" s="3">
        <v>236</v>
      </c>
      <c r="D70" s="4">
        <v>11.3</v>
      </c>
      <c r="E70" s="4">
        <v>0.7</v>
      </c>
      <c r="F70" s="4">
        <v>15.9</v>
      </c>
      <c r="G70" s="3">
        <v>500</v>
      </c>
      <c r="H70" s="4">
        <v>18.100000000000001</v>
      </c>
      <c r="I70" s="4">
        <v>20.399999999999999</v>
      </c>
      <c r="J70" s="4">
        <v>26.1</v>
      </c>
      <c r="K70" s="3">
        <v>192041051</v>
      </c>
      <c r="L70" s="4">
        <v>18.8</v>
      </c>
      <c r="M70" s="4">
        <v>18.5</v>
      </c>
      <c r="N70" s="4">
        <v>26.9</v>
      </c>
      <c r="O70" s="3">
        <v>384</v>
      </c>
      <c r="P70" s="4">
        <v>3.3</v>
      </c>
      <c r="Q70" s="4">
        <v>-1.4</v>
      </c>
      <c r="R70" s="4">
        <v>4.3</v>
      </c>
    </row>
    <row r="71" spans="1:18">
      <c r="B71" s="5" t="s">
        <v>324</v>
      </c>
      <c r="C71" s="3">
        <v>500</v>
      </c>
      <c r="D71" s="4">
        <v>6.4</v>
      </c>
      <c r="E71" s="4">
        <v>23.9</v>
      </c>
      <c r="F71" s="4">
        <v>12.9</v>
      </c>
      <c r="G71" s="3">
        <v>1104</v>
      </c>
      <c r="H71" s="4">
        <v>12.5</v>
      </c>
      <c r="I71" s="4">
        <v>27</v>
      </c>
      <c r="J71" s="4">
        <v>21.9</v>
      </c>
      <c r="K71" s="3">
        <v>632074739</v>
      </c>
      <c r="L71" s="4">
        <v>12.8</v>
      </c>
      <c r="M71" s="4">
        <v>32.9</v>
      </c>
      <c r="N71" s="4">
        <v>22.8</v>
      </c>
      <c r="O71" s="3">
        <v>572</v>
      </c>
      <c r="P71" s="4">
        <v>2.9</v>
      </c>
      <c r="Q71" s="4">
        <v>4.8</v>
      </c>
      <c r="R71" s="4">
        <v>4.3</v>
      </c>
    </row>
    <row r="72" spans="1:18">
      <c r="B72" s="5" t="s">
        <v>325</v>
      </c>
      <c r="C72" s="3">
        <v>274</v>
      </c>
      <c r="D72" s="4">
        <v>18.8</v>
      </c>
      <c r="E72" s="4">
        <v>15.2</v>
      </c>
      <c r="F72" s="4">
        <v>28.7</v>
      </c>
      <c r="G72" s="3">
        <v>644</v>
      </c>
      <c r="H72" s="4">
        <v>18.899999999999999</v>
      </c>
      <c r="I72" s="4">
        <v>8.8000000000000007</v>
      </c>
      <c r="J72" s="4">
        <v>30.6</v>
      </c>
      <c r="K72" s="3">
        <v>201619147</v>
      </c>
      <c r="L72" s="4">
        <v>23.2</v>
      </c>
      <c r="M72" s="4">
        <v>20.7</v>
      </c>
      <c r="N72" s="4">
        <v>40</v>
      </c>
      <c r="O72" s="3">
        <v>313</v>
      </c>
      <c r="P72" s="4">
        <v>7.8</v>
      </c>
      <c r="Q72" s="4">
        <v>10.8</v>
      </c>
      <c r="R72" s="4">
        <v>12.2</v>
      </c>
    </row>
    <row r="73" spans="1:18">
      <c r="B73" s="5" t="s">
        <v>326</v>
      </c>
      <c r="C73" s="3">
        <v>349</v>
      </c>
      <c r="D73" s="4">
        <v>19</v>
      </c>
      <c r="E73" s="4">
        <v>29.2</v>
      </c>
      <c r="F73" s="4">
        <v>30.5</v>
      </c>
      <c r="G73" s="3">
        <v>754</v>
      </c>
      <c r="H73" s="4">
        <v>18</v>
      </c>
      <c r="I73" s="4">
        <v>35.9</v>
      </c>
      <c r="J73" s="4">
        <v>36.9</v>
      </c>
      <c r="K73" s="3">
        <v>220074582</v>
      </c>
      <c r="L73" s="4">
        <v>18.8</v>
      </c>
      <c r="M73" s="4">
        <v>48.8</v>
      </c>
      <c r="N73" s="4">
        <v>40.799999999999997</v>
      </c>
      <c r="O73" s="3">
        <v>292</v>
      </c>
      <c r="P73" s="4">
        <v>8.3000000000000007</v>
      </c>
      <c r="Q73" s="4">
        <v>9.5</v>
      </c>
      <c r="R73" s="4">
        <v>12.2</v>
      </c>
    </row>
    <row r="74" spans="1:18">
      <c r="B74" s="5" t="s">
        <v>327</v>
      </c>
      <c r="C74" s="3">
        <v>204</v>
      </c>
      <c r="D74" s="4">
        <v>38.700000000000003</v>
      </c>
      <c r="E74" s="4">
        <v>0</v>
      </c>
      <c r="F74" s="4">
        <v>46.6</v>
      </c>
      <c r="G74" s="3">
        <v>556</v>
      </c>
      <c r="H74" s="4">
        <v>22.3</v>
      </c>
      <c r="I74" s="4">
        <v>20.2</v>
      </c>
      <c r="J74" s="4">
        <v>46.4</v>
      </c>
      <c r="K74" s="3">
        <v>112725441</v>
      </c>
      <c r="L74" s="4">
        <v>23.9</v>
      </c>
      <c r="M74" s="4">
        <v>26.4</v>
      </c>
      <c r="N74" s="4">
        <v>50.1</v>
      </c>
      <c r="O74" s="3">
        <v>203</v>
      </c>
      <c r="P74" s="4">
        <v>7.1</v>
      </c>
      <c r="Q74" s="4">
        <v>5.0999999999999996</v>
      </c>
      <c r="R74" s="4">
        <v>10.199999999999999</v>
      </c>
    </row>
    <row r="75" spans="1:18">
      <c r="A75" s="49" t="s">
        <v>328</v>
      </c>
      <c r="B75" s="43"/>
    </row>
    <row r="76" spans="1:18">
      <c r="B76" s="5" t="s">
        <v>329</v>
      </c>
      <c r="C76" s="3">
        <v>601</v>
      </c>
      <c r="D76" s="4">
        <v>10.199999999999999</v>
      </c>
      <c r="E76" s="4">
        <v>23.7</v>
      </c>
      <c r="F76" s="4">
        <v>17.399999999999999</v>
      </c>
      <c r="G76" s="3">
        <v>1272</v>
      </c>
      <c r="H76" s="4">
        <v>13.5</v>
      </c>
      <c r="I76" s="4">
        <v>29.1</v>
      </c>
      <c r="J76" s="4">
        <v>24.2</v>
      </c>
      <c r="K76" s="3">
        <v>587326966</v>
      </c>
      <c r="L76" s="4">
        <v>13.5</v>
      </c>
      <c r="M76" s="4">
        <v>30.4</v>
      </c>
      <c r="N76" s="4">
        <v>24.1</v>
      </c>
      <c r="O76" s="3">
        <v>462</v>
      </c>
      <c r="P76" s="4">
        <v>3.7</v>
      </c>
      <c r="Q76" s="4">
        <v>1.3</v>
      </c>
      <c r="R76" s="4">
        <v>4.9000000000000004</v>
      </c>
    </row>
    <row r="77" spans="1:18">
      <c r="B77" s="5" t="s">
        <v>330</v>
      </c>
      <c r="C77" s="3">
        <v>290</v>
      </c>
      <c r="D77" s="4">
        <v>16.8</v>
      </c>
      <c r="E77" s="4">
        <v>17</v>
      </c>
      <c r="F77" s="4">
        <v>27.2</v>
      </c>
      <c r="G77" s="3">
        <v>717</v>
      </c>
      <c r="H77" s="4">
        <v>29.9</v>
      </c>
      <c r="I77" s="4">
        <v>21.5</v>
      </c>
      <c r="J77" s="4">
        <v>56.4</v>
      </c>
      <c r="K77" s="3">
        <v>90139199</v>
      </c>
      <c r="L77" s="4">
        <v>33.1</v>
      </c>
      <c r="M77" s="4">
        <v>33.200000000000003</v>
      </c>
      <c r="N77" s="4">
        <v>64.7</v>
      </c>
      <c r="O77" s="3">
        <v>126</v>
      </c>
      <c r="P77" s="4">
        <v>12.7</v>
      </c>
      <c r="Q77" s="4">
        <v>9.6</v>
      </c>
      <c r="R77" s="4">
        <v>18</v>
      </c>
    </row>
    <row r="78" spans="1:18">
      <c r="B78" s="5" t="s">
        <v>331</v>
      </c>
      <c r="C78" s="3">
        <v>326</v>
      </c>
      <c r="D78" s="4">
        <v>18.899999999999999</v>
      </c>
      <c r="E78" s="4">
        <v>31.6</v>
      </c>
      <c r="F78" s="4">
        <v>30.5</v>
      </c>
      <c r="G78" s="3">
        <v>772</v>
      </c>
      <c r="H78" s="4">
        <v>21.8</v>
      </c>
      <c r="I78" s="4">
        <v>27.8</v>
      </c>
      <c r="J78" s="4">
        <v>48.3</v>
      </c>
      <c r="K78" s="3">
        <v>177432865</v>
      </c>
      <c r="L78" s="4">
        <v>23.5</v>
      </c>
      <c r="M78" s="4">
        <v>35.1</v>
      </c>
      <c r="N78" s="4">
        <v>52.7</v>
      </c>
      <c r="O78" s="3">
        <v>230</v>
      </c>
      <c r="P78" s="4">
        <v>6.4</v>
      </c>
      <c r="Q78" s="4">
        <v>5.7</v>
      </c>
      <c r="R78" s="4">
        <v>10.7</v>
      </c>
    </row>
    <row r="79" spans="1:18" ht="13">
      <c r="B79" s="5" t="s">
        <v>332</v>
      </c>
      <c r="C79" s="3">
        <v>590</v>
      </c>
      <c r="D79" s="4">
        <v>19.3</v>
      </c>
      <c r="E79" s="4">
        <v>24.5</v>
      </c>
      <c r="F79" s="4">
        <v>33.299999999999997</v>
      </c>
      <c r="G79" s="3">
        <v>929</v>
      </c>
      <c r="H79" s="4">
        <v>17.2</v>
      </c>
      <c r="I79" s="4">
        <v>14.9</v>
      </c>
      <c r="J79" s="4">
        <v>34.700000000000003</v>
      </c>
      <c r="K79" s="3">
        <v>147333083</v>
      </c>
      <c r="L79" s="4">
        <v>21.3</v>
      </c>
      <c r="M79" s="4">
        <v>13.7</v>
      </c>
      <c r="N79" s="4">
        <v>37.6</v>
      </c>
      <c r="O79" s="3">
        <v>159</v>
      </c>
      <c r="P79" s="4">
        <v>11.5</v>
      </c>
      <c r="Q79" s="4">
        <v>-1</v>
      </c>
      <c r="R79" s="4">
        <v>12.5</v>
      </c>
    </row>
    <row r="80" spans="1:18">
      <c r="B80" s="5" t="s">
        <v>333</v>
      </c>
      <c r="C80" s="3">
        <v>31</v>
      </c>
      <c r="D80" s="4">
        <v>53.7</v>
      </c>
      <c r="E80" s="4">
        <v>19.3</v>
      </c>
      <c r="F80" s="4">
        <v>74.5</v>
      </c>
      <c r="G80" s="3">
        <v>228</v>
      </c>
      <c r="H80" s="4">
        <v>37.6</v>
      </c>
      <c r="I80" s="4">
        <v>38.799999999999997</v>
      </c>
      <c r="J80" s="4">
        <v>74.8</v>
      </c>
      <c r="K80" s="3">
        <v>16307081</v>
      </c>
      <c r="L80" s="4">
        <v>40.1</v>
      </c>
      <c r="M80" s="4">
        <v>31.2</v>
      </c>
      <c r="N80" s="4">
        <v>75.3</v>
      </c>
      <c r="O80" s="3">
        <v>71</v>
      </c>
      <c r="P80" s="4">
        <v>11.7</v>
      </c>
      <c r="Q80" s="4">
        <v>-5.5</v>
      </c>
      <c r="R80" s="4">
        <v>15.6</v>
      </c>
    </row>
    <row r="81" spans="1:18" ht="13">
      <c r="B81" s="5" t="s">
        <v>334</v>
      </c>
      <c r="C81" s="3">
        <v>153</v>
      </c>
      <c r="D81" s="4">
        <v>49.1</v>
      </c>
      <c r="E81" s="4">
        <v>-19.3</v>
      </c>
      <c r="F81" s="4">
        <v>47.9</v>
      </c>
      <c r="G81" s="3">
        <v>385</v>
      </c>
      <c r="H81" s="4">
        <v>25.9</v>
      </c>
      <c r="I81" s="4">
        <v>-7.4</v>
      </c>
      <c r="J81" s="4">
        <v>49.2</v>
      </c>
      <c r="K81" s="3">
        <v>23730240</v>
      </c>
      <c r="L81" s="4">
        <v>30.9</v>
      </c>
      <c r="M81" s="4">
        <v>15.8</v>
      </c>
      <c r="N81" s="4">
        <v>72.8</v>
      </c>
      <c r="O81" s="3">
        <v>61</v>
      </c>
      <c r="P81" s="4">
        <v>15.4</v>
      </c>
      <c r="Q81" s="4">
        <v>24.6</v>
      </c>
      <c r="R81" s="4">
        <v>30.5</v>
      </c>
    </row>
    <row r="82" spans="1:18" ht="13">
      <c r="B82" s="5" t="s">
        <v>335</v>
      </c>
      <c r="C82" s="3">
        <v>172</v>
      </c>
      <c r="D82" s="4">
        <v>59.3</v>
      </c>
      <c r="E82" s="4">
        <v>130.5</v>
      </c>
      <c r="F82" s="4">
        <v>156.5</v>
      </c>
      <c r="G82" s="3">
        <v>410</v>
      </c>
      <c r="H82" s="4">
        <v>25.4</v>
      </c>
      <c r="I82" s="4">
        <v>81.599999999999994</v>
      </c>
      <c r="J82" s="4">
        <v>91.4</v>
      </c>
      <c r="K82" s="3">
        <v>38892780</v>
      </c>
      <c r="L82" s="4">
        <v>28.6</v>
      </c>
      <c r="M82" s="4">
        <v>109.5</v>
      </c>
      <c r="N82" s="4">
        <v>111.9</v>
      </c>
      <c r="O82" s="3">
        <v>95</v>
      </c>
      <c r="P82" s="4">
        <v>14.7</v>
      </c>
      <c r="Q82" s="4">
        <v>15.1</v>
      </c>
      <c r="R82" s="4">
        <v>22.7</v>
      </c>
    </row>
    <row r="83" spans="1:18">
      <c r="B83" s="5" t="s">
        <v>336</v>
      </c>
      <c r="C83" s="3">
        <v>236</v>
      </c>
      <c r="D83" s="4">
        <v>11.3</v>
      </c>
      <c r="E83" s="4">
        <v>0.7</v>
      </c>
      <c r="F83" s="4">
        <v>15.9</v>
      </c>
      <c r="G83" s="3">
        <v>500</v>
      </c>
      <c r="H83" s="4">
        <v>18.100000000000001</v>
      </c>
      <c r="I83" s="4">
        <v>20.399999999999999</v>
      </c>
      <c r="J83" s="4">
        <v>26.1</v>
      </c>
      <c r="K83" s="3">
        <v>192041051</v>
      </c>
      <c r="L83" s="4">
        <v>18.8</v>
      </c>
      <c r="M83" s="4">
        <v>18.5</v>
      </c>
      <c r="N83" s="4">
        <v>26.9</v>
      </c>
      <c r="O83" s="3">
        <v>384</v>
      </c>
      <c r="P83" s="4">
        <v>3.3</v>
      </c>
      <c r="Q83" s="4">
        <v>-1.4</v>
      </c>
      <c r="R83" s="4">
        <v>4.3</v>
      </c>
    </row>
    <row r="84" spans="1:18" ht="13">
      <c r="B84" s="5" t="s">
        <v>337</v>
      </c>
      <c r="C84" s="3">
        <v>136</v>
      </c>
      <c r="D84" s="4">
        <v>43.6</v>
      </c>
      <c r="E84" s="4">
        <v>-33.700000000000003</v>
      </c>
      <c r="F84" s="4">
        <v>33.700000000000003</v>
      </c>
      <c r="G84" s="3">
        <v>483</v>
      </c>
      <c r="H84" s="4">
        <v>23.7</v>
      </c>
      <c r="I84" s="4">
        <v>29.3</v>
      </c>
      <c r="J84" s="4">
        <v>42.8</v>
      </c>
      <c r="K84" s="3">
        <v>85331695</v>
      </c>
      <c r="L84" s="4">
        <v>26.7</v>
      </c>
      <c r="M84" s="4">
        <v>72.099999999999994</v>
      </c>
      <c r="N84" s="4">
        <v>60.4</v>
      </c>
      <c r="O84" s="3">
        <v>176</v>
      </c>
      <c r="P84" s="4">
        <v>10.7</v>
      </c>
      <c r="Q84" s="4">
        <v>32.9</v>
      </c>
      <c r="R84" s="4">
        <v>18.899999999999999</v>
      </c>
    </row>
    <row r="85" spans="1:18" ht="13">
      <c r="A85" s="49" t="s">
        <v>338</v>
      </c>
      <c r="B85" s="43"/>
    </row>
    <row r="86" spans="1:18">
      <c r="B86" s="5" t="s">
        <v>339</v>
      </c>
      <c r="C86" s="3">
        <v>541</v>
      </c>
      <c r="D86" s="4">
        <v>5.3</v>
      </c>
      <c r="E86" s="4">
        <v>21.7</v>
      </c>
      <c r="F86" s="4">
        <v>8.3000000000000007</v>
      </c>
      <c r="G86" s="3">
        <v>835</v>
      </c>
      <c r="H86" s="4">
        <v>6</v>
      </c>
      <c r="I86" s="4">
        <v>15.1</v>
      </c>
      <c r="J86" s="4">
        <v>11.5</v>
      </c>
      <c r="K86" s="3">
        <v>753925359</v>
      </c>
      <c r="L86" s="4">
        <v>6.3</v>
      </c>
      <c r="M86" s="4">
        <v>23.4</v>
      </c>
      <c r="N86" s="4">
        <v>13.3</v>
      </c>
      <c r="O86" s="3">
        <v>903</v>
      </c>
      <c r="P86" s="4">
        <v>3.5</v>
      </c>
      <c r="Q86" s="4">
        <v>7.2</v>
      </c>
      <c r="R86" s="4">
        <v>4.9000000000000004</v>
      </c>
    </row>
    <row r="87" spans="1:18">
      <c r="B87" s="5" t="s">
        <v>340</v>
      </c>
      <c r="C87" s="3">
        <v>401</v>
      </c>
      <c r="D87" s="4">
        <v>6.8</v>
      </c>
      <c r="E87" s="4">
        <v>20.100000000000001</v>
      </c>
      <c r="F87" s="4">
        <v>10.6</v>
      </c>
      <c r="G87" s="3">
        <v>564</v>
      </c>
      <c r="H87" s="4">
        <v>9.5</v>
      </c>
      <c r="I87" s="4">
        <v>14.7</v>
      </c>
      <c r="J87" s="4">
        <v>19.3</v>
      </c>
      <c r="K87" s="3">
        <v>285165187</v>
      </c>
      <c r="L87" s="4">
        <v>11.2</v>
      </c>
      <c r="M87" s="4">
        <v>25.7</v>
      </c>
      <c r="N87" s="4">
        <v>24.9</v>
      </c>
      <c r="O87" s="3">
        <v>505</v>
      </c>
      <c r="P87" s="4">
        <v>6.2</v>
      </c>
      <c r="Q87" s="4">
        <v>9.6</v>
      </c>
      <c r="R87" s="4">
        <v>9.1</v>
      </c>
    </row>
    <row r="88" spans="1:18">
      <c r="B88" s="5" t="s">
        <v>341</v>
      </c>
      <c r="C88" s="3">
        <v>829</v>
      </c>
      <c r="D88" s="4">
        <v>7</v>
      </c>
      <c r="E88" s="4">
        <v>25.3</v>
      </c>
      <c r="F88" s="4">
        <v>10.9</v>
      </c>
      <c r="G88" s="3">
        <v>1180</v>
      </c>
      <c r="H88" s="4">
        <v>8</v>
      </c>
      <c r="I88" s="4">
        <v>17.100000000000001</v>
      </c>
      <c r="J88" s="4">
        <v>14</v>
      </c>
      <c r="K88" s="3">
        <v>468111192</v>
      </c>
      <c r="L88" s="4">
        <v>9.8000000000000007</v>
      </c>
      <c r="M88" s="4">
        <v>21.9</v>
      </c>
      <c r="N88" s="4">
        <v>17.899999999999999</v>
      </c>
      <c r="O88" s="3">
        <v>397</v>
      </c>
      <c r="P88" s="4">
        <v>5.6</v>
      </c>
      <c r="Q88" s="4">
        <v>4.0999999999999996</v>
      </c>
      <c r="R88" s="4">
        <v>7.9</v>
      </c>
    </row>
    <row r="89" spans="1:18">
      <c r="B89" s="5" t="s">
        <v>342</v>
      </c>
      <c r="C89" s="3">
        <v>39</v>
      </c>
      <c r="D89" s="4">
        <v>12.7</v>
      </c>
      <c r="E89" s="4">
        <v>9.6999999999999993</v>
      </c>
      <c r="F89" s="4">
        <v>19.2</v>
      </c>
      <c r="G89" s="3">
        <v>125</v>
      </c>
      <c r="H89" s="4">
        <v>20.9</v>
      </c>
      <c r="I89" s="4">
        <v>-6.3</v>
      </c>
      <c r="J89" s="4">
        <v>27.4</v>
      </c>
      <c r="K89" s="3">
        <v>74031533</v>
      </c>
      <c r="L89" s="4">
        <v>21.3</v>
      </c>
      <c r="M89" s="4">
        <v>-5.9</v>
      </c>
      <c r="N89" s="4">
        <v>27.6</v>
      </c>
      <c r="O89" s="3">
        <v>593</v>
      </c>
      <c r="P89" s="4">
        <v>4.9000000000000004</v>
      </c>
      <c r="Q89" s="4">
        <v>0.8</v>
      </c>
      <c r="R89" s="4">
        <v>5.8</v>
      </c>
    </row>
    <row r="90" spans="1:18">
      <c r="B90" s="5" t="s">
        <v>343</v>
      </c>
      <c r="C90" s="3">
        <v>968</v>
      </c>
      <c r="D90" s="4">
        <v>23.4</v>
      </c>
      <c r="E90" s="4">
        <v>47.4</v>
      </c>
      <c r="F90" s="4">
        <v>39.799999999999997</v>
      </c>
      <c r="G90" s="3">
        <v>1988</v>
      </c>
      <c r="H90" s="4">
        <v>17.399999999999999</v>
      </c>
      <c r="I90" s="4">
        <v>38.700000000000003</v>
      </c>
      <c r="J90" s="4">
        <v>33.4</v>
      </c>
      <c r="K90" s="3">
        <v>530501098</v>
      </c>
      <c r="L90" s="4">
        <v>21</v>
      </c>
      <c r="M90" s="4">
        <v>50.5</v>
      </c>
      <c r="N90" s="4">
        <v>44</v>
      </c>
      <c r="O90" s="3">
        <v>267</v>
      </c>
      <c r="P90" s="4">
        <v>9.9</v>
      </c>
      <c r="Q90" s="4">
        <v>8.5</v>
      </c>
      <c r="R90" s="4">
        <v>15.3</v>
      </c>
    </row>
    <row r="91" spans="1:18">
      <c r="A91" s="49" t="s">
        <v>344</v>
      </c>
      <c r="B91" s="43"/>
    </row>
    <row r="92" spans="1:18">
      <c r="B92" s="5" t="s">
        <v>345</v>
      </c>
      <c r="C92" s="3">
        <v>398</v>
      </c>
      <c r="D92" s="4">
        <v>20.8</v>
      </c>
      <c r="E92" s="4">
        <v>22.1</v>
      </c>
      <c r="F92" s="4">
        <v>28.8</v>
      </c>
      <c r="G92" s="3">
        <v>837</v>
      </c>
      <c r="H92" s="4">
        <v>14.7</v>
      </c>
      <c r="I92" s="4">
        <v>30.2</v>
      </c>
      <c r="J92" s="4">
        <v>22.9</v>
      </c>
      <c r="K92" s="3">
        <v>449577165</v>
      </c>
      <c r="L92" s="4">
        <v>14.7</v>
      </c>
      <c r="M92" s="4">
        <v>37.5</v>
      </c>
      <c r="N92" s="4">
        <v>24.2</v>
      </c>
      <c r="O92" s="3">
        <v>537</v>
      </c>
      <c r="P92" s="4">
        <v>0.2</v>
      </c>
      <c r="Q92" s="4">
        <v>6</v>
      </c>
      <c r="R92" s="4">
        <v>0.6</v>
      </c>
    </row>
    <row r="93" spans="1:18">
      <c r="B93" s="5" t="s">
        <v>346</v>
      </c>
      <c r="C93" s="3">
        <v>359</v>
      </c>
      <c r="D93" s="4">
        <v>13.3</v>
      </c>
      <c r="E93" s="4">
        <v>37.799999999999997</v>
      </c>
      <c r="F93" s="4">
        <v>28.9</v>
      </c>
      <c r="G93" s="3">
        <v>745</v>
      </c>
      <c r="H93" s="4">
        <v>16.399999999999999</v>
      </c>
      <c r="I93" s="4">
        <v>39.5</v>
      </c>
      <c r="J93" s="4">
        <v>36.1</v>
      </c>
      <c r="K93" s="3">
        <v>144645476</v>
      </c>
      <c r="L93" s="4">
        <v>16.399999999999999</v>
      </c>
      <c r="M93" s="4">
        <v>44.3</v>
      </c>
      <c r="N93" s="4">
        <v>37.299999999999997</v>
      </c>
      <c r="O93" s="3">
        <v>194</v>
      </c>
      <c r="P93" s="4">
        <v>0.2</v>
      </c>
      <c r="Q93" s="4">
        <v>3.3</v>
      </c>
      <c r="R93" s="4">
        <v>0.2</v>
      </c>
    </row>
    <row r="94" spans="1:18">
      <c r="B94" s="5" t="s">
        <v>347</v>
      </c>
      <c r="C94" s="3">
        <v>276</v>
      </c>
      <c r="D94" s="4">
        <v>11.2</v>
      </c>
      <c r="E94" s="4">
        <v>19</v>
      </c>
      <c r="F94" s="4">
        <v>18.5</v>
      </c>
      <c r="G94" s="3">
        <v>713</v>
      </c>
      <c r="H94" s="4">
        <v>17.2</v>
      </c>
      <c r="I94" s="4">
        <v>22.6</v>
      </c>
      <c r="J94" s="4">
        <v>27.6</v>
      </c>
      <c r="K94" s="3">
        <v>420510601</v>
      </c>
      <c r="L94" s="4">
        <v>17.2</v>
      </c>
      <c r="M94" s="4">
        <v>28.8</v>
      </c>
      <c r="N94" s="4">
        <v>29</v>
      </c>
      <c r="O94" s="3">
        <v>589</v>
      </c>
      <c r="P94" s="4">
        <v>0.1</v>
      </c>
      <c r="Q94" s="4">
        <v>5.0999999999999996</v>
      </c>
      <c r="R94" s="4">
        <v>0.2</v>
      </c>
    </row>
    <row r="95" spans="1:18">
      <c r="B95" s="5" t="s">
        <v>348</v>
      </c>
      <c r="C95" s="3">
        <v>364</v>
      </c>
      <c r="D95" s="4">
        <v>20.6</v>
      </c>
      <c r="E95" s="4">
        <v>4.5999999999999996</v>
      </c>
      <c r="F95" s="4">
        <v>24.2</v>
      </c>
      <c r="G95" s="3">
        <v>705</v>
      </c>
      <c r="H95" s="4">
        <v>16</v>
      </c>
      <c r="I95" s="4">
        <v>-2.2999999999999998</v>
      </c>
      <c r="J95" s="4">
        <v>32</v>
      </c>
      <c r="K95" s="3">
        <v>167216931</v>
      </c>
      <c r="L95" s="4">
        <v>16</v>
      </c>
      <c r="M95" s="4">
        <v>3.7</v>
      </c>
      <c r="N95" s="4">
        <v>33.9</v>
      </c>
      <c r="O95" s="3">
        <v>237</v>
      </c>
      <c r="P95" s="4">
        <v>0</v>
      </c>
      <c r="Q95" s="4">
        <v>6.1</v>
      </c>
      <c r="R95" s="4">
        <v>0.1</v>
      </c>
    </row>
    <row r="96" spans="1:18">
      <c r="B96" s="5" t="s">
        <v>349</v>
      </c>
      <c r="C96" s="3">
        <v>332</v>
      </c>
      <c r="D96" s="4">
        <v>16</v>
      </c>
      <c r="E96" s="4">
        <v>0.3</v>
      </c>
      <c r="F96" s="4">
        <v>19.5</v>
      </c>
      <c r="G96" s="3">
        <v>856</v>
      </c>
      <c r="H96" s="4">
        <v>30.8</v>
      </c>
      <c r="I96" s="4">
        <v>33.700000000000003</v>
      </c>
      <c r="J96" s="4">
        <v>42.6</v>
      </c>
      <c r="K96" s="3">
        <v>176584788</v>
      </c>
      <c r="L96" s="4">
        <v>30.8</v>
      </c>
      <c r="M96" s="4">
        <v>39.1</v>
      </c>
      <c r="N96" s="4">
        <v>44.3</v>
      </c>
      <c r="O96" s="3">
        <v>206</v>
      </c>
      <c r="P96" s="4">
        <v>0</v>
      </c>
      <c r="Q96" s="4">
        <v>4</v>
      </c>
      <c r="R96" s="4">
        <v>0</v>
      </c>
    </row>
    <row r="97" spans="1:18" ht="13">
      <c r="A97" s="49" t="s">
        <v>350</v>
      </c>
      <c r="B97" s="50"/>
      <c r="C97" s="6">
        <v>328</v>
      </c>
      <c r="D97" s="7">
        <v>7.7</v>
      </c>
      <c r="E97" s="7">
        <v>14.6</v>
      </c>
      <c r="F97" s="7">
        <v>10.8</v>
      </c>
      <c r="G97" s="6">
        <v>770</v>
      </c>
      <c r="H97" s="7">
        <v>8.3000000000000007</v>
      </c>
      <c r="I97" s="7">
        <v>24.1</v>
      </c>
      <c r="J97" s="7">
        <v>12.9</v>
      </c>
      <c r="K97" s="6">
        <v>1358534960</v>
      </c>
      <c r="L97" s="7">
        <v>8.3000000000000007</v>
      </c>
      <c r="M97" s="7">
        <v>30.4</v>
      </c>
      <c r="N97" s="7">
        <v>13.5</v>
      </c>
      <c r="O97" s="6">
        <v>1763</v>
      </c>
      <c r="P97" s="7">
        <v>0.1</v>
      </c>
      <c r="Q97" s="7">
        <v>5.2</v>
      </c>
      <c r="R97" s="7">
        <v>0.2</v>
      </c>
    </row>
    <row r="98" spans="1:18">
      <c r="A98" s="48" t="s">
        <v>143</v>
      </c>
      <c r="B98" s="48"/>
      <c r="C98" s="48"/>
      <c r="D98" s="48"/>
      <c r="E98" s="48"/>
      <c r="F98" s="48"/>
      <c r="G98" s="48"/>
      <c r="H98" s="48"/>
      <c r="I98" s="48"/>
      <c r="J98" s="48"/>
      <c r="K98" s="48"/>
      <c r="L98" s="48"/>
      <c r="M98" s="48"/>
      <c r="N98" s="48"/>
      <c r="O98" s="48"/>
      <c r="P98" s="48"/>
      <c r="Q98" s="48"/>
      <c r="R98" s="48"/>
    </row>
    <row r="99" spans="1:18" ht="13">
      <c r="A99" s="49" t="s">
        <v>322</v>
      </c>
      <c r="B99" s="43"/>
    </row>
    <row r="100" spans="1:18">
      <c r="B100" s="5" t="s">
        <v>323</v>
      </c>
      <c r="C100" s="3">
        <v>234</v>
      </c>
      <c r="D100" s="4">
        <v>11</v>
      </c>
      <c r="E100" s="9" t="s">
        <v>139</v>
      </c>
      <c r="F100" s="9" t="s">
        <v>139</v>
      </c>
      <c r="G100" s="3">
        <v>415</v>
      </c>
      <c r="H100" s="4">
        <v>12.2</v>
      </c>
      <c r="I100" s="9" t="s">
        <v>139</v>
      </c>
      <c r="J100" s="9" t="s">
        <v>139</v>
      </c>
      <c r="K100" s="3">
        <v>162100263</v>
      </c>
      <c r="L100" s="4">
        <v>13.3</v>
      </c>
      <c r="M100" s="9" t="s">
        <v>139</v>
      </c>
      <c r="N100" s="9" t="s">
        <v>139</v>
      </c>
      <c r="O100" s="3">
        <v>389</v>
      </c>
      <c r="P100" s="4">
        <v>3.1</v>
      </c>
      <c r="Q100" s="9" t="s">
        <v>139</v>
      </c>
      <c r="R100" s="9" t="s">
        <v>139</v>
      </c>
    </row>
    <row r="101" spans="1:18">
      <c r="B101" s="5" t="s">
        <v>324</v>
      </c>
      <c r="C101" s="3">
        <v>404</v>
      </c>
      <c r="D101" s="4">
        <v>8.1999999999999993</v>
      </c>
      <c r="E101" s="9" t="s">
        <v>139</v>
      </c>
      <c r="F101" s="9" t="s">
        <v>139</v>
      </c>
      <c r="G101" s="3">
        <v>869</v>
      </c>
      <c r="H101" s="4">
        <v>11.7</v>
      </c>
      <c r="I101" s="9" t="s">
        <v>139</v>
      </c>
      <c r="J101" s="9" t="s">
        <v>139</v>
      </c>
      <c r="K101" s="3">
        <v>475779314</v>
      </c>
      <c r="L101" s="4">
        <v>11.5</v>
      </c>
      <c r="M101" s="9" t="s">
        <v>139</v>
      </c>
      <c r="N101" s="9" t="s">
        <v>139</v>
      </c>
      <c r="O101" s="3">
        <v>546</v>
      </c>
      <c r="P101" s="4">
        <v>2.8</v>
      </c>
      <c r="Q101" s="9" t="s">
        <v>139</v>
      </c>
      <c r="R101" s="9" t="s">
        <v>139</v>
      </c>
    </row>
    <row r="102" spans="1:18">
      <c r="B102" s="5" t="s">
        <v>325</v>
      </c>
      <c r="C102" s="3">
        <v>238</v>
      </c>
      <c r="D102" s="4">
        <v>16.3</v>
      </c>
      <c r="E102" s="9" t="s">
        <v>139</v>
      </c>
      <c r="F102" s="9" t="s">
        <v>139</v>
      </c>
      <c r="G102" s="3">
        <v>592</v>
      </c>
      <c r="H102" s="4">
        <v>22.4</v>
      </c>
      <c r="I102" s="9" t="s">
        <v>139</v>
      </c>
      <c r="J102" s="9" t="s">
        <v>139</v>
      </c>
      <c r="K102" s="3">
        <v>167054999</v>
      </c>
      <c r="L102" s="4">
        <v>26</v>
      </c>
      <c r="M102" s="9" t="s">
        <v>139</v>
      </c>
      <c r="N102" s="9" t="s">
        <v>139</v>
      </c>
      <c r="O102" s="3">
        <v>282</v>
      </c>
      <c r="P102" s="4">
        <v>7.8</v>
      </c>
      <c r="Q102" s="9" t="s">
        <v>139</v>
      </c>
      <c r="R102" s="9" t="s">
        <v>139</v>
      </c>
    </row>
    <row r="103" spans="1:18">
      <c r="B103" s="5" t="s">
        <v>326</v>
      </c>
      <c r="C103" s="3">
        <v>270</v>
      </c>
      <c r="D103" s="4">
        <v>14.1</v>
      </c>
      <c r="E103" s="9" t="s">
        <v>139</v>
      </c>
      <c r="F103" s="9" t="s">
        <v>139</v>
      </c>
      <c r="G103" s="3">
        <v>555</v>
      </c>
      <c r="H103" s="4">
        <v>21.4</v>
      </c>
      <c r="I103" s="9" t="s">
        <v>139</v>
      </c>
      <c r="J103" s="9" t="s">
        <v>139</v>
      </c>
      <c r="K103" s="3">
        <v>147892595</v>
      </c>
      <c r="L103" s="4">
        <v>21</v>
      </c>
      <c r="M103" s="9" t="s">
        <v>139</v>
      </c>
      <c r="N103" s="9" t="s">
        <v>139</v>
      </c>
      <c r="O103" s="3">
        <v>267</v>
      </c>
      <c r="P103" s="4">
        <v>6.8</v>
      </c>
      <c r="Q103" s="9" t="s">
        <v>139</v>
      </c>
      <c r="R103" s="9" t="s">
        <v>139</v>
      </c>
    </row>
    <row r="104" spans="1:18">
      <c r="B104" s="5" t="s">
        <v>327</v>
      </c>
      <c r="C104" s="3">
        <v>204</v>
      </c>
      <c r="D104" s="4">
        <v>26</v>
      </c>
      <c r="E104" s="9" t="s">
        <v>139</v>
      </c>
      <c r="F104" s="9" t="s">
        <v>139</v>
      </c>
      <c r="G104" s="3">
        <v>462</v>
      </c>
      <c r="H104" s="4">
        <v>31.1</v>
      </c>
      <c r="I104" s="9" t="s">
        <v>139</v>
      </c>
      <c r="J104" s="9" t="s">
        <v>139</v>
      </c>
      <c r="K104" s="3">
        <v>89182282</v>
      </c>
      <c r="L104" s="4">
        <v>32.200000000000003</v>
      </c>
      <c r="M104" s="9" t="s">
        <v>139</v>
      </c>
      <c r="N104" s="9" t="s">
        <v>139</v>
      </c>
      <c r="O104" s="3">
        <v>193</v>
      </c>
      <c r="P104" s="4">
        <v>7.3</v>
      </c>
      <c r="Q104" s="9" t="s">
        <v>139</v>
      </c>
      <c r="R104" s="9" t="s">
        <v>139</v>
      </c>
    </row>
    <row r="105" spans="1:18">
      <c r="A105" s="49" t="s">
        <v>328</v>
      </c>
      <c r="B105" s="43"/>
    </row>
    <row r="106" spans="1:18">
      <c r="B106" s="5" t="s">
        <v>329</v>
      </c>
      <c r="C106" s="3">
        <v>486</v>
      </c>
      <c r="D106" s="4">
        <v>9.6999999999999993</v>
      </c>
      <c r="E106" s="9" t="s">
        <v>139</v>
      </c>
      <c r="F106" s="9" t="s">
        <v>139</v>
      </c>
      <c r="G106" s="3">
        <v>985</v>
      </c>
      <c r="H106" s="4">
        <v>12.2</v>
      </c>
      <c r="I106" s="9" t="s">
        <v>139</v>
      </c>
      <c r="J106" s="9" t="s">
        <v>139</v>
      </c>
      <c r="K106" s="3">
        <v>450248398</v>
      </c>
      <c r="L106" s="4">
        <v>12.2</v>
      </c>
      <c r="M106" s="9" t="s">
        <v>139</v>
      </c>
      <c r="N106" s="9" t="s">
        <v>139</v>
      </c>
      <c r="O106" s="3">
        <v>456</v>
      </c>
      <c r="P106" s="4">
        <v>3</v>
      </c>
      <c r="Q106" s="9" t="s">
        <v>139</v>
      </c>
      <c r="R106" s="9" t="s">
        <v>139</v>
      </c>
    </row>
    <row r="107" spans="1:18">
      <c r="B107" s="5" t="s">
        <v>330</v>
      </c>
      <c r="C107" s="3">
        <v>248</v>
      </c>
      <c r="D107" s="4">
        <v>16</v>
      </c>
      <c r="E107" s="9" t="s">
        <v>139</v>
      </c>
      <c r="F107" s="9" t="s">
        <v>139</v>
      </c>
      <c r="G107" s="3">
        <v>590</v>
      </c>
      <c r="H107" s="4">
        <v>32.700000000000003</v>
      </c>
      <c r="I107" s="9" t="s">
        <v>139</v>
      </c>
      <c r="J107" s="9" t="s">
        <v>139</v>
      </c>
      <c r="K107" s="3">
        <v>67673300</v>
      </c>
      <c r="L107" s="4">
        <v>35.5</v>
      </c>
      <c r="M107" s="9" t="s">
        <v>139</v>
      </c>
      <c r="N107" s="9" t="s">
        <v>139</v>
      </c>
      <c r="O107" s="3">
        <v>115</v>
      </c>
      <c r="P107" s="4">
        <v>11.3</v>
      </c>
      <c r="Q107" s="9" t="s">
        <v>139</v>
      </c>
      <c r="R107" s="9" t="s">
        <v>139</v>
      </c>
    </row>
    <row r="108" spans="1:18">
      <c r="B108" s="5" t="s">
        <v>331</v>
      </c>
      <c r="C108" s="3">
        <v>248</v>
      </c>
      <c r="D108" s="4">
        <v>13.4</v>
      </c>
      <c r="E108" s="9" t="s">
        <v>139</v>
      </c>
      <c r="F108" s="9" t="s">
        <v>139</v>
      </c>
      <c r="G108" s="3">
        <v>604</v>
      </c>
      <c r="H108" s="4">
        <v>29</v>
      </c>
      <c r="I108" s="9" t="s">
        <v>139</v>
      </c>
      <c r="J108" s="9" t="s">
        <v>139</v>
      </c>
      <c r="K108" s="3">
        <v>131342200</v>
      </c>
      <c r="L108" s="4">
        <v>29.8</v>
      </c>
      <c r="M108" s="9" t="s">
        <v>139</v>
      </c>
      <c r="N108" s="9" t="s">
        <v>139</v>
      </c>
      <c r="O108" s="3">
        <v>217</v>
      </c>
      <c r="P108" s="4">
        <v>6.8</v>
      </c>
      <c r="Q108" s="9" t="s">
        <v>139</v>
      </c>
      <c r="R108" s="9" t="s">
        <v>139</v>
      </c>
    </row>
    <row r="109" spans="1:18" ht="13">
      <c r="B109" s="5" t="s">
        <v>332</v>
      </c>
      <c r="C109" s="3">
        <v>474</v>
      </c>
      <c r="D109" s="4">
        <v>18.5</v>
      </c>
      <c r="E109" s="9" t="s">
        <v>139</v>
      </c>
      <c r="F109" s="9" t="s">
        <v>139</v>
      </c>
      <c r="G109" s="3">
        <v>809</v>
      </c>
      <c r="H109" s="4">
        <v>22.1</v>
      </c>
      <c r="I109" s="9" t="s">
        <v>139</v>
      </c>
      <c r="J109" s="9" t="s">
        <v>139</v>
      </c>
      <c r="K109" s="3">
        <v>129579474</v>
      </c>
      <c r="L109" s="4">
        <v>24.8</v>
      </c>
      <c r="M109" s="9" t="s">
        <v>139</v>
      </c>
      <c r="N109" s="9" t="s">
        <v>139</v>
      </c>
      <c r="O109" s="3">
        <v>160</v>
      </c>
      <c r="P109" s="4">
        <v>9</v>
      </c>
      <c r="Q109" s="9" t="s">
        <v>139</v>
      </c>
      <c r="R109" s="9" t="s">
        <v>139</v>
      </c>
    </row>
    <row r="110" spans="1:18">
      <c r="B110" s="5" t="s">
        <v>333</v>
      </c>
      <c r="C110" s="3">
        <v>26</v>
      </c>
      <c r="D110" s="4">
        <v>31.8</v>
      </c>
      <c r="E110" s="9" t="s">
        <v>139</v>
      </c>
      <c r="F110" s="9" t="s">
        <v>139</v>
      </c>
      <c r="G110" s="3">
        <v>165</v>
      </c>
      <c r="H110" s="4">
        <v>38.9</v>
      </c>
      <c r="I110" s="9" t="s">
        <v>139</v>
      </c>
      <c r="J110" s="9" t="s">
        <v>139</v>
      </c>
      <c r="K110" s="3">
        <v>12427733</v>
      </c>
      <c r="L110" s="4">
        <v>44.2</v>
      </c>
      <c r="M110" s="9" t="s">
        <v>139</v>
      </c>
      <c r="N110" s="9" t="s">
        <v>139</v>
      </c>
      <c r="O110" s="3">
        <v>76</v>
      </c>
      <c r="P110" s="4">
        <v>13.3</v>
      </c>
      <c r="Q110" s="9" t="s">
        <v>139</v>
      </c>
      <c r="R110" s="9" t="s">
        <v>139</v>
      </c>
    </row>
    <row r="111" spans="1:18" ht="13">
      <c r="B111" s="5" t="s">
        <v>334</v>
      </c>
      <c r="C111" s="3">
        <v>189</v>
      </c>
      <c r="D111" s="4">
        <v>33.200000000000003</v>
      </c>
      <c r="E111" s="9" t="s">
        <v>139</v>
      </c>
      <c r="F111" s="9" t="s">
        <v>139</v>
      </c>
      <c r="G111" s="3">
        <v>415</v>
      </c>
      <c r="H111" s="4">
        <v>41.1</v>
      </c>
      <c r="I111" s="9" t="s">
        <v>139</v>
      </c>
      <c r="J111" s="9" t="s">
        <v>139</v>
      </c>
      <c r="K111" s="3">
        <v>20491802</v>
      </c>
      <c r="L111" s="4">
        <v>46.2</v>
      </c>
      <c r="M111" s="9" t="s">
        <v>139</v>
      </c>
      <c r="N111" s="9" t="s">
        <v>139</v>
      </c>
      <c r="O111" s="3">
        <v>49</v>
      </c>
      <c r="P111" s="4">
        <v>18.899999999999999</v>
      </c>
      <c r="Q111" s="9" t="s">
        <v>139</v>
      </c>
      <c r="R111" s="9" t="s">
        <v>139</v>
      </c>
    </row>
    <row r="112" spans="1:18" ht="13">
      <c r="B112" s="5" t="s">
        <v>335</v>
      </c>
      <c r="C112" s="3">
        <v>74</v>
      </c>
      <c r="D112" s="4">
        <v>33.1</v>
      </c>
      <c r="E112" s="9" t="s">
        <v>139</v>
      </c>
      <c r="F112" s="9" t="s">
        <v>139</v>
      </c>
      <c r="G112" s="3">
        <v>226</v>
      </c>
      <c r="H112" s="4">
        <v>39</v>
      </c>
      <c r="I112" s="9" t="s">
        <v>139</v>
      </c>
      <c r="J112" s="9" t="s">
        <v>139</v>
      </c>
      <c r="K112" s="3">
        <v>18564933</v>
      </c>
      <c r="L112" s="4">
        <v>42.6</v>
      </c>
      <c r="M112" s="9" t="s">
        <v>139</v>
      </c>
      <c r="N112" s="9" t="s">
        <v>139</v>
      </c>
      <c r="O112" s="3">
        <v>82</v>
      </c>
      <c r="P112" s="4">
        <v>14.7</v>
      </c>
      <c r="Q112" s="9" t="s">
        <v>139</v>
      </c>
      <c r="R112" s="9" t="s">
        <v>139</v>
      </c>
    </row>
    <row r="113" spans="1:18">
      <c r="B113" s="5" t="s">
        <v>336</v>
      </c>
      <c r="C113" s="3">
        <v>234</v>
      </c>
      <c r="D113" s="4">
        <v>11</v>
      </c>
      <c r="E113" s="9" t="s">
        <v>139</v>
      </c>
      <c r="F113" s="9" t="s">
        <v>139</v>
      </c>
      <c r="G113" s="3">
        <v>415</v>
      </c>
      <c r="H113" s="4">
        <v>12.2</v>
      </c>
      <c r="I113" s="9" t="s">
        <v>139</v>
      </c>
      <c r="J113" s="9" t="s">
        <v>139</v>
      </c>
      <c r="K113" s="3">
        <v>162100263</v>
      </c>
      <c r="L113" s="4">
        <v>13.3</v>
      </c>
      <c r="M113" s="9" t="s">
        <v>139</v>
      </c>
      <c r="N113" s="9" t="s">
        <v>139</v>
      </c>
      <c r="O113" s="3">
        <v>389</v>
      </c>
      <c r="P113" s="4">
        <v>3.1</v>
      </c>
      <c r="Q113" s="9" t="s">
        <v>139</v>
      </c>
      <c r="R113" s="9" t="s">
        <v>139</v>
      </c>
    </row>
    <row r="114" spans="1:18" ht="13">
      <c r="B114" s="5" t="s">
        <v>337</v>
      </c>
      <c r="C114" s="3">
        <v>205</v>
      </c>
      <c r="D114" s="4">
        <v>26</v>
      </c>
      <c r="E114" s="9" t="s">
        <v>139</v>
      </c>
      <c r="F114" s="9" t="s">
        <v>139</v>
      </c>
      <c r="G114" s="3">
        <v>373</v>
      </c>
      <c r="H114" s="4">
        <v>23.4</v>
      </c>
      <c r="I114" s="9" t="s">
        <v>139</v>
      </c>
      <c r="J114" s="9" t="s">
        <v>139</v>
      </c>
      <c r="K114" s="3">
        <v>49581351</v>
      </c>
      <c r="L114" s="4">
        <v>24.7</v>
      </c>
      <c r="M114" s="9" t="s">
        <v>139</v>
      </c>
      <c r="N114" s="9" t="s">
        <v>139</v>
      </c>
      <c r="O114" s="3">
        <v>133</v>
      </c>
      <c r="P114" s="4">
        <v>10.4</v>
      </c>
      <c r="Q114" s="9" t="s">
        <v>139</v>
      </c>
      <c r="R114" s="9" t="s">
        <v>139</v>
      </c>
    </row>
    <row r="115" spans="1:18" ht="13">
      <c r="A115" s="49" t="s">
        <v>338</v>
      </c>
      <c r="B115" s="43"/>
    </row>
    <row r="116" spans="1:18">
      <c r="B116" s="5" t="s">
        <v>339</v>
      </c>
      <c r="C116" s="3">
        <v>445</v>
      </c>
      <c r="D116" s="4">
        <v>4.3</v>
      </c>
      <c r="E116" s="9" t="s">
        <v>139</v>
      </c>
      <c r="F116" s="9" t="s">
        <v>139</v>
      </c>
      <c r="G116" s="3">
        <v>725</v>
      </c>
      <c r="H116" s="4">
        <v>7.4</v>
      </c>
      <c r="I116" s="9" t="s">
        <v>139</v>
      </c>
      <c r="J116" s="9" t="s">
        <v>139</v>
      </c>
      <c r="K116" s="3">
        <v>610788942</v>
      </c>
      <c r="L116" s="4">
        <v>8</v>
      </c>
      <c r="M116" s="9" t="s">
        <v>139</v>
      </c>
      <c r="N116" s="9" t="s">
        <v>139</v>
      </c>
      <c r="O116" s="3">
        <v>842</v>
      </c>
      <c r="P116" s="4">
        <v>3.5</v>
      </c>
      <c r="Q116" s="9" t="s">
        <v>139</v>
      </c>
      <c r="R116" s="9" t="s">
        <v>139</v>
      </c>
    </row>
    <row r="117" spans="1:18">
      <c r="B117" s="5" t="s">
        <v>340</v>
      </c>
      <c r="C117" s="3">
        <v>334</v>
      </c>
      <c r="D117" s="4">
        <v>5.5</v>
      </c>
      <c r="E117" s="9" t="s">
        <v>139</v>
      </c>
      <c r="F117" s="9" t="s">
        <v>139</v>
      </c>
      <c r="G117" s="3">
        <v>492</v>
      </c>
      <c r="H117" s="4">
        <v>13.8</v>
      </c>
      <c r="I117" s="9" t="s">
        <v>139</v>
      </c>
      <c r="J117" s="9" t="s">
        <v>139</v>
      </c>
      <c r="K117" s="3">
        <v>226810735</v>
      </c>
      <c r="L117" s="4">
        <v>15.2</v>
      </c>
      <c r="M117" s="9" t="s">
        <v>139</v>
      </c>
      <c r="N117" s="9" t="s">
        <v>139</v>
      </c>
      <c r="O117" s="3">
        <v>461</v>
      </c>
      <c r="P117" s="4">
        <v>5.8</v>
      </c>
      <c r="Q117" s="9" t="s">
        <v>139</v>
      </c>
      <c r="R117" s="9" t="s">
        <v>139</v>
      </c>
    </row>
    <row r="118" spans="1:18">
      <c r="B118" s="5" t="s">
        <v>341</v>
      </c>
      <c r="C118" s="3">
        <v>661</v>
      </c>
      <c r="D118" s="4">
        <v>5.2</v>
      </c>
      <c r="E118" s="9" t="s">
        <v>139</v>
      </c>
      <c r="F118" s="9" t="s">
        <v>139</v>
      </c>
      <c r="G118" s="3">
        <v>1008</v>
      </c>
      <c r="H118" s="4">
        <v>9.1</v>
      </c>
      <c r="I118" s="9" t="s">
        <v>139</v>
      </c>
      <c r="J118" s="9" t="s">
        <v>139</v>
      </c>
      <c r="K118" s="3">
        <v>383978207</v>
      </c>
      <c r="L118" s="4">
        <v>10.4</v>
      </c>
      <c r="M118" s="9" t="s">
        <v>139</v>
      </c>
      <c r="N118" s="9" t="s">
        <v>139</v>
      </c>
      <c r="O118" s="3">
        <v>381</v>
      </c>
      <c r="P118" s="4">
        <v>5.3</v>
      </c>
      <c r="Q118" s="9" t="s">
        <v>139</v>
      </c>
      <c r="R118" s="9" t="s">
        <v>139</v>
      </c>
    </row>
    <row r="119" spans="1:18">
      <c r="B119" s="5" t="s">
        <v>342</v>
      </c>
      <c r="C119" s="3">
        <v>36</v>
      </c>
      <c r="D119" s="4">
        <v>12</v>
      </c>
      <c r="E119" s="9" t="s">
        <v>139</v>
      </c>
      <c r="F119" s="9" t="s">
        <v>139</v>
      </c>
      <c r="G119" s="3">
        <v>133</v>
      </c>
      <c r="H119" s="4">
        <v>26.6</v>
      </c>
      <c r="I119" s="9" t="s">
        <v>139</v>
      </c>
      <c r="J119" s="9" t="s">
        <v>139</v>
      </c>
      <c r="K119" s="3">
        <v>78663807</v>
      </c>
      <c r="L119" s="4">
        <v>27.1</v>
      </c>
      <c r="M119" s="9" t="s">
        <v>139</v>
      </c>
      <c r="N119" s="9" t="s">
        <v>139</v>
      </c>
      <c r="O119" s="3">
        <v>588</v>
      </c>
      <c r="P119" s="4">
        <v>4.2</v>
      </c>
      <c r="Q119" s="9" t="s">
        <v>139</v>
      </c>
      <c r="R119" s="9" t="s">
        <v>139</v>
      </c>
    </row>
    <row r="120" spans="1:18">
      <c r="B120" s="5" t="s">
        <v>343</v>
      </c>
      <c r="C120" s="3">
        <v>657</v>
      </c>
      <c r="D120" s="4">
        <v>13.4</v>
      </c>
      <c r="E120" s="9" t="s">
        <v>139</v>
      </c>
      <c r="F120" s="9" t="s">
        <v>139</v>
      </c>
      <c r="G120" s="3">
        <v>1433</v>
      </c>
      <c r="H120" s="4">
        <v>17</v>
      </c>
      <c r="I120" s="9" t="s">
        <v>139</v>
      </c>
      <c r="J120" s="9" t="s">
        <v>139</v>
      </c>
      <c r="K120" s="3">
        <v>352532022</v>
      </c>
      <c r="L120" s="4">
        <v>20.6</v>
      </c>
      <c r="M120" s="9" t="s">
        <v>139</v>
      </c>
      <c r="N120" s="9" t="s">
        <v>139</v>
      </c>
      <c r="O120" s="3">
        <v>246</v>
      </c>
      <c r="P120" s="4">
        <v>9.6</v>
      </c>
      <c r="Q120" s="9" t="s">
        <v>139</v>
      </c>
      <c r="R120" s="9" t="s">
        <v>139</v>
      </c>
    </row>
    <row r="121" spans="1:18">
      <c r="A121" s="49" t="s">
        <v>344</v>
      </c>
      <c r="B121" s="43"/>
    </row>
    <row r="122" spans="1:18">
      <c r="B122" s="5" t="s">
        <v>345</v>
      </c>
      <c r="C122" s="3">
        <v>326</v>
      </c>
      <c r="D122" s="4">
        <v>11.1</v>
      </c>
      <c r="E122" s="9" t="s">
        <v>139</v>
      </c>
      <c r="F122" s="9" t="s">
        <v>139</v>
      </c>
      <c r="G122" s="3">
        <v>643</v>
      </c>
      <c r="H122" s="4">
        <v>14.3</v>
      </c>
      <c r="I122" s="9" t="s">
        <v>139</v>
      </c>
      <c r="J122" s="9" t="s">
        <v>139</v>
      </c>
      <c r="K122" s="3">
        <v>326978073</v>
      </c>
      <c r="L122" s="4">
        <v>14.3</v>
      </c>
      <c r="M122" s="9" t="s">
        <v>139</v>
      </c>
      <c r="N122" s="9" t="s">
        <v>139</v>
      </c>
      <c r="O122" s="3">
        <v>506</v>
      </c>
      <c r="P122" s="4">
        <v>0.6</v>
      </c>
      <c r="Q122" s="9" t="s">
        <v>139</v>
      </c>
      <c r="R122" s="9" t="s">
        <v>139</v>
      </c>
    </row>
    <row r="123" spans="1:18">
      <c r="B123" s="5" t="s">
        <v>346</v>
      </c>
      <c r="C123" s="3">
        <v>261</v>
      </c>
      <c r="D123" s="4">
        <v>16.3</v>
      </c>
      <c r="E123" s="9" t="s">
        <v>139</v>
      </c>
      <c r="F123" s="9" t="s">
        <v>139</v>
      </c>
      <c r="G123" s="3">
        <v>534</v>
      </c>
      <c r="H123" s="4">
        <v>19.3</v>
      </c>
      <c r="I123" s="9" t="s">
        <v>139</v>
      </c>
      <c r="J123" s="9" t="s">
        <v>139</v>
      </c>
      <c r="K123" s="3">
        <v>100221043</v>
      </c>
      <c r="L123" s="4">
        <v>19.3</v>
      </c>
      <c r="M123" s="9" t="s">
        <v>139</v>
      </c>
      <c r="N123" s="9" t="s">
        <v>139</v>
      </c>
      <c r="O123" s="3">
        <v>188</v>
      </c>
      <c r="P123" s="4">
        <v>0</v>
      </c>
      <c r="Q123" s="9" t="s">
        <v>139</v>
      </c>
      <c r="R123" s="9" t="s">
        <v>139</v>
      </c>
    </row>
    <row r="124" spans="1:18">
      <c r="B124" s="5" t="s">
        <v>347</v>
      </c>
      <c r="C124" s="3">
        <v>232</v>
      </c>
      <c r="D124" s="4">
        <v>10.8</v>
      </c>
      <c r="E124" s="9" t="s">
        <v>139</v>
      </c>
      <c r="F124" s="9" t="s">
        <v>139</v>
      </c>
      <c r="G124" s="3">
        <v>582</v>
      </c>
      <c r="H124" s="4">
        <v>15.7</v>
      </c>
      <c r="I124" s="9" t="s">
        <v>139</v>
      </c>
      <c r="J124" s="9" t="s">
        <v>139</v>
      </c>
      <c r="K124" s="3">
        <v>326561777</v>
      </c>
      <c r="L124" s="4">
        <v>15.7</v>
      </c>
      <c r="M124" s="9" t="s">
        <v>139</v>
      </c>
      <c r="N124" s="9" t="s">
        <v>139</v>
      </c>
      <c r="O124" s="3">
        <v>561</v>
      </c>
      <c r="P124" s="4">
        <v>0.1</v>
      </c>
      <c r="Q124" s="9" t="s">
        <v>139</v>
      </c>
      <c r="R124" s="9" t="s">
        <v>139</v>
      </c>
    </row>
    <row r="125" spans="1:18">
      <c r="B125" s="5" t="s">
        <v>348</v>
      </c>
      <c r="C125" s="3">
        <v>348</v>
      </c>
      <c r="D125" s="4">
        <v>10.6</v>
      </c>
      <c r="E125" s="9" t="s">
        <v>139</v>
      </c>
      <c r="F125" s="9" t="s">
        <v>139</v>
      </c>
      <c r="G125" s="3">
        <v>722</v>
      </c>
      <c r="H125" s="4">
        <v>25</v>
      </c>
      <c r="I125" s="9" t="s">
        <v>139</v>
      </c>
      <c r="J125" s="9" t="s">
        <v>139</v>
      </c>
      <c r="K125" s="3">
        <v>161310880</v>
      </c>
      <c r="L125" s="4">
        <v>25</v>
      </c>
      <c r="M125" s="9" t="s">
        <v>139</v>
      </c>
      <c r="N125" s="9" t="s">
        <v>139</v>
      </c>
      <c r="O125" s="3">
        <v>223</v>
      </c>
      <c r="P125" s="4">
        <v>0.1</v>
      </c>
      <c r="Q125" s="9" t="s">
        <v>139</v>
      </c>
      <c r="R125" s="9" t="s">
        <v>139</v>
      </c>
    </row>
    <row r="126" spans="1:18">
      <c r="B126" s="5" t="s">
        <v>349</v>
      </c>
      <c r="C126" s="3">
        <v>330</v>
      </c>
      <c r="D126" s="4">
        <v>11</v>
      </c>
      <c r="E126" s="9" t="s">
        <v>139</v>
      </c>
      <c r="F126" s="9" t="s">
        <v>139</v>
      </c>
      <c r="G126" s="3">
        <v>641</v>
      </c>
      <c r="H126" s="4">
        <v>14.5</v>
      </c>
      <c r="I126" s="9" t="s">
        <v>139</v>
      </c>
      <c r="J126" s="9" t="s">
        <v>139</v>
      </c>
      <c r="K126" s="3">
        <v>126937682</v>
      </c>
      <c r="L126" s="4">
        <v>14.5</v>
      </c>
      <c r="M126" s="9" t="s">
        <v>139</v>
      </c>
      <c r="N126" s="9" t="s">
        <v>139</v>
      </c>
      <c r="O126" s="3">
        <v>198</v>
      </c>
      <c r="P126" s="4">
        <v>0</v>
      </c>
      <c r="Q126" s="9" t="s">
        <v>139</v>
      </c>
      <c r="R126" s="9" t="s">
        <v>139</v>
      </c>
    </row>
    <row r="127" spans="1:18" ht="13">
      <c r="A127" s="55" t="s">
        <v>350</v>
      </c>
      <c r="B127" s="56"/>
      <c r="C127" s="16">
        <v>286</v>
      </c>
      <c r="D127" s="17">
        <v>5.5</v>
      </c>
      <c r="E127" s="18" t="s">
        <v>139</v>
      </c>
      <c r="F127" s="18" t="s">
        <v>139</v>
      </c>
      <c r="G127" s="16">
        <v>620</v>
      </c>
      <c r="H127" s="17">
        <v>7.7</v>
      </c>
      <c r="I127" s="18" t="s">
        <v>139</v>
      </c>
      <c r="J127" s="18" t="s">
        <v>139</v>
      </c>
      <c r="K127" s="16">
        <v>1042009454</v>
      </c>
      <c r="L127" s="17">
        <v>7.7</v>
      </c>
      <c r="M127" s="18" t="s">
        <v>139</v>
      </c>
      <c r="N127" s="18" t="s">
        <v>139</v>
      </c>
      <c r="O127" s="16">
        <v>1677</v>
      </c>
      <c r="P127" s="17">
        <v>0.2</v>
      </c>
      <c r="Q127" s="18" t="s">
        <v>139</v>
      </c>
      <c r="R127" s="18" t="s">
        <v>139</v>
      </c>
    </row>
    <row r="128" spans="1:18" ht="12.75" customHeight="1">
      <c r="A128" s="53" t="s">
        <v>351</v>
      </c>
      <c r="B128" s="43"/>
      <c r="C128" s="43"/>
      <c r="D128" s="43"/>
      <c r="E128" s="43"/>
      <c r="F128" s="43"/>
      <c r="G128" s="43"/>
      <c r="H128" s="43"/>
      <c r="I128" s="43"/>
      <c r="J128" s="43"/>
      <c r="K128" s="43"/>
      <c r="L128" s="43"/>
      <c r="M128" s="43"/>
      <c r="N128" s="43"/>
      <c r="O128" s="43"/>
      <c r="P128" s="43"/>
      <c r="Q128" s="43"/>
      <c r="R128" s="43"/>
    </row>
    <row r="129" spans="1:18" ht="12.75" customHeight="1">
      <c r="A129" s="53" t="s">
        <v>222</v>
      </c>
      <c r="B129" s="43"/>
      <c r="C129" s="43"/>
      <c r="D129" s="43"/>
      <c r="E129" s="43"/>
      <c r="F129" s="43"/>
      <c r="G129" s="43"/>
      <c r="H129" s="43"/>
      <c r="I129" s="43"/>
      <c r="J129" s="43"/>
      <c r="K129" s="43"/>
      <c r="L129" s="43"/>
      <c r="M129" s="43"/>
      <c r="N129" s="43"/>
      <c r="O129" s="43"/>
      <c r="P129" s="43"/>
      <c r="Q129" s="43"/>
      <c r="R129" s="43"/>
    </row>
    <row r="130" spans="1:18" ht="12.75" customHeight="1">
      <c r="A130" s="53" t="s">
        <v>352</v>
      </c>
      <c r="B130" s="43"/>
      <c r="C130" s="43"/>
      <c r="D130" s="43"/>
      <c r="E130" s="43"/>
      <c r="F130" s="43"/>
      <c r="G130" s="43"/>
      <c r="H130" s="43"/>
      <c r="I130" s="43"/>
      <c r="J130" s="43"/>
      <c r="K130" s="43"/>
      <c r="L130" s="43"/>
      <c r="M130" s="43"/>
      <c r="N130" s="43"/>
      <c r="O130" s="43"/>
      <c r="P130" s="43"/>
      <c r="Q130" s="43"/>
      <c r="R130" s="43"/>
    </row>
    <row r="131" spans="1:18" ht="12.75" customHeight="1">
      <c r="A131" s="53" t="s">
        <v>353</v>
      </c>
      <c r="B131" s="43"/>
      <c r="C131" s="43"/>
      <c r="D131" s="43"/>
      <c r="E131" s="43"/>
      <c r="F131" s="43"/>
      <c r="G131" s="43"/>
      <c r="H131" s="43"/>
      <c r="I131" s="43"/>
      <c r="J131" s="43"/>
      <c r="K131" s="43"/>
      <c r="L131" s="43"/>
      <c r="M131" s="43"/>
      <c r="N131" s="43"/>
      <c r="O131" s="43"/>
      <c r="P131" s="43"/>
      <c r="Q131" s="43"/>
      <c r="R131" s="43"/>
    </row>
    <row r="132" spans="1:18" ht="12.75" customHeight="1">
      <c r="A132" s="53" t="s">
        <v>354</v>
      </c>
      <c r="B132" s="43"/>
      <c r="C132" s="43"/>
      <c r="D132" s="43"/>
      <c r="E132" s="43"/>
      <c r="F132" s="43"/>
      <c r="G132" s="43"/>
      <c r="H132" s="43"/>
      <c r="I132" s="43"/>
      <c r="J132" s="43"/>
      <c r="K132" s="43"/>
      <c r="L132" s="43"/>
      <c r="M132" s="43"/>
      <c r="N132" s="43"/>
      <c r="O132" s="43"/>
      <c r="P132" s="43"/>
      <c r="Q132" s="43"/>
      <c r="R132" s="43"/>
    </row>
    <row r="133" spans="1:18" ht="12.75" customHeight="1">
      <c r="A133" s="53" t="s">
        <v>355</v>
      </c>
      <c r="B133" s="43"/>
      <c r="C133" s="43"/>
      <c r="D133" s="43"/>
      <c r="E133" s="43"/>
      <c r="F133" s="43"/>
      <c r="G133" s="43"/>
      <c r="H133" s="43"/>
      <c r="I133" s="43"/>
      <c r="J133" s="43"/>
      <c r="K133" s="43"/>
      <c r="L133" s="43"/>
      <c r="M133" s="43"/>
      <c r="N133" s="43"/>
      <c r="O133" s="43"/>
      <c r="P133" s="43"/>
      <c r="Q133" s="43"/>
      <c r="R133" s="43"/>
    </row>
    <row r="134" spans="1:18" ht="12.75" customHeight="1">
      <c r="A134" s="53" t="s">
        <v>356</v>
      </c>
      <c r="B134" s="43"/>
      <c r="C134" s="43"/>
      <c r="D134" s="43"/>
      <c r="E134" s="43"/>
      <c r="F134" s="43"/>
      <c r="G134" s="43"/>
      <c r="H134" s="43"/>
      <c r="I134" s="43"/>
      <c r="J134" s="43"/>
      <c r="K134" s="43"/>
      <c r="L134" s="43"/>
      <c r="M134" s="43"/>
      <c r="N134" s="43"/>
      <c r="O134" s="43"/>
      <c r="P134" s="43"/>
      <c r="Q134" s="43"/>
      <c r="R134" s="43"/>
    </row>
    <row r="135" spans="1:18" ht="12.75" customHeight="1">
      <c r="A135" s="53" t="s">
        <v>357</v>
      </c>
      <c r="B135" s="43"/>
      <c r="C135" s="43"/>
      <c r="D135" s="43"/>
      <c r="E135" s="43"/>
      <c r="F135" s="43"/>
      <c r="G135" s="43"/>
      <c r="H135" s="43"/>
      <c r="I135" s="43"/>
      <c r="J135" s="43"/>
      <c r="K135" s="43"/>
      <c r="L135" s="43"/>
      <c r="M135" s="43"/>
      <c r="N135" s="43"/>
      <c r="O135" s="43"/>
      <c r="P135" s="43"/>
      <c r="Q135" s="43"/>
      <c r="R135" s="43"/>
    </row>
    <row r="136" spans="1:18" ht="12.75" customHeight="1">
      <c r="A136" s="53" t="s">
        <v>358</v>
      </c>
      <c r="B136" s="43"/>
      <c r="C136" s="43"/>
      <c r="D136" s="43"/>
      <c r="E136" s="43"/>
      <c r="F136" s="43"/>
      <c r="G136" s="43"/>
      <c r="H136" s="43"/>
      <c r="I136" s="43"/>
      <c r="J136" s="43"/>
      <c r="K136" s="43"/>
      <c r="L136" s="43"/>
      <c r="M136" s="43"/>
      <c r="N136" s="43"/>
      <c r="O136" s="43"/>
      <c r="P136" s="43"/>
      <c r="Q136" s="43"/>
      <c r="R136" s="43"/>
    </row>
    <row r="137" spans="1:18" ht="12.75" customHeight="1">
      <c r="A137" s="53" t="s">
        <v>359</v>
      </c>
      <c r="B137" s="43"/>
      <c r="C137" s="43"/>
      <c r="D137" s="43"/>
      <c r="E137" s="43"/>
      <c r="F137" s="43"/>
      <c r="G137" s="43"/>
      <c r="H137" s="43"/>
      <c r="I137" s="43"/>
      <c r="J137" s="43"/>
      <c r="K137" s="43"/>
      <c r="L137" s="43"/>
      <c r="M137" s="43"/>
      <c r="N137" s="43"/>
      <c r="O137" s="43"/>
      <c r="P137" s="43"/>
      <c r="Q137" s="43"/>
      <c r="R137" s="43"/>
    </row>
    <row r="138" spans="1:18" ht="12.75" customHeight="1">
      <c r="A138" s="53" t="s">
        <v>360</v>
      </c>
      <c r="B138" s="43"/>
      <c r="C138" s="43"/>
      <c r="D138" s="43"/>
      <c r="E138" s="43"/>
      <c r="F138" s="43"/>
      <c r="G138" s="43"/>
      <c r="H138" s="43"/>
      <c r="I138" s="43"/>
      <c r="J138" s="43"/>
      <c r="K138" s="43"/>
      <c r="L138" s="43"/>
      <c r="M138" s="43"/>
      <c r="N138" s="43"/>
      <c r="O138" s="43"/>
      <c r="P138" s="43"/>
      <c r="Q138" s="43"/>
      <c r="R138" s="43"/>
    </row>
    <row r="139" spans="1:18" ht="12.75" customHeight="1">
      <c r="A139" s="49" t="s">
        <v>152</v>
      </c>
      <c r="B139" s="43"/>
      <c r="C139" s="43"/>
      <c r="D139" s="43"/>
      <c r="E139" s="43"/>
      <c r="F139" s="43"/>
      <c r="G139" s="43"/>
      <c r="H139" s="43"/>
      <c r="I139" s="43"/>
      <c r="J139" s="43"/>
      <c r="K139" s="43"/>
      <c r="L139" s="43"/>
      <c r="M139" s="43"/>
      <c r="N139" s="43"/>
      <c r="O139" s="43"/>
      <c r="P139" s="43"/>
      <c r="Q139" s="43"/>
      <c r="R139" s="43"/>
    </row>
    <row r="140" spans="1:18" ht="12.75" customHeight="1">
      <c r="A140" s="54" t="s">
        <v>153</v>
      </c>
      <c r="B140" s="43"/>
      <c r="C140" s="43"/>
      <c r="D140" s="43"/>
      <c r="E140" s="43"/>
      <c r="F140" s="43"/>
      <c r="G140" s="43"/>
      <c r="H140" s="43"/>
      <c r="I140" s="43"/>
      <c r="J140" s="43"/>
      <c r="K140" s="43"/>
      <c r="L140" s="43"/>
      <c r="M140" s="43"/>
      <c r="N140" s="43"/>
      <c r="O140" s="43"/>
      <c r="P140" s="43"/>
      <c r="Q140" s="43"/>
      <c r="R140" s="43"/>
    </row>
    <row r="141" spans="1:18" ht="12.75" customHeight="1">
      <c r="A141" s="54" t="s">
        <v>154</v>
      </c>
      <c r="B141" s="43"/>
      <c r="C141" s="43"/>
      <c r="D141" s="43"/>
      <c r="E141" s="43"/>
      <c r="F141" s="43"/>
      <c r="G141" s="43"/>
      <c r="H141" s="43"/>
      <c r="I141" s="43"/>
      <c r="J141" s="43"/>
      <c r="K141" s="43"/>
      <c r="L141" s="43"/>
      <c r="M141" s="43"/>
      <c r="N141" s="43"/>
      <c r="O141" s="43"/>
      <c r="P141" s="43"/>
      <c r="Q141" s="43"/>
      <c r="R141" s="43"/>
    </row>
    <row r="142" spans="1:18" ht="12.75" customHeight="1">
      <c r="A142" s="49" t="s">
        <v>156</v>
      </c>
      <c r="B142" s="43"/>
      <c r="C142" s="43"/>
      <c r="D142" s="43"/>
      <c r="E142" s="43"/>
      <c r="F142" s="43"/>
      <c r="G142" s="43"/>
      <c r="H142" s="43"/>
      <c r="I142" s="43"/>
      <c r="J142" s="43"/>
      <c r="K142" s="43"/>
      <c r="L142" s="43"/>
      <c r="M142" s="43"/>
      <c r="N142" s="43"/>
      <c r="O142" s="43"/>
      <c r="P142" s="43"/>
      <c r="Q142" s="43"/>
      <c r="R142" s="43"/>
    </row>
  </sheetData>
  <mergeCells count="49">
    <mergeCell ref="A139:R139"/>
    <mergeCell ref="A140:R140"/>
    <mergeCell ref="A141:R141"/>
    <mergeCell ref="A142:R142"/>
    <mergeCell ref="A134:R134"/>
    <mergeCell ref="A135:R135"/>
    <mergeCell ref="A136:R136"/>
    <mergeCell ref="A137:R137"/>
    <mergeCell ref="A138:R138"/>
    <mergeCell ref="A129:R129"/>
    <mergeCell ref="A130:R130"/>
    <mergeCell ref="A131:R131"/>
    <mergeCell ref="A132:R132"/>
    <mergeCell ref="A133:R133"/>
    <mergeCell ref="A105:B105"/>
    <mergeCell ref="A115:B115"/>
    <mergeCell ref="A121:B121"/>
    <mergeCell ref="A127:B127"/>
    <mergeCell ref="A128:R128"/>
    <mergeCell ref="A85:B85"/>
    <mergeCell ref="A91:B91"/>
    <mergeCell ref="A97:B97"/>
    <mergeCell ref="A98:R98"/>
    <mergeCell ref="A99:B99"/>
    <mergeCell ref="A61:B61"/>
    <mergeCell ref="A67:B67"/>
    <mergeCell ref="A68:R68"/>
    <mergeCell ref="A69:B69"/>
    <mergeCell ref="A75:B75"/>
    <mergeCell ref="A37:B37"/>
    <mergeCell ref="A38:R38"/>
    <mergeCell ref="A39:B39"/>
    <mergeCell ref="A45:B45"/>
    <mergeCell ref="A55:B55"/>
    <mergeCell ref="A8:R8"/>
    <mergeCell ref="A9:B9"/>
    <mergeCell ref="A15:B15"/>
    <mergeCell ref="A25:B25"/>
    <mergeCell ref="A31:B31"/>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R142"/>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38.75" customWidth="1"/>
    <col min="3" max="10" width="10" customWidth="1"/>
    <col min="11" max="11" width="14.75" customWidth="1"/>
    <col min="12" max="18" width="10" customWidth="1"/>
  </cols>
  <sheetData>
    <row r="1" spans="1:18" ht="12.75" customHeight="1">
      <c r="A1" s="42" t="s">
        <v>32</v>
      </c>
      <c r="B1" s="43"/>
      <c r="C1" s="43"/>
      <c r="D1" s="43"/>
      <c r="E1" s="43"/>
      <c r="F1" s="43"/>
      <c r="G1" s="43"/>
      <c r="H1" s="43"/>
      <c r="I1" s="43"/>
      <c r="J1" s="43"/>
      <c r="K1" s="43"/>
      <c r="L1" s="43"/>
      <c r="M1" s="43"/>
      <c r="N1" s="43"/>
      <c r="O1" s="43"/>
      <c r="P1" s="43"/>
      <c r="Q1" s="43"/>
      <c r="R1" s="43"/>
    </row>
    <row r="2" spans="1:18" ht="12.75" customHeight="1">
      <c r="A2" s="44" t="s">
        <v>361</v>
      </c>
      <c r="B2" s="43"/>
      <c r="C2" s="43"/>
      <c r="D2" s="43"/>
      <c r="E2" s="43"/>
      <c r="F2" s="43"/>
      <c r="G2" s="43"/>
      <c r="H2" s="43"/>
      <c r="I2" s="43"/>
      <c r="J2" s="43"/>
      <c r="K2" s="43"/>
      <c r="L2" s="43"/>
      <c r="M2" s="43"/>
      <c r="N2" s="43"/>
      <c r="O2" s="43"/>
      <c r="P2" s="43"/>
      <c r="Q2" s="43"/>
      <c r="R2" s="43"/>
    </row>
    <row r="3" spans="1:18" ht="12.75" customHeight="1">
      <c r="A3" s="42" t="s">
        <v>315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316</v>
      </c>
      <c r="B5" s="43"/>
      <c r="C5" s="43"/>
      <c r="D5" s="43"/>
      <c r="E5" s="43"/>
      <c r="F5" s="43"/>
      <c r="G5" s="43"/>
      <c r="H5" s="43"/>
      <c r="I5" s="43"/>
      <c r="J5" s="43"/>
      <c r="K5" s="43"/>
      <c r="L5" s="43"/>
      <c r="M5" s="43"/>
      <c r="N5" s="43"/>
      <c r="O5" s="43"/>
      <c r="P5" s="43"/>
      <c r="Q5" s="43"/>
      <c r="R5" s="43"/>
    </row>
    <row r="6" spans="1:18">
      <c r="A6" s="46" t="s">
        <v>317</v>
      </c>
      <c r="B6" s="46" t="s">
        <v>92</v>
      </c>
      <c r="C6" s="47" t="s">
        <v>93</v>
      </c>
      <c r="D6" s="47" t="s">
        <v>92</v>
      </c>
      <c r="E6" s="47" t="s">
        <v>92</v>
      </c>
      <c r="F6" s="47" t="s">
        <v>92</v>
      </c>
      <c r="G6" s="47" t="s">
        <v>94</v>
      </c>
      <c r="H6" s="47" t="s">
        <v>92</v>
      </c>
      <c r="I6" s="47" t="s">
        <v>92</v>
      </c>
      <c r="J6" s="47" t="s">
        <v>92</v>
      </c>
      <c r="K6" s="47" t="s">
        <v>95</v>
      </c>
      <c r="L6" s="47" t="s">
        <v>92</v>
      </c>
      <c r="M6" s="47" t="s">
        <v>92</v>
      </c>
      <c r="N6" s="47" t="s">
        <v>92</v>
      </c>
      <c r="O6" s="47" t="s">
        <v>318</v>
      </c>
      <c r="P6" s="47"/>
      <c r="Q6" s="47"/>
      <c r="R6" s="47"/>
    </row>
    <row r="7" spans="1:18" ht="48">
      <c r="A7" s="46" t="s">
        <v>92</v>
      </c>
      <c r="B7" s="46" t="s">
        <v>92</v>
      </c>
      <c r="C7" s="1" t="s">
        <v>319</v>
      </c>
      <c r="D7" s="1" t="s">
        <v>98</v>
      </c>
      <c r="E7" s="1" t="s">
        <v>198</v>
      </c>
      <c r="F7" s="1" t="s">
        <v>100</v>
      </c>
      <c r="G7" s="1" t="s">
        <v>319</v>
      </c>
      <c r="H7" s="1" t="s">
        <v>98</v>
      </c>
      <c r="I7" s="1" t="s">
        <v>198</v>
      </c>
      <c r="J7" s="1" t="s">
        <v>100</v>
      </c>
      <c r="K7" s="1" t="s">
        <v>320</v>
      </c>
      <c r="L7" s="1" t="s">
        <v>98</v>
      </c>
      <c r="M7" s="1" t="s">
        <v>198</v>
      </c>
      <c r="N7" s="1" t="s">
        <v>100</v>
      </c>
      <c r="O7" s="1" t="s">
        <v>321</v>
      </c>
      <c r="P7" s="1" t="s">
        <v>98</v>
      </c>
      <c r="Q7" s="1" t="s">
        <v>198</v>
      </c>
      <c r="R7" s="1" t="s">
        <v>100</v>
      </c>
    </row>
    <row r="8" spans="1:18">
      <c r="A8" s="48" t="s">
        <v>103</v>
      </c>
      <c r="B8" s="48"/>
      <c r="C8" s="48"/>
      <c r="D8" s="48"/>
      <c r="E8" s="48"/>
      <c r="F8" s="48"/>
      <c r="G8" s="48"/>
      <c r="H8" s="48"/>
      <c r="I8" s="48"/>
      <c r="J8" s="48"/>
      <c r="K8" s="48"/>
      <c r="L8" s="48"/>
      <c r="M8" s="48"/>
      <c r="N8" s="48"/>
      <c r="O8" s="48"/>
      <c r="P8" s="48"/>
      <c r="Q8" s="48"/>
      <c r="R8" s="48"/>
    </row>
    <row r="9" spans="1:18" ht="13">
      <c r="A9" s="49" t="s">
        <v>322</v>
      </c>
      <c r="B9" s="43"/>
    </row>
    <row r="10" spans="1:18">
      <c r="B10" s="5" t="s">
        <v>323</v>
      </c>
      <c r="C10" s="3">
        <v>458</v>
      </c>
      <c r="D10" s="4">
        <v>14.8</v>
      </c>
      <c r="E10" s="4">
        <v>15.3</v>
      </c>
      <c r="F10" s="4">
        <v>21</v>
      </c>
      <c r="G10" s="3">
        <v>732</v>
      </c>
      <c r="H10" s="4">
        <v>11</v>
      </c>
      <c r="I10" s="4">
        <v>21.4</v>
      </c>
      <c r="J10" s="4">
        <v>20.7</v>
      </c>
      <c r="K10" s="3">
        <v>341890477</v>
      </c>
      <c r="L10" s="4">
        <v>11.7</v>
      </c>
      <c r="M10" s="4">
        <v>41.6</v>
      </c>
      <c r="N10" s="4">
        <v>24.5</v>
      </c>
      <c r="O10" s="3">
        <v>461</v>
      </c>
      <c r="P10" s="4">
        <v>3.1</v>
      </c>
      <c r="Q10" s="4">
        <v>15.7</v>
      </c>
      <c r="R10" s="4">
        <v>5.2</v>
      </c>
    </row>
    <row r="11" spans="1:18">
      <c r="B11" s="5" t="s">
        <v>324</v>
      </c>
      <c r="C11" s="3">
        <v>920</v>
      </c>
      <c r="D11" s="4">
        <v>6.9</v>
      </c>
      <c r="E11" s="4">
        <v>29.4</v>
      </c>
      <c r="F11" s="4">
        <v>12.4</v>
      </c>
      <c r="G11" s="3">
        <v>1522</v>
      </c>
      <c r="H11" s="4">
        <v>8.4</v>
      </c>
      <c r="I11" s="4">
        <v>19.899999999999999</v>
      </c>
      <c r="J11" s="4">
        <v>17</v>
      </c>
      <c r="K11" s="3">
        <v>995137776</v>
      </c>
      <c r="L11" s="4">
        <v>8.6999999999999993</v>
      </c>
      <c r="M11" s="4">
        <v>26.6</v>
      </c>
      <c r="N11" s="4">
        <v>18.3</v>
      </c>
      <c r="O11" s="3">
        <v>652</v>
      </c>
      <c r="P11" s="4">
        <v>3.1</v>
      </c>
      <c r="Q11" s="4">
        <v>5.4</v>
      </c>
      <c r="R11" s="4">
        <v>4.0999999999999996</v>
      </c>
    </row>
    <row r="12" spans="1:18">
      <c r="B12" s="5" t="s">
        <v>325</v>
      </c>
      <c r="C12" s="3">
        <v>800</v>
      </c>
      <c r="D12" s="4">
        <v>8.1</v>
      </c>
      <c r="E12" s="4">
        <v>39.6</v>
      </c>
      <c r="F12" s="4">
        <v>19.2</v>
      </c>
      <c r="G12" s="3">
        <v>1150</v>
      </c>
      <c r="H12" s="4">
        <v>9.3000000000000007</v>
      </c>
      <c r="I12" s="4">
        <v>24.8</v>
      </c>
      <c r="J12" s="4">
        <v>18.8</v>
      </c>
      <c r="K12" s="3">
        <v>416895177</v>
      </c>
      <c r="L12" s="4">
        <v>11.3</v>
      </c>
      <c r="M12" s="4">
        <v>23.8</v>
      </c>
      <c r="N12" s="4">
        <v>22.5</v>
      </c>
      <c r="O12" s="3">
        <v>362</v>
      </c>
      <c r="P12" s="4">
        <v>8.5</v>
      </c>
      <c r="Q12" s="4">
        <v>-1.1000000000000001</v>
      </c>
      <c r="R12" s="4">
        <v>10.5</v>
      </c>
    </row>
    <row r="13" spans="1:18">
      <c r="B13" s="5" t="s">
        <v>326</v>
      </c>
      <c r="C13" s="3">
        <v>938</v>
      </c>
      <c r="D13" s="4">
        <v>10.7</v>
      </c>
      <c r="E13" s="4">
        <v>31.9</v>
      </c>
      <c r="F13" s="4">
        <v>21.8</v>
      </c>
      <c r="G13" s="3">
        <v>1397</v>
      </c>
      <c r="H13" s="4">
        <v>11.5</v>
      </c>
      <c r="I13" s="4">
        <v>22.4</v>
      </c>
      <c r="J13" s="4">
        <v>22.8</v>
      </c>
      <c r="K13" s="3">
        <v>430087990</v>
      </c>
      <c r="L13" s="4">
        <v>13.8</v>
      </c>
      <c r="M13" s="4">
        <v>34</v>
      </c>
      <c r="N13" s="4">
        <v>27.4</v>
      </c>
      <c r="O13" s="3">
        <v>308</v>
      </c>
      <c r="P13" s="4">
        <v>6.9</v>
      </c>
      <c r="Q13" s="4">
        <v>9.4</v>
      </c>
      <c r="R13" s="4">
        <v>11.3</v>
      </c>
    </row>
    <row r="14" spans="1:18">
      <c r="B14" s="5" t="s">
        <v>327</v>
      </c>
      <c r="C14" s="3">
        <v>648</v>
      </c>
      <c r="D14" s="4">
        <v>32.700000000000003</v>
      </c>
      <c r="E14" s="4">
        <v>14.5</v>
      </c>
      <c r="F14" s="4">
        <v>41.4</v>
      </c>
      <c r="G14" s="3">
        <v>1050</v>
      </c>
      <c r="H14" s="4">
        <v>12.9</v>
      </c>
      <c r="I14" s="4">
        <v>6.8</v>
      </c>
      <c r="J14" s="4">
        <v>19.3</v>
      </c>
      <c r="K14" s="3">
        <v>213375362</v>
      </c>
      <c r="L14" s="4">
        <v>14.1</v>
      </c>
      <c r="M14" s="4">
        <v>5.7</v>
      </c>
      <c r="N14" s="4">
        <v>20.399999999999999</v>
      </c>
      <c r="O14" s="3">
        <v>202</v>
      </c>
      <c r="P14" s="4">
        <v>7.5</v>
      </c>
      <c r="Q14" s="4">
        <v>-1.5</v>
      </c>
      <c r="R14" s="4">
        <v>9.8000000000000007</v>
      </c>
    </row>
    <row r="15" spans="1:18">
      <c r="A15" s="49" t="s">
        <v>328</v>
      </c>
      <c r="B15" s="43"/>
    </row>
    <row r="16" spans="1:18">
      <c r="B16" s="5" t="s">
        <v>329</v>
      </c>
      <c r="C16" s="3">
        <v>1086</v>
      </c>
      <c r="D16" s="4">
        <v>5.7</v>
      </c>
      <c r="E16" s="4">
        <v>31.7</v>
      </c>
      <c r="F16" s="4">
        <v>11.2</v>
      </c>
      <c r="G16" s="3">
        <v>1736</v>
      </c>
      <c r="H16" s="4">
        <v>8.3000000000000007</v>
      </c>
      <c r="I16" s="4">
        <v>19.899999999999999</v>
      </c>
      <c r="J16" s="4">
        <v>17.8</v>
      </c>
      <c r="K16" s="3">
        <v>901352853</v>
      </c>
      <c r="L16" s="4">
        <v>9</v>
      </c>
      <c r="M16" s="4">
        <v>24.3</v>
      </c>
      <c r="N16" s="4">
        <v>19.3</v>
      </c>
      <c r="O16" s="3">
        <v>518</v>
      </c>
      <c r="P16" s="4">
        <v>4</v>
      </c>
      <c r="Q16" s="4">
        <v>3.5</v>
      </c>
      <c r="R16" s="4">
        <v>5.3</v>
      </c>
    </row>
    <row r="17" spans="1:18">
      <c r="B17" s="5" t="s">
        <v>330</v>
      </c>
      <c r="C17" s="3">
        <v>874</v>
      </c>
      <c r="D17" s="4">
        <v>13</v>
      </c>
      <c r="E17" s="4">
        <v>52.6</v>
      </c>
      <c r="F17" s="4">
        <v>32.6</v>
      </c>
      <c r="G17" s="3">
        <v>1005</v>
      </c>
      <c r="H17" s="4">
        <v>11.6</v>
      </c>
      <c r="I17" s="4">
        <v>12.8</v>
      </c>
      <c r="J17" s="4">
        <v>25.4</v>
      </c>
      <c r="K17" s="3">
        <v>146233409</v>
      </c>
      <c r="L17" s="4">
        <v>16.3</v>
      </c>
      <c r="M17" s="4">
        <v>20</v>
      </c>
      <c r="N17" s="4">
        <v>33</v>
      </c>
      <c r="O17" s="3">
        <v>146</v>
      </c>
      <c r="P17" s="4">
        <v>12.3</v>
      </c>
      <c r="Q17" s="4">
        <v>6.4</v>
      </c>
      <c r="R17" s="4">
        <v>17.8</v>
      </c>
    </row>
    <row r="18" spans="1:18">
      <c r="B18" s="5" t="s">
        <v>331</v>
      </c>
      <c r="C18" s="3">
        <v>997</v>
      </c>
      <c r="D18" s="4">
        <v>12.6</v>
      </c>
      <c r="E18" s="4">
        <v>33.9</v>
      </c>
      <c r="F18" s="4">
        <v>20.7</v>
      </c>
      <c r="G18" s="3">
        <v>1297</v>
      </c>
      <c r="H18" s="4">
        <v>11.6</v>
      </c>
      <c r="I18" s="4">
        <v>8.1999999999999993</v>
      </c>
      <c r="J18" s="4">
        <v>20.5</v>
      </c>
      <c r="K18" s="3">
        <v>300998047</v>
      </c>
      <c r="L18" s="4">
        <v>13.3</v>
      </c>
      <c r="M18" s="4">
        <v>10.9</v>
      </c>
      <c r="N18" s="4">
        <v>24.1</v>
      </c>
      <c r="O18" s="3">
        <v>232</v>
      </c>
      <c r="P18" s="4">
        <v>5.8</v>
      </c>
      <c r="Q18" s="4">
        <v>2.4</v>
      </c>
      <c r="R18" s="4">
        <v>8.6</v>
      </c>
    </row>
    <row r="19" spans="1:18" ht="13">
      <c r="B19" s="5" t="s">
        <v>332</v>
      </c>
      <c r="C19" s="3">
        <v>1255</v>
      </c>
      <c r="D19" s="4">
        <v>13.2</v>
      </c>
      <c r="E19" s="4">
        <v>38.299999999999997</v>
      </c>
      <c r="F19" s="4">
        <v>24.6</v>
      </c>
      <c r="G19" s="3">
        <v>1796</v>
      </c>
      <c r="H19" s="4">
        <v>12.4</v>
      </c>
      <c r="I19" s="4">
        <v>25.8</v>
      </c>
      <c r="J19" s="4">
        <v>24.8</v>
      </c>
      <c r="K19" s="3">
        <v>352295986</v>
      </c>
      <c r="L19" s="4">
        <v>15.1</v>
      </c>
      <c r="M19" s="4">
        <v>37.1</v>
      </c>
      <c r="N19" s="4">
        <v>32.9</v>
      </c>
      <c r="O19" s="3">
        <v>196</v>
      </c>
      <c r="P19" s="4">
        <v>9.1</v>
      </c>
      <c r="Q19" s="4">
        <v>9</v>
      </c>
      <c r="R19" s="4">
        <v>14.5</v>
      </c>
    </row>
    <row r="20" spans="1:18">
      <c r="B20" s="5" t="s">
        <v>333</v>
      </c>
      <c r="C20" s="3">
        <v>54</v>
      </c>
      <c r="D20" s="4">
        <v>24.7</v>
      </c>
      <c r="E20" s="4">
        <v>19.399999999999999</v>
      </c>
      <c r="F20" s="4">
        <v>44.3</v>
      </c>
      <c r="G20" s="3">
        <v>480</v>
      </c>
      <c r="H20" s="4">
        <v>37.700000000000003</v>
      </c>
      <c r="I20" s="4">
        <v>54.5</v>
      </c>
      <c r="J20" s="4">
        <v>126.2</v>
      </c>
      <c r="K20" s="3">
        <v>36106477</v>
      </c>
      <c r="L20" s="4">
        <v>40</v>
      </c>
      <c r="M20" s="4">
        <v>36.9</v>
      </c>
      <c r="N20" s="4">
        <v>114.6</v>
      </c>
      <c r="O20" s="3">
        <v>74</v>
      </c>
      <c r="P20" s="4">
        <v>15.2</v>
      </c>
      <c r="Q20" s="4">
        <v>-12.5</v>
      </c>
      <c r="R20" s="4">
        <v>17.2</v>
      </c>
    </row>
    <row r="21" spans="1:18" ht="13">
      <c r="B21" s="5" t="s">
        <v>334</v>
      </c>
      <c r="C21" s="3">
        <v>574</v>
      </c>
      <c r="D21" s="4">
        <v>35.9</v>
      </c>
      <c r="E21" s="4">
        <v>15.3</v>
      </c>
      <c r="F21" s="4">
        <v>53.2</v>
      </c>
      <c r="G21" s="3">
        <v>1042</v>
      </c>
      <c r="H21" s="4">
        <v>36.6</v>
      </c>
      <c r="I21" s="4">
        <v>53.8</v>
      </c>
      <c r="J21" s="4">
        <v>54.4</v>
      </c>
      <c r="K21" s="3">
        <v>81102442</v>
      </c>
      <c r="L21" s="4">
        <v>40</v>
      </c>
      <c r="M21" s="4">
        <v>92.5</v>
      </c>
      <c r="N21" s="4">
        <v>82.7</v>
      </c>
      <c r="O21" s="3">
        <v>77</v>
      </c>
      <c r="P21" s="4">
        <v>14.5</v>
      </c>
      <c r="Q21" s="4">
        <v>23.5</v>
      </c>
      <c r="R21" s="4">
        <v>28.2</v>
      </c>
    </row>
    <row r="22" spans="1:18" ht="13">
      <c r="B22" s="5" t="s">
        <v>335</v>
      </c>
      <c r="C22" s="3">
        <v>523</v>
      </c>
      <c r="D22" s="4">
        <v>42.7</v>
      </c>
      <c r="E22" s="4">
        <v>4.4000000000000004</v>
      </c>
      <c r="F22" s="4">
        <v>54.8</v>
      </c>
      <c r="G22" s="3">
        <v>919</v>
      </c>
      <c r="H22" s="4">
        <v>17.899999999999999</v>
      </c>
      <c r="I22" s="4">
        <v>29.2</v>
      </c>
      <c r="J22" s="4">
        <v>34.700000000000003</v>
      </c>
      <c r="K22" s="3">
        <v>111925715</v>
      </c>
      <c r="L22" s="4">
        <v>22.5</v>
      </c>
      <c r="M22" s="4">
        <v>24.1</v>
      </c>
      <c r="N22" s="4">
        <v>41.3</v>
      </c>
      <c r="O22" s="3">
        <v>122</v>
      </c>
      <c r="P22" s="4">
        <v>12.9</v>
      </c>
      <c r="Q22" s="4">
        <v>-3.9</v>
      </c>
      <c r="R22" s="4">
        <v>16.7</v>
      </c>
    </row>
    <row r="23" spans="1:18">
      <c r="B23" s="5" t="s">
        <v>336</v>
      </c>
      <c r="C23" s="3">
        <v>458</v>
      </c>
      <c r="D23" s="4">
        <v>14.8</v>
      </c>
      <c r="E23" s="4">
        <v>15.3</v>
      </c>
      <c r="F23" s="4">
        <v>21</v>
      </c>
      <c r="G23" s="3">
        <v>732</v>
      </c>
      <c r="H23" s="4">
        <v>11</v>
      </c>
      <c r="I23" s="4">
        <v>21.4</v>
      </c>
      <c r="J23" s="4">
        <v>20.7</v>
      </c>
      <c r="K23" s="3">
        <v>341890477</v>
      </c>
      <c r="L23" s="4">
        <v>11.7</v>
      </c>
      <c r="M23" s="4">
        <v>41.6</v>
      </c>
      <c r="N23" s="4">
        <v>24.5</v>
      </c>
      <c r="O23" s="3">
        <v>461</v>
      </c>
      <c r="P23" s="4">
        <v>3.1</v>
      </c>
      <c r="Q23" s="4">
        <v>15.7</v>
      </c>
      <c r="R23" s="4">
        <v>5.2</v>
      </c>
    </row>
    <row r="24" spans="1:18" ht="13">
      <c r="B24" s="5" t="s">
        <v>337</v>
      </c>
      <c r="C24" s="3">
        <v>238</v>
      </c>
      <c r="D24" s="4">
        <v>39.200000000000003</v>
      </c>
      <c r="E24" s="4">
        <v>-23.8</v>
      </c>
      <c r="F24" s="4">
        <v>41.8</v>
      </c>
      <c r="G24" s="3">
        <v>787</v>
      </c>
      <c r="H24" s="4">
        <v>31.9</v>
      </c>
      <c r="I24" s="4">
        <v>8.1</v>
      </c>
      <c r="J24" s="4">
        <v>42.3</v>
      </c>
      <c r="K24" s="3">
        <v>125481376</v>
      </c>
      <c r="L24" s="4">
        <v>33.700000000000003</v>
      </c>
      <c r="M24" s="4">
        <v>12.5</v>
      </c>
      <c r="N24" s="4">
        <v>50</v>
      </c>
      <c r="O24" s="3">
        <v>159</v>
      </c>
      <c r="P24" s="4">
        <v>9.9</v>
      </c>
      <c r="Q24" s="4">
        <v>4.0999999999999996</v>
      </c>
      <c r="R24" s="4">
        <v>18.600000000000001</v>
      </c>
    </row>
    <row r="25" spans="1:18" ht="13">
      <c r="A25" s="49" t="s">
        <v>338</v>
      </c>
      <c r="B25" s="43"/>
    </row>
    <row r="26" spans="1:18">
      <c r="B26" s="5" t="s">
        <v>339</v>
      </c>
      <c r="C26" s="3">
        <v>1161</v>
      </c>
      <c r="D26" s="4">
        <v>3.4</v>
      </c>
      <c r="E26" s="4">
        <v>37.799999999999997</v>
      </c>
      <c r="F26" s="4">
        <v>7</v>
      </c>
      <c r="G26" s="3">
        <v>1580</v>
      </c>
      <c r="H26" s="4">
        <v>3.9</v>
      </c>
      <c r="I26" s="4">
        <v>36.4</v>
      </c>
      <c r="J26" s="4">
        <v>8.1999999999999993</v>
      </c>
      <c r="K26" s="3">
        <v>1631507655</v>
      </c>
      <c r="L26" s="4">
        <v>4.8</v>
      </c>
      <c r="M26" s="4">
        <v>47.9</v>
      </c>
      <c r="N26" s="4">
        <v>10.5</v>
      </c>
      <c r="O26" s="3">
        <v>1032</v>
      </c>
      <c r="P26" s="4">
        <v>3.2</v>
      </c>
      <c r="Q26" s="4">
        <v>8.4</v>
      </c>
      <c r="R26" s="4">
        <v>5.3</v>
      </c>
    </row>
    <row r="27" spans="1:18">
      <c r="B27" s="5" t="s">
        <v>340</v>
      </c>
      <c r="C27" s="3">
        <v>1093</v>
      </c>
      <c r="D27" s="4">
        <v>4.0999999999999996</v>
      </c>
      <c r="E27" s="4">
        <v>39.4</v>
      </c>
      <c r="F27" s="4">
        <v>8.1999999999999993</v>
      </c>
      <c r="G27" s="3">
        <v>1357</v>
      </c>
      <c r="H27" s="4">
        <v>4</v>
      </c>
      <c r="I27" s="4">
        <v>31.9</v>
      </c>
      <c r="J27" s="4">
        <v>9.3000000000000007</v>
      </c>
      <c r="K27" s="3">
        <v>775326566</v>
      </c>
      <c r="L27" s="4">
        <v>7</v>
      </c>
      <c r="M27" s="4">
        <v>39.1</v>
      </c>
      <c r="N27" s="4">
        <v>14.4</v>
      </c>
      <c r="O27" s="3">
        <v>571</v>
      </c>
      <c r="P27" s="4">
        <v>5.3</v>
      </c>
      <c r="Q27" s="4">
        <v>5.5</v>
      </c>
      <c r="R27" s="4">
        <v>8.3000000000000007</v>
      </c>
    </row>
    <row r="28" spans="1:18">
      <c r="B28" s="5" t="s">
        <v>341</v>
      </c>
      <c r="C28" s="3">
        <v>1303</v>
      </c>
      <c r="D28" s="4">
        <v>5.2</v>
      </c>
      <c r="E28" s="4">
        <v>39.5</v>
      </c>
      <c r="F28" s="4">
        <v>12.2</v>
      </c>
      <c r="G28" s="3">
        <v>1857</v>
      </c>
      <c r="H28" s="4">
        <v>6.5</v>
      </c>
      <c r="I28" s="4">
        <v>39.700000000000003</v>
      </c>
      <c r="J28" s="4">
        <v>13.5</v>
      </c>
      <c r="K28" s="3">
        <v>855956991</v>
      </c>
      <c r="L28" s="4">
        <v>7.3</v>
      </c>
      <c r="M28" s="4">
        <v>57.1</v>
      </c>
      <c r="N28" s="4">
        <v>17.7</v>
      </c>
      <c r="O28" s="3">
        <v>461</v>
      </c>
      <c r="P28" s="4">
        <v>4.7</v>
      </c>
      <c r="Q28" s="4">
        <v>12.4</v>
      </c>
      <c r="R28" s="4">
        <v>8.1999999999999993</v>
      </c>
    </row>
    <row r="29" spans="1:18">
      <c r="B29" s="5" t="s">
        <v>342</v>
      </c>
      <c r="C29" s="3">
        <v>75</v>
      </c>
      <c r="D29" s="4">
        <v>9.1999999999999993</v>
      </c>
      <c r="E29" s="4">
        <v>1.1000000000000001</v>
      </c>
      <c r="F29" s="4">
        <v>12.4</v>
      </c>
      <c r="G29" s="3">
        <v>224</v>
      </c>
      <c r="H29" s="4">
        <v>9.9</v>
      </c>
      <c r="I29" s="4">
        <v>3.5</v>
      </c>
      <c r="J29" s="4">
        <v>18.100000000000001</v>
      </c>
      <c r="K29" s="3">
        <v>161425266</v>
      </c>
      <c r="L29" s="4">
        <v>10.8</v>
      </c>
      <c r="M29" s="4">
        <v>13.3</v>
      </c>
      <c r="N29" s="4">
        <v>22</v>
      </c>
      <c r="O29" s="3">
        <v>715</v>
      </c>
      <c r="P29" s="4">
        <v>4.3</v>
      </c>
      <c r="Q29" s="4">
        <v>8.6</v>
      </c>
      <c r="R29" s="4">
        <v>6.5</v>
      </c>
    </row>
    <row r="30" spans="1:18">
      <c r="B30" s="5" t="s">
        <v>343</v>
      </c>
      <c r="C30" s="3">
        <v>1348</v>
      </c>
      <c r="D30" s="4">
        <v>11.3</v>
      </c>
      <c r="E30" s="4">
        <v>3.2</v>
      </c>
      <c r="F30" s="4">
        <v>17.8</v>
      </c>
      <c r="G30" s="3">
        <v>2571</v>
      </c>
      <c r="H30" s="4">
        <v>13</v>
      </c>
      <c r="I30" s="4">
        <v>3</v>
      </c>
      <c r="J30" s="4">
        <v>20.2</v>
      </c>
      <c r="K30" s="3">
        <v>600687582</v>
      </c>
      <c r="L30" s="4">
        <v>14.7</v>
      </c>
      <c r="M30" s="4">
        <v>-6.4</v>
      </c>
      <c r="N30" s="4">
        <v>20.9</v>
      </c>
      <c r="O30" s="3">
        <v>233</v>
      </c>
      <c r="P30" s="4">
        <v>8.9</v>
      </c>
      <c r="Q30" s="4">
        <v>-9.1</v>
      </c>
      <c r="R30" s="4">
        <v>10.6</v>
      </c>
    </row>
    <row r="31" spans="1:18">
      <c r="A31" s="49" t="s">
        <v>344</v>
      </c>
      <c r="B31" s="43"/>
    </row>
    <row r="32" spans="1:18">
      <c r="B32" s="5" t="s">
        <v>345</v>
      </c>
      <c r="C32" s="3">
        <v>820</v>
      </c>
      <c r="D32" s="4">
        <v>17.600000000000001</v>
      </c>
      <c r="E32" s="4">
        <v>16.2</v>
      </c>
      <c r="F32" s="4">
        <v>27.2</v>
      </c>
      <c r="G32" s="3">
        <v>1341</v>
      </c>
      <c r="H32" s="4">
        <v>8.3000000000000007</v>
      </c>
      <c r="I32" s="4">
        <v>13.3</v>
      </c>
      <c r="J32" s="4">
        <v>15</v>
      </c>
      <c r="K32" s="3">
        <v>808950902</v>
      </c>
      <c r="L32" s="4">
        <v>8.3000000000000007</v>
      </c>
      <c r="M32" s="4">
        <v>20.8</v>
      </c>
      <c r="N32" s="4">
        <v>16</v>
      </c>
      <c r="O32" s="3">
        <v>599</v>
      </c>
      <c r="P32" s="4">
        <v>0.5</v>
      </c>
      <c r="Q32" s="4">
        <v>5.9</v>
      </c>
      <c r="R32" s="4">
        <v>0.5</v>
      </c>
    </row>
    <row r="33" spans="1:18">
      <c r="B33" s="5" t="s">
        <v>346</v>
      </c>
      <c r="C33" s="3">
        <v>874</v>
      </c>
      <c r="D33" s="4">
        <v>22.5</v>
      </c>
      <c r="E33" s="4">
        <v>35.4</v>
      </c>
      <c r="F33" s="4">
        <v>34.799999999999997</v>
      </c>
      <c r="G33" s="3">
        <v>1283</v>
      </c>
      <c r="H33" s="4">
        <v>16.100000000000001</v>
      </c>
      <c r="I33" s="4">
        <v>37.6</v>
      </c>
      <c r="J33" s="4">
        <v>27</v>
      </c>
      <c r="K33" s="3">
        <v>272595787</v>
      </c>
      <c r="L33" s="4">
        <v>16.100000000000001</v>
      </c>
      <c r="M33" s="4">
        <v>43.1</v>
      </c>
      <c r="N33" s="4">
        <v>28</v>
      </c>
      <c r="O33" s="3">
        <v>212</v>
      </c>
      <c r="P33" s="4">
        <v>0.2</v>
      </c>
      <c r="Q33" s="4">
        <v>3.9</v>
      </c>
      <c r="R33" s="4">
        <v>0.2</v>
      </c>
    </row>
    <row r="34" spans="1:18">
      <c r="B34" s="5" t="s">
        <v>347</v>
      </c>
      <c r="C34" s="3">
        <v>698</v>
      </c>
      <c r="D34" s="4">
        <v>9.5</v>
      </c>
      <c r="E34" s="4">
        <v>34.299999999999997</v>
      </c>
      <c r="F34" s="4">
        <v>17.100000000000001</v>
      </c>
      <c r="G34" s="3">
        <v>1078</v>
      </c>
      <c r="H34" s="4">
        <v>9.9</v>
      </c>
      <c r="I34" s="4">
        <v>13.9</v>
      </c>
      <c r="J34" s="4">
        <v>18.899999999999999</v>
      </c>
      <c r="K34" s="3">
        <v>724955714</v>
      </c>
      <c r="L34" s="4">
        <v>9.9</v>
      </c>
      <c r="M34" s="4">
        <v>21.1</v>
      </c>
      <c r="N34" s="4">
        <v>20.100000000000001</v>
      </c>
      <c r="O34" s="3">
        <v>670</v>
      </c>
      <c r="P34" s="4">
        <v>0.4</v>
      </c>
      <c r="Q34" s="4">
        <v>6.1</v>
      </c>
      <c r="R34" s="4">
        <v>0.5</v>
      </c>
    </row>
    <row r="35" spans="1:18">
      <c r="B35" s="5" t="s">
        <v>348</v>
      </c>
      <c r="C35" s="3">
        <v>762</v>
      </c>
      <c r="D35" s="4">
        <v>8.8000000000000007</v>
      </c>
      <c r="E35" s="4">
        <v>34.6</v>
      </c>
      <c r="F35" s="4">
        <v>19</v>
      </c>
      <c r="G35" s="3">
        <v>1063</v>
      </c>
      <c r="H35" s="4">
        <v>9.8000000000000007</v>
      </c>
      <c r="I35" s="4">
        <v>26.3</v>
      </c>
      <c r="J35" s="4">
        <v>23.7</v>
      </c>
      <c r="K35" s="3">
        <v>290108387</v>
      </c>
      <c r="L35" s="4">
        <v>9.8000000000000007</v>
      </c>
      <c r="M35" s="4">
        <v>38.6</v>
      </c>
      <c r="N35" s="4">
        <v>26</v>
      </c>
      <c r="O35" s="3">
        <v>273</v>
      </c>
      <c r="P35" s="4">
        <v>0.2</v>
      </c>
      <c r="Q35" s="4">
        <v>9.6</v>
      </c>
      <c r="R35" s="4">
        <v>0.2</v>
      </c>
    </row>
    <row r="36" spans="1:18">
      <c r="B36" s="5" t="s">
        <v>349</v>
      </c>
      <c r="C36" s="3">
        <v>659</v>
      </c>
      <c r="D36" s="4">
        <v>16.100000000000001</v>
      </c>
      <c r="E36" s="4">
        <v>16.5</v>
      </c>
      <c r="F36" s="4">
        <v>20.8</v>
      </c>
      <c r="G36" s="3">
        <v>1291</v>
      </c>
      <c r="H36" s="4">
        <v>17.2</v>
      </c>
      <c r="I36" s="4">
        <v>29.8</v>
      </c>
      <c r="J36" s="4">
        <v>27.8</v>
      </c>
      <c r="K36" s="3">
        <v>300775991</v>
      </c>
      <c r="L36" s="4">
        <v>17.2</v>
      </c>
      <c r="M36" s="4">
        <v>37.4</v>
      </c>
      <c r="N36" s="4">
        <v>29.5</v>
      </c>
      <c r="O36" s="3">
        <v>232</v>
      </c>
      <c r="P36" s="4">
        <v>0.9</v>
      </c>
      <c r="Q36" s="4">
        <v>5.5</v>
      </c>
      <c r="R36" s="4">
        <v>1</v>
      </c>
    </row>
    <row r="37" spans="1:18" ht="13">
      <c r="A37" s="49" t="s">
        <v>350</v>
      </c>
      <c r="B37" s="50"/>
      <c r="C37" s="6">
        <v>747</v>
      </c>
      <c r="D37" s="7">
        <v>4.9000000000000004</v>
      </c>
      <c r="E37" s="7">
        <v>28.6</v>
      </c>
      <c r="F37" s="7">
        <v>8.5</v>
      </c>
      <c r="G37" s="6">
        <v>1202</v>
      </c>
      <c r="H37" s="7">
        <v>4.8</v>
      </c>
      <c r="I37" s="7">
        <v>19.2</v>
      </c>
      <c r="J37" s="7">
        <v>8.3000000000000007</v>
      </c>
      <c r="K37" s="6">
        <v>2397386781</v>
      </c>
      <c r="L37" s="7">
        <v>4.8</v>
      </c>
      <c r="M37" s="7">
        <v>27</v>
      </c>
      <c r="N37" s="7">
        <v>8.8000000000000007</v>
      </c>
      <c r="O37" s="6">
        <v>1985</v>
      </c>
      <c r="P37" s="7">
        <v>0.3</v>
      </c>
      <c r="Q37" s="7">
        <v>6.2</v>
      </c>
      <c r="R37" s="7">
        <v>0.3</v>
      </c>
    </row>
    <row r="38" spans="1:18" ht="13">
      <c r="A38" s="48" t="s">
        <v>167</v>
      </c>
      <c r="B38" s="48"/>
      <c r="C38" s="48"/>
      <c r="D38" s="48"/>
      <c r="E38" s="48"/>
      <c r="F38" s="48"/>
      <c r="G38" s="48"/>
      <c r="H38" s="48"/>
      <c r="I38" s="48"/>
      <c r="J38" s="48"/>
      <c r="K38" s="48"/>
      <c r="L38" s="48"/>
      <c r="M38" s="48"/>
      <c r="N38" s="48"/>
      <c r="O38" s="48"/>
      <c r="P38" s="48"/>
      <c r="Q38" s="48"/>
      <c r="R38" s="48"/>
    </row>
    <row r="39" spans="1:18" ht="13">
      <c r="A39" s="49" t="s">
        <v>322</v>
      </c>
      <c r="B39" s="43"/>
    </row>
    <row r="40" spans="1:18">
      <c r="B40" s="5" t="s">
        <v>323</v>
      </c>
      <c r="C40" s="3">
        <v>397</v>
      </c>
      <c r="D40" s="4">
        <v>10.6</v>
      </c>
      <c r="E40" s="4">
        <v>41.8</v>
      </c>
      <c r="F40" s="4">
        <v>21.9</v>
      </c>
      <c r="G40" s="3">
        <v>603</v>
      </c>
      <c r="H40" s="4">
        <v>12.4</v>
      </c>
      <c r="I40" s="4">
        <v>12.5</v>
      </c>
      <c r="J40" s="4">
        <v>22.2</v>
      </c>
      <c r="K40" s="3">
        <v>241507646</v>
      </c>
      <c r="L40" s="4">
        <v>12.7</v>
      </c>
      <c r="M40" s="4">
        <v>17.100000000000001</v>
      </c>
      <c r="N40" s="4">
        <v>23.9</v>
      </c>
      <c r="O40" s="3">
        <v>399</v>
      </c>
      <c r="P40" s="4">
        <v>3.5</v>
      </c>
      <c r="Q40" s="4">
        <v>4.0999999999999996</v>
      </c>
      <c r="R40" s="4">
        <v>4.9000000000000004</v>
      </c>
    </row>
    <row r="41" spans="1:18">
      <c r="B41" s="5" t="s">
        <v>324</v>
      </c>
      <c r="C41" s="3">
        <v>711</v>
      </c>
      <c r="D41" s="4">
        <v>6.6</v>
      </c>
      <c r="E41" s="4">
        <v>12.4</v>
      </c>
      <c r="F41" s="4">
        <v>9.9</v>
      </c>
      <c r="G41" s="3">
        <v>1270</v>
      </c>
      <c r="H41" s="4">
        <v>10.1</v>
      </c>
      <c r="I41" s="4">
        <v>6.2</v>
      </c>
      <c r="J41" s="4">
        <v>16.3</v>
      </c>
      <c r="K41" s="3">
        <v>785776208</v>
      </c>
      <c r="L41" s="4">
        <v>10.3</v>
      </c>
      <c r="M41" s="4">
        <v>14.8</v>
      </c>
      <c r="N41" s="4">
        <v>18</v>
      </c>
      <c r="O41" s="3">
        <v>619</v>
      </c>
      <c r="P41" s="4">
        <v>2.6</v>
      </c>
      <c r="Q41" s="4">
        <v>8.1999999999999993</v>
      </c>
      <c r="R41" s="4">
        <v>4.3</v>
      </c>
    </row>
    <row r="42" spans="1:18">
      <c r="B42" s="5" t="s">
        <v>325</v>
      </c>
      <c r="C42" s="3">
        <v>573</v>
      </c>
      <c r="D42" s="4">
        <v>11.1</v>
      </c>
      <c r="E42" s="4">
        <v>19.3</v>
      </c>
      <c r="F42" s="4">
        <v>19.8</v>
      </c>
      <c r="G42" s="3">
        <v>921</v>
      </c>
      <c r="H42" s="4">
        <v>11.5</v>
      </c>
      <c r="I42" s="4">
        <v>14.2</v>
      </c>
      <c r="J42" s="4">
        <v>21.9</v>
      </c>
      <c r="K42" s="3">
        <v>336822180</v>
      </c>
      <c r="L42" s="4">
        <v>14.1</v>
      </c>
      <c r="M42" s="4">
        <v>33.4</v>
      </c>
      <c r="N42" s="4">
        <v>31.1</v>
      </c>
      <c r="O42" s="3">
        <v>366</v>
      </c>
      <c r="P42" s="4">
        <v>6.7</v>
      </c>
      <c r="Q42" s="4">
        <v>17</v>
      </c>
      <c r="R42" s="4">
        <v>11</v>
      </c>
    </row>
    <row r="43" spans="1:18">
      <c r="B43" s="5" t="s">
        <v>326</v>
      </c>
      <c r="C43" s="3">
        <v>711</v>
      </c>
      <c r="D43" s="4">
        <v>12.6</v>
      </c>
      <c r="E43" s="4">
        <v>18.8</v>
      </c>
      <c r="F43" s="4">
        <v>20.6</v>
      </c>
      <c r="G43" s="3">
        <v>1141</v>
      </c>
      <c r="H43" s="4">
        <v>14.3</v>
      </c>
      <c r="I43" s="4">
        <v>19.5</v>
      </c>
      <c r="J43" s="4">
        <v>25.8</v>
      </c>
      <c r="K43" s="3">
        <v>321068869</v>
      </c>
      <c r="L43" s="4">
        <v>15.1</v>
      </c>
      <c r="M43" s="4">
        <v>15.1</v>
      </c>
      <c r="N43" s="4">
        <v>27</v>
      </c>
      <c r="O43" s="3">
        <v>281</v>
      </c>
      <c r="P43" s="4">
        <v>6.6</v>
      </c>
      <c r="Q43" s="4">
        <v>-3.7</v>
      </c>
      <c r="R43" s="4">
        <v>10</v>
      </c>
    </row>
    <row r="44" spans="1:18">
      <c r="B44" s="5" t="s">
        <v>327</v>
      </c>
      <c r="C44" s="3">
        <v>566</v>
      </c>
      <c r="D44" s="4">
        <v>15.4</v>
      </c>
      <c r="E44" s="4">
        <v>29.4</v>
      </c>
      <c r="F44" s="4">
        <v>38.5</v>
      </c>
      <c r="G44" s="3">
        <v>983</v>
      </c>
      <c r="H44" s="4">
        <v>14.6</v>
      </c>
      <c r="I44" s="4">
        <v>35.6</v>
      </c>
      <c r="J44" s="4">
        <v>31.2</v>
      </c>
      <c r="K44" s="3">
        <v>201872479</v>
      </c>
      <c r="L44" s="4">
        <v>15.6</v>
      </c>
      <c r="M44" s="4">
        <v>37.299999999999997</v>
      </c>
      <c r="N44" s="4">
        <v>35.1</v>
      </c>
      <c r="O44" s="3">
        <v>205</v>
      </c>
      <c r="P44" s="4">
        <v>6.2</v>
      </c>
      <c r="Q44" s="4">
        <v>1.3</v>
      </c>
      <c r="R44" s="4">
        <v>9</v>
      </c>
    </row>
    <row r="45" spans="1:18">
      <c r="A45" s="49" t="s">
        <v>328</v>
      </c>
      <c r="B45" s="43"/>
    </row>
    <row r="46" spans="1:18">
      <c r="B46" s="5" t="s">
        <v>329</v>
      </c>
      <c r="C46" s="3">
        <v>824</v>
      </c>
      <c r="D46" s="4">
        <v>6.3</v>
      </c>
      <c r="E46" s="4">
        <v>15.4</v>
      </c>
      <c r="F46" s="4">
        <v>11.8</v>
      </c>
      <c r="G46" s="3">
        <v>1448</v>
      </c>
      <c r="H46" s="4">
        <v>10.7</v>
      </c>
      <c r="I46" s="4">
        <v>5.7</v>
      </c>
      <c r="J46" s="4">
        <v>17.899999999999999</v>
      </c>
      <c r="K46" s="3">
        <v>725136439</v>
      </c>
      <c r="L46" s="4">
        <v>11.2</v>
      </c>
      <c r="M46" s="4">
        <v>14.6</v>
      </c>
      <c r="N46" s="4">
        <v>19.100000000000001</v>
      </c>
      <c r="O46" s="3">
        <v>501</v>
      </c>
      <c r="P46" s="4">
        <v>3.5</v>
      </c>
      <c r="Q46" s="4">
        <v>8.5</v>
      </c>
      <c r="R46" s="4">
        <v>5.4</v>
      </c>
    </row>
    <row r="47" spans="1:18">
      <c r="B47" s="5" t="s">
        <v>330</v>
      </c>
      <c r="C47" s="3">
        <v>573</v>
      </c>
      <c r="D47" s="4">
        <v>17</v>
      </c>
      <c r="E47" s="4">
        <v>5.2</v>
      </c>
      <c r="F47" s="4">
        <v>22.8</v>
      </c>
      <c r="G47" s="3">
        <v>891</v>
      </c>
      <c r="H47" s="4">
        <v>18</v>
      </c>
      <c r="I47" s="4">
        <v>-2.4</v>
      </c>
      <c r="J47" s="4">
        <v>29</v>
      </c>
      <c r="K47" s="3">
        <v>121822073</v>
      </c>
      <c r="L47" s="4">
        <v>20.7</v>
      </c>
      <c r="M47" s="4">
        <v>6.3</v>
      </c>
      <c r="N47" s="4">
        <v>36.700000000000003</v>
      </c>
      <c r="O47" s="3">
        <v>137</v>
      </c>
      <c r="P47" s="4">
        <v>11.2</v>
      </c>
      <c r="Q47" s="4">
        <v>8.9</v>
      </c>
      <c r="R47" s="4">
        <v>18.8</v>
      </c>
    </row>
    <row r="48" spans="1:18">
      <c r="B48" s="5" t="s">
        <v>331</v>
      </c>
      <c r="C48" s="3">
        <v>744</v>
      </c>
      <c r="D48" s="4">
        <v>8.9</v>
      </c>
      <c r="E48" s="4">
        <v>26.1</v>
      </c>
      <c r="F48" s="4">
        <v>17.899999999999999</v>
      </c>
      <c r="G48" s="3">
        <v>1199</v>
      </c>
      <c r="H48" s="4">
        <v>13.8</v>
      </c>
      <c r="I48" s="4">
        <v>22.3</v>
      </c>
      <c r="J48" s="4">
        <v>29</v>
      </c>
      <c r="K48" s="3">
        <v>271393688</v>
      </c>
      <c r="L48" s="4">
        <v>16.600000000000001</v>
      </c>
      <c r="M48" s="4">
        <v>20.399999999999999</v>
      </c>
      <c r="N48" s="4">
        <v>32.6</v>
      </c>
      <c r="O48" s="3">
        <v>226</v>
      </c>
      <c r="P48" s="4">
        <v>6.4</v>
      </c>
      <c r="Q48" s="4">
        <v>-1.5</v>
      </c>
      <c r="R48" s="4">
        <v>9.1</v>
      </c>
    </row>
    <row r="49" spans="1:18" ht="13">
      <c r="B49" s="5" t="s">
        <v>332</v>
      </c>
      <c r="C49" s="3">
        <v>907</v>
      </c>
      <c r="D49" s="4">
        <v>11.9</v>
      </c>
      <c r="E49" s="4">
        <v>6.9</v>
      </c>
      <c r="F49" s="4">
        <v>17.8</v>
      </c>
      <c r="G49" s="3">
        <v>1427</v>
      </c>
      <c r="H49" s="4">
        <v>14.2</v>
      </c>
      <c r="I49" s="4">
        <v>24.5</v>
      </c>
      <c r="J49" s="4">
        <v>25.2</v>
      </c>
      <c r="K49" s="3">
        <v>256945511</v>
      </c>
      <c r="L49" s="4">
        <v>17.100000000000001</v>
      </c>
      <c r="M49" s="4">
        <v>41.4</v>
      </c>
      <c r="N49" s="4">
        <v>35.299999999999997</v>
      </c>
      <c r="O49" s="3">
        <v>180</v>
      </c>
      <c r="P49" s="4">
        <v>9.5</v>
      </c>
      <c r="Q49" s="4">
        <v>13.5</v>
      </c>
      <c r="R49" s="4">
        <v>17.3</v>
      </c>
    </row>
    <row r="50" spans="1:18">
      <c r="B50" s="5" t="s">
        <v>333</v>
      </c>
      <c r="C50" s="3">
        <v>45</v>
      </c>
      <c r="D50" s="4">
        <v>27.7</v>
      </c>
      <c r="E50" s="4">
        <v>-2</v>
      </c>
      <c r="F50" s="4">
        <v>52.1</v>
      </c>
      <c r="G50" s="3">
        <v>310</v>
      </c>
      <c r="H50" s="4">
        <v>55.6</v>
      </c>
      <c r="I50" s="4">
        <v>6.2</v>
      </c>
      <c r="J50" s="4">
        <v>69.599999999999994</v>
      </c>
      <c r="K50" s="3">
        <v>26364861</v>
      </c>
      <c r="L50" s="4">
        <v>56.3</v>
      </c>
      <c r="M50" s="4">
        <v>26.4</v>
      </c>
      <c r="N50" s="4">
        <v>85.7</v>
      </c>
      <c r="O50" s="3">
        <v>85</v>
      </c>
      <c r="P50" s="4">
        <v>12.5</v>
      </c>
      <c r="Q50" s="4">
        <v>19</v>
      </c>
      <c r="R50" s="4">
        <v>19.600000000000001</v>
      </c>
    </row>
    <row r="51" spans="1:18" ht="13">
      <c r="B51" s="5" t="s">
        <v>334</v>
      </c>
      <c r="C51" s="3">
        <v>498</v>
      </c>
      <c r="D51" s="4">
        <v>28.9</v>
      </c>
      <c r="E51" s="4">
        <v>68.7</v>
      </c>
      <c r="F51" s="4">
        <v>82.3</v>
      </c>
      <c r="G51" s="3">
        <v>678</v>
      </c>
      <c r="H51" s="4">
        <v>18.899999999999999</v>
      </c>
      <c r="I51" s="4">
        <v>43.1</v>
      </c>
      <c r="J51" s="4">
        <v>49.4</v>
      </c>
      <c r="K51" s="3">
        <v>42138017</v>
      </c>
      <c r="L51" s="4">
        <v>26.1</v>
      </c>
      <c r="M51" s="4">
        <v>44.2</v>
      </c>
      <c r="N51" s="4">
        <v>57.4</v>
      </c>
      <c r="O51" s="3">
        <v>62</v>
      </c>
      <c r="P51" s="4">
        <v>16.7</v>
      </c>
      <c r="Q51" s="4">
        <v>1.1000000000000001</v>
      </c>
      <c r="R51" s="4">
        <v>22.6</v>
      </c>
    </row>
    <row r="52" spans="1:18" ht="13">
      <c r="B52" s="5" t="s">
        <v>335</v>
      </c>
      <c r="C52" s="3">
        <v>501</v>
      </c>
      <c r="D52" s="4">
        <v>30.5</v>
      </c>
      <c r="E52" s="4">
        <v>80</v>
      </c>
      <c r="F52" s="4">
        <v>129.69999999999999</v>
      </c>
      <c r="G52" s="3">
        <v>711</v>
      </c>
      <c r="H52" s="4">
        <v>17.399999999999999</v>
      </c>
      <c r="I52" s="4">
        <v>28.6</v>
      </c>
      <c r="J52" s="4">
        <v>38</v>
      </c>
      <c r="K52" s="3">
        <v>90205197</v>
      </c>
      <c r="L52" s="4">
        <v>22.1</v>
      </c>
      <c r="M52" s="4">
        <v>72</v>
      </c>
      <c r="N52" s="4">
        <v>61.4</v>
      </c>
      <c r="O52" s="3">
        <v>127</v>
      </c>
      <c r="P52" s="4">
        <v>12.4</v>
      </c>
      <c r="Q52" s="4">
        <v>34.1</v>
      </c>
      <c r="R52" s="4">
        <v>25.9</v>
      </c>
    </row>
    <row r="53" spans="1:18">
      <c r="B53" s="5" t="s">
        <v>336</v>
      </c>
      <c r="C53" s="3">
        <v>397</v>
      </c>
      <c r="D53" s="4">
        <v>10.6</v>
      </c>
      <c r="E53" s="4">
        <v>41.8</v>
      </c>
      <c r="F53" s="4">
        <v>21.9</v>
      </c>
      <c r="G53" s="3">
        <v>603</v>
      </c>
      <c r="H53" s="4">
        <v>12.4</v>
      </c>
      <c r="I53" s="4">
        <v>12.5</v>
      </c>
      <c r="J53" s="4">
        <v>22.2</v>
      </c>
      <c r="K53" s="3">
        <v>241507646</v>
      </c>
      <c r="L53" s="4">
        <v>12.7</v>
      </c>
      <c r="M53" s="4">
        <v>17.100000000000001</v>
      </c>
      <c r="N53" s="4">
        <v>23.9</v>
      </c>
      <c r="O53" s="3">
        <v>399</v>
      </c>
      <c r="P53" s="4">
        <v>3.5</v>
      </c>
      <c r="Q53" s="4">
        <v>4.0999999999999996</v>
      </c>
      <c r="R53" s="4">
        <v>4.9000000000000004</v>
      </c>
    </row>
    <row r="54" spans="1:18" ht="13">
      <c r="B54" s="5" t="s">
        <v>337</v>
      </c>
      <c r="C54" s="3">
        <v>312</v>
      </c>
      <c r="D54" s="4">
        <v>38.4</v>
      </c>
      <c r="E54" s="4">
        <v>14.3</v>
      </c>
      <c r="F54" s="4">
        <v>63.2</v>
      </c>
      <c r="G54" s="3">
        <v>728</v>
      </c>
      <c r="H54" s="4">
        <v>19.5</v>
      </c>
      <c r="I54" s="4">
        <v>21.2</v>
      </c>
      <c r="J54" s="4">
        <v>33.700000000000003</v>
      </c>
      <c r="K54" s="3">
        <v>111533950</v>
      </c>
      <c r="L54" s="4">
        <v>23.9</v>
      </c>
      <c r="M54" s="4">
        <v>5.0999999999999996</v>
      </c>
      <c r="N54" s="4">
        <v>34</v>
      </c>
      <c r="O54" s="3">
        <v>153</v>
      </c>
      <c r="P54" s="4">
        <v>11.9</v>
      </c>
      <c r="Q54" s="4">
        <v>-13.2</v>
      </c>
      <c r="R54" s="4">
        <v>13.5</v>
      </c>
    </row>
    <row r="55" spans="1:18" ht="13">
      <c r="A55" s="49" t="s">
        <v>338</v>
      </c>
      <c r="B55" s="43"/>
    </row>
    <row r="56" spans="1:18">
      <c r="B56" s="5" t="s">
        <v>339</v>
      </c>
      <c r="C56" s="3">
        <v>843</v>
      </c>
      <c r="D56" s="4">
        <v>3.7</v>
      </c>
      <c r="E56" s="4">
        <v>17.5</v>
      </c>
      <c r="F56" s="4">
        <v>6.3</v>
      </c>
      <c r="G56" s="3">
        <v>1158</v>
      </c>
      <c r="H56" s="4">
        <v>3.9</v>
      </c>
      <c r="I56" s="4">
        <v>15.4</v>
      </c>
      <c r="J56" s="4">
        <v>7.6</v>
      </c>
      <c r="K56" s="3">
        <v>1102749718</v>
      </c>
      <c r="L56" s="4">
        <v>5.6</v>
      </c>
      <c r="M56" s="4">
        <v>21.7</v>
      </c>
      <c r="N56" s="4">
        <v>9.8000000000000007</v>
      </c>
      <c r="O56" s="3">
        <v>952</v>
      </c>
      <c r="P56" s="4">
        <v>3.9</v>
      </c>
      <c r="Q56" s="4">
        <v>5.4</v>
      </c>
      <c r="R56" s="4">
        <v>5.5</v>
      </c>
    </row>
    <row r="57" spans="1:18">
      <c r="B57" s="5" t="s">
        <v>340</v>
      </c>
      <c r="C57" s="3">
        <v>784</v>
      </c>
      <c r="D57" s="4">
        <v>4.3</v>
      </c>
      <c r="E57" s="4">
        <v>18.899999999999999</v>
      </c>
      <c r="F57" s="4">
        <v>7.2</v>
      </c>
      <c r="G57" s="3">
        <v>1029</v>
      </c>
      <c r="H57" s="4">
        <v>5.3</v>
      </c>
      <c r="I57" s="4">
        <v>21.9</v>
      </c>
      <c r="J57" s="4">
        <v>11.2</v>
      </c>
      <c r="K57" s="3">
        <v>557438609</v>
      </c>
      <c r="L57" s="4">
        <v>7.7</v>
      </c>
      <c r="M57" s="4">
        <v>30.7</v>
      </c>
      <c r="N57" s="4">
        <v>16.2</v>
      </c>
      <c r="O57" s="3">
        <v>542</v>
      </c>
      <c r="P57" s="4">
        <v>5.6</v>
      </c>
      <c r="Q57" s="4">
        <v>7.2</v>
      </c>
      <c r="R57" s="4">
        <v>9.4</v>
      </c>
    </row>
    <row r="58" spans="1:18">
      <c r="B58" s="5" t="s">
        <v>341</v>
      </c>
      <c r="C58" s="3">
        <v>934</v>
      </c>
      <c r="D58" s="4">
        <v>7.1</v>
      </c>
      <c r="E58" s="4">
        <v>10.7</v>
      </c>
      <c r="F58" s="4">
        <v>10.9</v>
      </c>
      <c r="G58" s="3">
        <v>1329</v>
      </c>
      <c r="H58" s="4">
        <v>6.1</v>
      </c>
      <c r="I58" s="4">
        <v>10</v>
      </c>
      <c r="J58" s="4">
        <v>10.199999999999999</v>
      </c>
      <c r="K58" s="3">
        <v>544913445</v>
      </c>
      <c r="L58" s="4">
        <v>8.3000000000000007</v>
      </c>
      <c r="M58" s="4">
        <v>13.7</v>
      </c>
      <c r="N58" s="4">
        <v>13.3</v>
      </c>
      <c r="O58" s="3">
        <v>410</v>
      </c>
      <c r="P58" s="4">
        <v>5.9</v>
      </c>
      <c r="Q58" s="4">
        <v>3.4</v>
      </c>
      <c r="R58" s="4">
        <v>7.8</v>
      </c>
    </row>
    <row r="59" spans="1:18">
      <c r="B59" s="5" t="s">
        <v>342</v>
      </c>
      <c r="C59" s="3">
        <v>74</v>
      </c>
      <c r="D59" s="4">
        <v>8.1999999999999993</v>
      </c>
      <c r="E59" s="4">
        <v>31.2</v>
      </c>
      <c r="F59" s="4">
        <v>15.3</v>
      </c>
      <c r="G59" s="3">
        <v>216</v>
      </c>
      <c r="H59" s="4">
        <v>14.3</v>
      </c>
      <c r="I59" s="4">
        <v>37</v>
      </c>
      <c r="J59" s="4">
        <v>30.9</v>
      </c>
      <c r="K59" s="3">
        <v>142433768</v>
      </c>
      <c r="L59" s="4">
        <v>15.6</v>
      </c>
      <c r="M59" s="4">
        <v>52</v>
      </c>
      <c r="N59" s="4">
        <v>36.5</v>
      </c>
      <c r="O59" s="3">
        <v>658</v>
      </c>
      <c r="P59" s="4">
        <v>4.2</v>
      </c>
      <c r="Q59" s="4">
        <v>11.1</v>
      </c>
      <c r="R59" s="4">
        <v>7.5</v>
      </c>
    </row>
    <row r="60" spans="1:18">
      <c r="B60" s="5" t="s">
        <v>343</v>
      </c>
      <c r="C60" s="3">
        <v>1306</v>
      </c>
      <c r="D60" s="4">
        <v>13.1</v>
      </c>
      <c r="E60" s="4">
        <v>18.3</v>
      </c>
      <c r="F60" s="4">
        <v>26.2</v>
      </c>
      <c r="G60" s="3">
        <v>2496</v>
      </c>
      <c r="H60" s="4">
        <v>13</v>
      </c>
      <c r="I60" s="4">
        <v>17.100000000000001</v>
      </c>
      <c r="J60" s="4">
        <v>25.2</v>
      </c>
      <c r="K60" s="3">
        <v>641653126</v>
      </c>
      <c r="L60" s="4">
        <v>15</v>
      </c>
      <c r="M60" s="4">
        <v>12.8</v>
      </c>
      <c r="N60" s="4">
        <v>30</v>
      </c>
      <c r="O60" s="3">
        <v>257</v>
      </c>
      <c r="P60" s="4">
        <v>9</v>
      </c>
      <c r="Q60" s="4">
        <v>-3.8</v>
      </c>
      <c r="R60" s="4">
        <v>12.6</v>
      </c>
    </row>
    <row r="61" spans="1:18">
      <c r="A61" s="49" t="s">
        <v>344</v>
      </c>
      <c r="B61" s="43"/>
    </row>
    <row r="62" spans="1:18">
      <c r="B62" s="5" t="s">
        <v>345</v>
      </c>
      <c r="C62" s="3">
        <v>706</v>
      </c>
      <c r="D62" s="4">
        <v>15.5</v>
      </c>
      <c r="E62" s="4">
        <v>5.7</v>
      </c>
      <c r="F62" s="4">
        <v>24.4</v>
      </c>
      <c r="G62" s="3">
        <v>1184</v>
      </c>
      <c r="H62" s="4">
        <v>9.9</v>
      </c>
      <c r="I62" s="4">
        <v>18.100000000000001</v>
      </c>
      <c r="J62" s="4">
        <v>19.600000000000001</v>
      </c>
      <c r="K62" s="3">
        <v>669685877</v>
      </c>
      <c r="L62" s="4">
        <v>9.9</v>
      </c>
      <c r="M62" s="4">
        <v>24.4</v>
      </c>
      <c r="N62" s="4">
        <v>20.6</v>
      </c>
      <c r="O62" s="3">
        <v>566</v>
      </c>
      <c r="P62" s="4">
        <v>0</v>
      </c>
      <c r="Q62" s="4">
        <v>5.4</v>
      </c>
      <c r="R62" s="4">
        <v>0.2</v>
      </c>
    </row>
    <row r="63" spans="1:18">
      <c r="B63" s="5" t="s">
        <v>346</v>
      </c>
      <c r="C63" s="3">
        <v>646</v>
      </c>
      <c r="D63" s="4">
        <v>12.4</v>
      </c>
      <c r="E63" s="4">
        <v>25.4</v>
      </c>
      <c r="F63" s="4">
        <v>19.8</v>
      </c>
      <c r="G63" s="3">
        <v>932</v>
      </c>
      <c r="H63" s="4">
        <v>10.7</v>
      </c>
      <c r="I63" s="4">
        <v>7.7</v>
      </c>
      <c r="J63" s="4">
        <v>18.899999999999999</v>
      </c>
      <c r="K63" s="3">
        <v>190501324</v>
      </c>
      <c r="L63" s="4">
        <v>10.7</v>
      </c>
      <c r="M63" s="4">
        <v>13.3</v>
      </c>
      <c r="N63" s="4">
        <v>19.8</v>
      </c>
      <c r="O63" s="3">
        <v>204</v>
      </c>
      <c r="P63" s="4">
        <v>0</v>
      </c>
      <c r="Q63" s="4">
        <v>5.4</v>
      </c>
      <c r="R63" s="4">
        <v>0.3</v>
      </c>
    </row>
    <row r="64" spans="1:18">
      <c r="B64" s="5" t="s">
        <v>347</v>
      </c>
      <c r="C64" s="3">
        <v>520</v>
      </c>
      <c r="D64" s="4">
        <v>8.4</v>
      </c>
      <c r="E64" s="4">
        <v>34.9</v>
      </c>
      <c r="F64" s="4">
        <v>19.100000000000001</v>
      </c>
      <c r="G64" s="3">
        <v>947</v>
      </c>
      <c r="H64" s="4">
        <v>12.4</v>
      </c>
      <c r="I64" s="4">
        <v>16.8</v>
      </c>
      <c r="J64" s="4">
        <v>22.3</v>
      </c>
      <c r="K64" s="3">
        <v>598603615</v>
      </c>
      <c r="L64" s="4">
        <v>12.4</v>
      </c>
      <c r="M64" s="4">
        <v>25.3</v>
      </c>
      <c r="N64" s="4">
        <v>24</v>
      </c>
      <c r="O64" s="3">
        <v>631</v>
      </c>
      <c r="P64" s="4">
        <v>0.3</v>
      </c>
      <c r="Q64" s="4">
        <v>7.2</v>
      </c>
      <c r="R64" s="4">
        <v>0.4</v>
      </c>
    </row>
    <row r="65" spans="1:18">
      <c r="B65" s="5" t="s">
        <v>348</v>
      </c>
      <c r="C65" s="3">
        <v>566</v>
      </c>
      <c r="D65" s="4">
        <v>11.1</v>
      </c>
      <c r="E65" s="4">
        <v>10.9</v>
      </c>
      <c r="F65" s="4">
        <v>16.7</v>
      </c>
      <c r="G65" s="3">
        <v>842</v>
      </c>
      <c r="H65" s="4">
        <v>15.7</v>
      </c>
      <c r="I65" s="4">
        <v>4</v>
      </c>
      <c r="J65" s="4">
        <v>22.7</v>
      </c>
      <c r="K65" s="3">
        <v>209329178</v>
      </c>
      <c r="L65" s="4">
        <v>15.7</v>
      </c>
      <c r="M65" s="4">
        <v>9.1</v>
      </c>
      <c r="N65" s="4">
        <v>23.9</v>
      </c>
      <c r="O65" s="3">
        <v>249</v>
      </c>
      <c r="P65" s="4">
        <v>0</v>
      </c>
      <c r="Q65" s="4">
        <v>4.9000000000000004</v>
      </c>
      <c r="R65" s="4">
        <v>0</v>
      </c>
    </row>
    <row r="66" spans="1:18">
      <c r="B66" s="5" t="s">
        <v>349</v>
      </c>
      <c r="C66" s="3">
        <v>566</v>
      </c>
      <c r="D66" s="4">
        <v>7.7</v>
      </c>
      <c r="E66" s="4">
        <v>28.4</v>
      </c>
      <c r="F66" s="4">
        <v>18.399999999999999</v>
      </c>
      <c r="G66" s="3">
        <v>995</v>
      </c>
      <c r="H66" s="4">
        <v>14.6</v>
      </c>
      <c r="I66" s="4">
        <v>6.4</v>
      </c>
      <c r="J66" s="4">
        <v>38</v>
      </c>
      <c r="K66" s="3">
        <v>218927386</v>
      </c>
      <c r="L66" s="4">
        <v>14.6</v>
      </c>
      <c r="M66" s="4">
        <v>13.5</v>
      </c>
      <c r="N66" s="4">
        <v>40.5</v>
      </c>
      <c r="O66" s="3">
        <v>220</v>
      </c>
      <c r="P66" s="4">
        <v>0.3</v>
      </c>
      <c r="Q66" s="4">
        <v>6.6</v>
      </c>
      <c r="R66" s="4">
        <v>0.3</v>
      </c>
    </row>
    <row r="67" spans="1:18" ht="13">
      <c r="A67" s="49" t="s">
        <v>350</v>
      </c>
      <c r="B67" s="50"/>
      <c r="C67" s="6">
        <v>581</v>
      </c>
      <c r="D67" s="7">
        <v>4.5</v>
      </c>
      <c r="E67" s="7">
        <v>19.899999999999999</v>
      </c>
      <c r="F67" s="7">
        <v>8.5</v>
      </c>
      <c r="G67" s="6">
        <v>1008</v>
      </c>
      <c r="H67" s="7">
        <v>4.7</v>
      </c>
      <c r="I67" s="7">
        <v>13.4</v>
      </c>
      <c r="J67" s="7">
        <v>10.1</v>
      </c>
      <c r="K67" s="6">
        <v>1887047381</v>
      </c>
      <c r="L67" s="7">
        <v>4.7</v>
      </c>
      <c r="M67" s="7">
        <v>20.3</v>
      </c>
      <c r="N67" s="7">
        <v>10.7</v>
      </c>
      <c r="O67" s="6">
        <v>1870</v>
      </c>
      <c r="P67" s="7">
        <v>0.1</v>
      </c>
      <c r="Q67" s="7">
        <v>6.1</v>
      </c>
      <c r="R67" s="7">
        <v>0.2</v>
      </c>
    </row>
    <row r="68" spans="1:18">
      <c r="A68" s="48" t="s">
        <v>142</v>
      </c>
      <c r="B68" s="48"/>
      <c r="C68" s="48"/>
      <c r="D68" s="48"/>
      <c r="E68" s="48"/>
      <c r="F68" s="48"/>
      <c r="G68" s="48"/>
      <c r="H68" s="48"/>
      <c r="I68" s="48"/>
      <c r="J68" s="48"/>
      <c r="K68" s="48"/>
      <c r="L68" s="48"/>
      <c r="M68" s="48"/>
      <c r="N68" s="48"/>
      <c r="O68" s="48"/>
      <c r="P68" s="48"/>
      <c r="Q68" s="48"/>
      <c r="R68" s="48"/>
    </row>
    <row r="69" spans="1:18" ht="13">
      <c r="A69" s="49" t="s">
        <v>322</v>
      </c>
      <c r="B69" s="43"/>
    </row>
    <row r="70" spans="1:18">
      <c r="B70" s="5" t="s">
        <v>323</v>
      </c>
      <c r="C70" s="3">
        <v>280</v>
      </c>
      <c r="D70" s="4">
        <v>11.3</v>
      </c>
      <c r="E70" s="4">
        <v>-0.7</v>
      </c>
      <c r="F70" s="4">
        <v>14.7</v>
      </c>
      <c r="G70" s="3">
        <v>536</v>
      </c>
      <c r="H70" s="4">
        <v>17</v>
      </c>
      <c r="I70" s="4">
        <v>20.399999999999999</v>
      </c>
      <c r="J70" s="4">
        <v>24.5</v>
      </c>
      <c r="K70" s="3">
        <v>206160712</v>
      </c>
      <c r="L70" s="4">
        <v>17.7</v>
      </c>
      <c r="M70" s="4">
        <v>18.399999999999999</v>
      </c>
      <c r="N70" s="4">
        <v>25.5</v>
      </c>
      <c r="O70" s="3">
        <v>383</v>
      </c>
      <c r="P70" s="4">
        <v>3.3</v>
      </c>
      <c r="Q70" s="4">
        <v>-1.5</v>
      </c>
      <c r="R70" s="4">
        <v>4.3</v>
      </c>
    </row>
    <row r="71" spans="1:18">
      <c r="B71" s="5" t="s">
        <v>324</v>
      </c>
      <c r="C71" s="3">
        <v>633</v>
      </c>
      <c r="D71" s="4">
        <v>5.9</v>
      </c>
      <c r="E71" s="4">
        <v>26.6</v>
      </c>
      <c r="F71" s="4">
        <v>12.9</v>
      </c>
      <c r="G71" s="3">
        <v>1196</v>
      </c>
      <c r="H71" s="4">
        <v>11.4</v>
      </c>
      <c r="I71" s="4">
        <v>27.2</v>
      </c>
      <c r="J71" s="4">
        <v>19.899999999999999</v>
      </c>
      <c r="K71" s="3">
        <v>684404867</v>
      </c>
      <c r="L71" s="4">
        <v>11.7</v>
      </c>
      <c r="M71" s="4">
        <v>33</v>
      </c>
      <c r="N71" s="4">
        <v>20.9</v>
      </c>
      <c r="O71" s="3">
        <v>572</v>
      </c>
      <c r="P71" s="4">
        <v>2.9</v>
      </c>
      <c r="Q71" s="4">
        <v>4.8</v>
      </c>
      <c r="R71" s="4">
        <v>4.3</v>
      </c>
    </row>
    <row r="72" spans="1:18">
      <c r="B72" s="5" t="s">
        <v>325</v>
      </c>
      <c r="C72" s="3">
        <v>480</v>
      </c>
      <c r="D72" s="4">
        <v>12.4</v>
      </c>
      <c r="E72" s="4">
        <v>22.4</v>
      </c>
      <c r="F72" s="4">
        <v>20.6</v>
      </c>
      <c r="G72" s="3">
        <v>807</v>
      </c>
      <c r="H72" s="4">
        <v>15.2</v>
      </c>
      <c r="I72" s="4">
        <v>13.1</v>
      </c>
      <c r="J72" s="4">
        <v>25.7</v>
      </c>
      <c r="K72" s="3">
        <v>252569087</v>
      </c>
      <c r="L72" s="4">
        <v>19.899999999999999</v>
      </c>
      <c r="M72" s="4">
        <v>25.5</v>
      </c>
      <c r="N72" s="4">
        <v>35.1</v>
      </c>
      <c r="O72" s="3">
        <v>313</v>
      </c>
      <c r="P72" s="4">
        <v>7.8</v>
      </c>
      <c r="Q72" s="4">
        <v>10.8</v>
      </c>
      <c r="R72" s="4">
        <v>12.2</v>
      </c>
    </row>
    <row r="73" spans="1:18">
      <c r="B73" s="5" t="s">
        <v>326</v>
      </c>
      <c r="C73" s="3">
        <v>599</v>
      </c>
      <c r="D73" s="4">
        <v>12</v>
      </c>
      <c r="E73" s="4">
        <v>34.700000000000003</v>
      </c>
      <c r="F73" s="4">
        <v>22</v>
      </c>
      <c r="G73" s="3">
        <v>955</v>
      </c>
      <c r="H73" s="4">
        <v>15</v>
      </c>
      <c r="I73" s="4">
        <v>38.6</v>
      </c>
      <c r="J73" s="4">
        <v>31.9</v>
      </c>
      <c r="K73" s="3">
        <v>278895484</v>
      </c>
      <c r="L73" s="4">
        <v>16.2</v>
      </c>
      <c r="M73" s="4">
        <v>51.8</v>
      </c>
      <c r="N73" s="4">
        <v>35.9</v>
      </c>
      <c r="O73" s="3">
        <v>292</v>
      </c>
      <c r="P73" s="4">
        <v>8.3000000000000007</v>
      </c>
      <c r="Q73" s="4">
        <v>9.5</v>
      </c>
      <c r="R73" s="4">
        <v>12.2</v>
      </c>
    </row>
    <row r="74" spans="1:18">
      <c r="B74" s="5" t="s">
        <v>327</v>
      </c>
      <c r="C74" s="3">
        <v>437</v>
      </c>
      <c r="D74" s="4">
        <v>25.4</v>
      </c>
      <c r="E74" s="4">
        <v>11.3</v>
      </c>
      <c r="F74" s="4">
        <v>33.5</v>
      </c>
      <c r="G74" s="3">
        <v>725</v>
      </c>
      <c r="H74" s="4">
        <v>18.100000000000001</v>
      </c>
      <c r="I74" s="4">
        <v>18.899999999999999</v>
      </c>
      <c r="J74" s="4">
        <v>36.200000000000003</v>
      </c>
      <c r="K74" s="3">
        <v>147042488</v>
      </c>
      <c r="L74" s="4">
        <v>20</v>
      </c>
      <c r="M74" s="4">
        <v>25.1</v>
      </c>
      <c r="N74" s="4">
        <v>40.299999999999997</v>
      </c>
      <c r="O74" s="3">
        <v>203</v>
      </c>
      <c r="P74" s="4">
        <v>7.1</v>
      </c>
      <c r="Q74" s="4">
        <v>5.0999999999999996</v>
      </c>
      <c r="R74" s="4">
        <v>10.199999999999999</v>
      </c>
    </row>
    <row r="75" spans="1:18">
      <c r="A75" s="49" t="s">
        <v>328</v>
      </c>
      <c r="B75" s="43"/>
    </row>
    <row r="76" spans="1:18">
      <c r="B76" s="5" t="s">
        <v>329</v>
      </c>
      <c r="C76" s="3">
        <v>714</v>
      </c>
      <c r="D76" s="4">
        <v>8</v>
      </c>
      <c r="E76" s="4">
        <v>24.6</v>
      </c>
      <c r="F76" s="4">
        <v>13</v>
      </c>
      <c r="G76" s="3">
        <v>1370</v>
      </c>
      <c r="H76" s="4">
        <v>12.5</v>
      </c>
      <c r="I76" s="4">
        <v>29.3</v>
      </c>
      <c r="J76" s="4">
        <v>22.2</v>
      </c>
      <c r="K76" s="3">
        <v>632492104</v>
      </c>
      <c r="L76" s="4">
        <v>12.5</v>
      </c>
      <c r="M76" s="4">
        <v>30.6</v>
      </c>
      <c r="N76" s="4">
        <v>22.2</v>
      </c>
      <c r="O76" s="3">
        <v>462</v>
      </c>
      <c r="P76" s="4">
        <v>3.7</v>
      </c>
      <c r="Q76" s="4">
        <v>1.3</v>
      </c>
      <c r="R76" s="4">
        <v>4.9000000000000004</v>
      </c>
    </row>
    <row r="77" spans="1:18">
      <c r="B77" s="5" t="s">
        <v>330</v>
      </c>
      <c r="C77" s="3">
        <v>545</v>
      </c>
      <c r="D77" s="4">
        <v>13.5</v>
      </c>
      <c r="E77" s="4">
        <v>31.4</v>
      </c>
      <c r="F77" s="4">
        <v>22.4</v>
      </c>
      <c r="G77" s="3">
        <v>912</v>
      </c>
      <c r="H77" s="4">
        <v>23.5</v>
      </c>
      <c r="I77" s="4">
        <v>23</v>
      </c>
      <c r="J77" s="4">
        <v>44.6</v>
      </c>
      <c r="K77" s="3">
        <v>114636117</v>
      </c>
      <c r="L77" s="4">
        <v>27.3</v>
      </c>
      <c r="M77" s="4">
        <v>34.799999999999997</v>
      </c>
      <c r="N77" s="4">
        <v>52.2</v>
      </c>
      <c r="O77" s="3">
        <v>126</v>
      </c>
      <c r="P77" s="4">
        <v>12.7</v>
      </c>
      <c r="Q77" s="4">
        <v>9.6</v>
      </c>
      <c r="R77" s="4">
        <v>18</v>
      </c>
    </row>
    <row r="78" spans="1:18">
      <c r="B78" s="5" t="s">
        <v>331</v>
      </c>
      <c r="C78" s="3">
        <v>590</v>
      </c>
      <c r="D78" s="4">
        <v>11.1</v>
      </c>
      <c r="E78" s="4">
        <v>37.200000000000003</v>
      </c>
      <c r="F78" s="4">
        <v>21.9</v>
      </c>
      <c r="G78" s="3">
        <v>981</v>
      </c>
      <c r="H78" s="4">
        <v>18.600000000000001</v>
      </c>
      <c r="I78" s="4">
        <v>30.6</v>
      </c>
      <c r="J78" s="4">
        <v>40.799999999999997</v>
      </c>
      <c r="K78" s="3">
        <v>225367073</v>
      </c>
      <c r="L78" s="4">
        <v>20.399999999999999</v>
      </c>
      <c r="M78" s="4">
        <v>38.1</v>
      </c>
      <c r="N78" s="4">
        <v>45.2</v>
      </c>
      <c r="O78" s="3">
        <v>230</v>
      </c>
      <c r="P78" s="4">
        <v>6.4</v>
      </c>
      <c r="Q78" s="4">
        <v>5.7</v>
      </c>
      <c r="R78" s="4">
        <v>10.7</v>
      </c>
    </row>
    <row r="79" spans="1:18" ht="13">
      <c r="B79" s="5" t="s">
        <v>332</v>
      </c>
      <c r="C79" s="3">
        <v>849</v>
      </c>
      <c r="D79" s="4">
        <v>11.7</v>
      </c>
      <c r="E79" s="4">
        <v>34.1</v>
      </c>
      <c r="F79" s="4">
        <v>22</v>
      </c>
      <c r="G79" s="3">
        <v>1146</v>
      </c>
      <c r="H79" s="4">
        <v>14.7</v>
      </c>
      <c r="I79" s="4">
        <v>22.1</v>
      </c>
      <c r="J79" s="4">
        <v>31.2</v>
      </c>
      <c r="K79" s="3">
        <v>181771136</v>
      </c>
      <c r="L79" s="4">
        <v>18.8</v>
      </c>
      <c r="M79" s="4">
        <v>20.8</v>
      </c>
      <c r="N79" s="4">
        <v>33.799999999999997</v>
      </c>
      <c r="O79" s="3">
        <v>159</v>
      </c>
      <c r="P79" s="4">
        <v>11.5</v>
      </c>
      <c r="Q79" s="4">
        <v>-1</v>
      </c>
      <c r="R79" s="4">
        <v>12.5</v>
      </c>
    </row>
    <row r="80" spans="1:18">
      <c r="B80" s="5" t="s">
        <v>333</v>
      </c>
      <c r="C80" s="3">
        <v>46</v>
      </c>
      <c r="D80" s="4">
        <v>45.4</v>
      </c>
      <c r="E80" s="4">
        <v>39.6</v>
      </c>
      <c r="F80" s="4">
        <v>75.099999999999994</v>
      </c>
      <c r="G80" s="3">
        <v>292</v>
      </c>
      <c r="H80" s="4">
        <v>31.1</v>
      </c>
      <c r="I80" s="4">
        <v>41.7</v>
      </c>
      <c r="J80" s="4">
        <v>62.8</v>
      </c>
      <c r="K80" s="3">
        <v>20858148</v>
      </c>
      <c r="L80" s="4">
        <v>34.200000000000003</v>
      </c>
      <c r="M80" s="4">
        <v>34</v>
      </c>
      <c r="N80" s="4">
        <v>65.2</v>
      </c>
      <c r="O80" s="3">
        <v>71</v>
      </c>
      <c r="P80" s="4">
        <v>11.7</v>
      </c>
      <c r="Q80" s="4">
        <v>-5.5</v>
      </c>
      <c r="R80" s="4">
        <v>15.6</v>
      </c>
    </row>
    <row r="81" spans="1:18" ht="13">
      <c r="B81" s="5" t="s">
        <v>334</v>
      </c>
      <c r="C81" s="3">
        <v>295</v>
      </c>
      <c r="D81" s="4">
        <v>39.299999999999997</v>
      </c>
      <c r="E81" s="4">
        <v>7.3</v>
      </c>
      <c r="F81" s="4">
        <v>50.8</v>
      </c>
      <c r="G81" s="3">
        <v>474</v>
      </c>
      <c r="H81" s="4">
        <v>23.9</v>
      </c>
      <c r="I81" s="4">
        <v>0.9</v>
      </c>
      <c r="J81" s="4">
        <v>47.9</v>
      </c>
      <c r="K81" s="3">
        <v>29222333</v>
      </c>
      <c r="L81" s="4">
        <v>29.5</v>
      </c>
      <c r="M81" s="4">
        <v>26.1</v>
      </c>
      <c r="N81" s="4">
        <v>73.2</v>
      </c>
      <c r="O81" s="3">
        <v>61</v>
      </c>
      <c r="P81" s="4">
        <v>15.4</v>
      </c>
      <c r="Q81" s="4">
        <v>24.6</v>
      </c>
      <c r="R81" s="4">
        <v>30.5</v>
      </c>
    </row>
    <row r="82" spans="1:18" ht="13">
      <c r="B82" s="5" t="s">
        <v>335</v>
      </c>
      <c r="C82" s="3">
        <v>279</v>
      </c>
      <c r="D82" s="4">
        <v>65.3</v>
      </c>
      <c r="E82" s="4">
        <v>156.6</v>
      </c>
      <c r="F82" s="4">
        <v>187.8</v>
      </c>
      <c r="G82" s="3">
        <v>553</v>
      </c>
      <c r="H82" s="4">
        <v>23</v>
      </c>
      <c r="I82" s="4">
        <v>88.6</v>
      </c>
      <c r="J82" s="4">
        <v>80.5</v>
      </c>
      <c r="K82" s="3">
        <v>52435660</v>
      </c>
      <c r="L82" s="4">
        <v>27.2</v>
      </c>
      <c r="M82" s="4">
        <v>117.6</v>
      </c>
      <c r="N82" s="4">
        <v>100.5</v>
      </c>
      <c r="O82" s="3">
        <v>95</v>
      </c>
      <c r="P82" s="4">
        <v>14.7</v>
      </c>
      <c r="Q82" s="4">
        <v>15.1</v>
      </c>
      <c r="R82" s="4">
        <v>22.7</v>
      </c>
    </row>
    <row r="83" spans="1:18">
      <c r="B83" s="5" t="s">
        <v>336</v>
      </c>
      <c r="C83" s="3">
        <v>280</v>
      </c>
      <c r="D83" s="4">
        <v>11.3</v>
      </c>
      <c r="E83" s="4">
        <v>-0.7</v>
      </c>
      <c r="F83" s="4">
        <v>14.7</v>
      </c>
      <c r="G83" s="3">
        <v>536</v>
      </c>
      <c r="H83" s="4">
        <v>17</v>
      </c>
      <c r="I83" s="4">
        <v>20.399999999999999</v>
      </c>
      <c r="J83" s="4">
        <v>24.5</v>
      </c>
      <c r="K83" s="3">
        <v>206160712</v>
      </c>
      <c r="L83" s="4">
        <v>17.7</v>
      </c>
      <c r="M83" s="4">
        <v>18.399999999999999</v>
      </c>
      <c r="N83" s="4">
        <v>25.5</v>
      </c>
      <c r="O83" s="3">
        <v>383</v>
      </c>
      <c r="P83" s="4">
        <v>3.3</v>
      </c>
      <c r="Q83" s="4">
        <v>-1.5</v>
      </c>
      <c r="R83" s="4">
        <v>4.3</v>
      </c>
    </row>
    <row r="84" spans="1:18" ht="13">
      <c r="B84" s="5" t="s">
        <v>337</v>
      </c>
      <c r="C84" s="3">
        <v>274</v>
      </c>
      <c r="D84" s="4">
        <v>39.9</v>
      </c>
      <c r="E84" s="4">
        <v>-31.8</v>
      </c>
      <c r="F84" s="4">
        <v>29.9</v>
      </c>
      <c r="G84" s="3">
        <v>601</v>
      </c>
      <c r="H84" s="4">
        <v>19.3</v>
      </c>
      <c r="I84" s="4">
        <v>11.7</v>
      </c>
      <c r="J84" s="4">
        <v>28.3</v>
      </c>
      <c r="K84" s="3">
        <v>106129354</v>
      </c>
      <c r="L84" s="4">
        <v>22.8</v>
      </c>
      <c r="M84" s="4">
        <v>48.7</v>
      </c>
      <c r="N84" s="4">
        <v>42.2</v>
      </c>
      <c r="O84" s="3">
        <v>176</v>
      </c>
      <c r="P84" s="4">
        <v>10.7</v>
      </c>
      <c r="Q84" s="4">
        <v>32.9</v>
      </c>
      <c r="R84" s="4">
        <v>18.899999999999999</v>
      </c>
    </row>
    <row r="85" spans="1:18" ht="13">
      <c r="A85" s="49" t="s">
        <v>338</v>
      </c>
      <c r="B85" s="43"/>
    </row>
    <row r="86" spans="1:18">
      <c r="B86" s="5" t="s">
        <v>339</v>
      </c>
      <c r="C86" s="3">
        <v>717</v>
      </c>
      <c r="D86" s="4">
        <v>3.9</v>
      </c>
      <c r="E86" s="4">
        <v>22</v>
      </c>
      <c r="F86" s="4">
        <v>7.3</v>
      </c>
      <c r="G86" s="3">
        <v>1004</v>
      </c>
      <c r="H86" s="4">
        <v>5</v>
      </c>
      <c r="I86" s="4">
        <v>16.600000000000001</v>
      </c>
      <c r="J86" s="4">
        <v>10.1</v>
      </c>
      <c r="K86" s="3">
        <v>906492510</v>
      </c>
      <c r="L86" s="4">
        <v>5.6</v>
      </c>
      <c r="M86" s="4">
        <v>25</v>
      </c>
      <c r="N86" s="4">
        <v>12.2</v>
      </c>
      <c r="O86" s="3">
        <v>903</v>
      </c>
      <c r="P86" s="4">
        <v>3.5</v>
      </c>
      <c r="Q86" s="4">
        <v>7.2</v>
      </c>
      <c r="R86" s="4">
        <v>4.9000000000000004</v>
      </c>
    </row>
    <row r="87" spans="1:18">
      <c r="B87" s="5" t="s">
        <v>340</v>
      </c>
      <c r="C87" s="3">
        <v>659</v>
      </c>
      <c r="D87" s="4">
        <v>4.2</v>
      </c>
      <c r="E87" s="4">
        <v>22.3</v>
      </c>
      <c r="F87" s="4">
        <v>7.1</v>
      </c>
      <c r="G87" s="3">
        <v>844</v>
      </c>
      <c r="H87" s="4">
        <v>6.8</v>
      </c>
      <c r="I87" s="4">
        <v>18.3</v>
      </c>
      <c r="J87" s="4">
        <v>14.5</v>
      </c>
      <c r="K87" s="3">
        <v>426617821</v>
      </c>
      <c r="L87" s="4">
        <v>9</v>
      </c>
      <c r="M87" s="4">
        <v>29.7</v>
      </c>
      <c r="N87" s="4">
        <v>20.5</v>
      </c>
      <c r="O87" s="3">
        <v>505</v>
      </c>
      <c r="P87" s="4">
        <v>6.2</v>
      </c>
      <c r="Q87" s="4">
        <v>9.6</v>
      </c>
      <c r="R87" s="4">
        <v>9.1</v>
      </c>
    </row>
    <row r="88" spans="1:18">
      <c r="B88" s="5" t="s">
        <v>341</v>
      </c>
      <c r="C88" s="3">
        <v>844</v>
      </c>
      <c r="D88" s="4">
        <v>6.9</v>
      </c>
      <c r="E88" s="4">
        <v>24.9</v>
      </c>
      <c r="F88" s="4">
        <v>11.2</v>
      </c>
      <c r="G88" s="3">
        <v>1208</v>
      </c>
      <c r="H88" s="4">
        <v>7.7</v>
      </c>
      <c r="I88" s="4">
        <v>16.2</v>
      </c>
      <c r="J88" s="4">
        <v>13.5</v>
      </c>
      <c r="K88" s="3">
        <v>479213025</v>
      </c>
      <c r="L88" s="4">
        <v>9.5</v>
      </c>
      <c r="M88" s="4">
        <v>20.9</v>
      </c>
      <c r="N88" s="4">
        <v>17.399999999999999</v>
      </c>
      <c r="O88" s="3">
        <v>397</v>
      </c>
      <c r="P88" s="4">
        <v>5.6</v>
      </c>
      <c r="Q88" s="4">
        <v>4.0999999999999996</v>
      </c>
      <c r="R88" s="4">
        <v>7.9</v>
      </c>
    </row>
    <row r="89" spans="1:18">
      <c r="B89" s="5" t="s">
        <v>342</v>
      </c>
      <c r="C89" s="3">
        <v>56</v>
      </c>
      <c r="D89" s="4">
        <v>8.3000000000000007</v>
      </c>
      <c r="E89" s="4">
        <v>12.9</v>
      </c>
      <c r="F89" s="4">
        <v>14.8</v>
      </c>
      <c r="G89" s="3">
        <v>158</v>
      </c>
      <c r="H89" s="4">
        <v>17.2</v>
      </c>
      <c r="I89" s="4">
        <v>-0.1</v>
      </c>
      <c r="J89" s="4">
        <v>24.6</v>
      </c>
      <c r="K89" s="3">
        <v>93683084</v>
      </c>
      <c r="L89" s="4">
        <v>17.8</v>
      </c>
      <c r="M89" s="4">
        <v>0.4</v>
      </c>
      <c r="N89" s="4">
        <v>24.8</v>
      </c>
      <c r="O89" s="3">
        <v>592</v>
      </c>
      <c r="P89" s="4">
        <v>4.9000000000000004</v>
      </c>
      <c r="Q89" s="4">
        <v>0.7</v>
      </c>
      <c r="R89" s="4">
        <v>5.7</v>
      </c>
    </row>
    <row r="90" spans="1:18">
      <c r="B90" s="5" t="s">
        <v>343</v>
      </c>
      <c r="C90" s="3">
        <v>1104</v>
      </c>
      <c r="D90" s="4">
        <v>17.8</v>
      </c>
      <c r="E90" s="4">
        <v>46.9</v>
      </c>
      <c r="F90" s="4">
        <v>33.5</v>
      </c>
      <c r="G90" s="3">
        <v>2132</v>
      </c>
      <c r="H90" s="4">
        <v>16.100000000000001</v>
      </c>
      <c r="I90" s="4">
        <v>40.6</v>
      </c>
      <c r="J90" s="4">
        <v>31.4</v>
      </c>
      <c r="K90" s="3">
        <v>568820072</v>
      </c>
      <c r="L90" s="4">
        <v>19.899999999999999</v>
      </c>
      <c r="M90" s="4">
        <v>52.5</v>
      </c>
      <c r="N90" s="4">
        <v>42.5</v>
      </c>
      <c r="O90" s="3">
        <v>267</v>
      </c>
      <c r="P90" s="4">
        <v>9.9</v>
      </c>
      <c r="Q90" s="4">
        <v>8.5</v>
      </c>
      <c r="R90" s="4">
        <v>15.3</v>
      </c>
    </row>
    <row r="91" spans="1:18">
      <c r="A91" s="49" t="s">
        <v>344</v>
      </c>
      <c r="B91" s="43"/>
    </row>
    <row r="92" spans="1:18">
      <c r="B92" s="5" t="s">
        <v>345</v>
      </c>
      <c r="C92" s="3">
        <v>668</v>
      </c>
      <c r="D92" s="4">
        <v>17.100000000000001</v>
      </c>
      <c r="E92" s="4">
        <v>35.700000000000003</v>
      </c>
      <c r="F92" s="4">
        <v>28.1</v>
      </c>
      <c r="G92" s="3">
        <v>1002</v>
      </c>
      <c r="H92" s="4">
        <v>12.8</v>
      </c>
      <c r="I92" s="4">
        <v>29.9</v>
      </c>
      <c r="J92" s="4">
        <v>19.2</v>
      </c>
      <c r="K92" s="3">
        <v>538333679</v>
      </c>
      <c r="L92" s="4">
        <v>12.8</v>
      </c>
      <c r="M92" s="4">
        <v>37.200000000000003</v>
      </c>
      <c r="N92" s="4">
        <v>20.3</v>
      </c>
      <c r="O92" s="3">
        <v>537</v>
      </c>
      <c r="P92" s="4">
        <v>0.2</v>
      </c>
      <c r="Q92" s="4">
        <v>6</v>
      </c>
      <c r="R92" s="4">
        <v>0.6</v>
      </c>
    </row>
    <row r="93" spans="1:18">
      <c r="B93" s="5" t="s">
        <v>346</v>
      </c>
      <c r="C93" s="3">
        <v>515</v>
      </c>
      <c r="D93" s="4">
        <v>9.6999999999999993</v>
      </c>
      <c r="E93" s="4">
        <v>35.5</v>
      </c>
      <c r="F93" s="4">
        <v>21.6</v>
      </c>
      <c r="G93" s="3">
        <v>865</v>
      </c>
      <c r="H93" s="4">
        <v>14</v>
      </c>
      <c r="I93" s="4">
        <v>41.4</v>
      </c>
      <c r="J93" s="4">
        <v>31.4</v>
      </c>
      <c r="K93" s="3">
        <v>168114484</v>
      </c>
      <c r="L93" s="4">
        <v>14</v>
      </c>
      <c r="M93" s="4">
        <v>46.3</v>
      </c>
      <c r="N93" s="4">
        <v>32.5</v>
      </c>
      <c r="O93" s="3">
        <v>194</v>
      </c>
      <c r="P93" s="4">
        <v>0.3</v>
      </c>
      <c r="Q93" s="4">
        <v>3.3</v>
      </c>
      <c r="R93" s="4">
        <v>0.3</v>
      </c>
    </row>
    <row r="94" spans="1:18">
      <c r="B94" s="5" t="s">
        <v>347</v>
      </c>
      <c r="C94" s="3">
        <v>385</v>
      </c>
      <c r="D94" s="4">
        <v>11.4</v>
      </c>
      <c r="E94" s="4">
        <v>18.399999999999999</v>
      </c>
      <c r="F94" s="4">
        <v>17.100000000000001</v>
      </c>
      <c r="G94" s="3">
        <v>810</v>
      </c>
      <c r="H94" s="4">
        <v>14.9</v>
      </c>
      <c r="I94" s="4">
        <v>24.4</v>
      </c>
      <c r="J94" s="4">
        <v>24.4</v>
      </c>
      <c r="K94" s="3">
        <v>477896199</v>
      </c>
      <c r="L94" s="4">
        <v>14.9</v>
      </c>
      <c r="M94" s="4">
        <v>30.7</v>
      </c>
      <c r="N94" s="4">
        <v>25.6</v>
      </c>
      <c r="O94" s="3">
        <v>589</v>
      </c>
      <c r="P94" s="4">
        <v>0.3</v>
      </c>
      <c r="Q94" s="4">
        <v>5</v>
      </c>
      <c r="R94" s="4">
        <v>0.3</v>
      </c>
    </row>
    <row r="95" spans="1:18">
      <c r="B95" s="5" t="s">
        <v>348</v>
      </c>
      <c r="C95" s="3">
        <v>511</v>
      </c>
      <c r="D95" s="4">
        <v>10.199999999999999</v>
      </c>
      <c r="E95" s="4">
        <v>16.7</v>
      </c>
      <c r="F95" s="4">
        <v>15.4</v>
      </c>
      <c r="G95" s="3">
        <v>810</v>
      </c>
      <c r="H95" s="4">
        <v>13.9</v>
      </c>
      <c r="I95" s="4">
        <v>0.7</v>
      </c>
      <c r="J95" s="4">
        <v>28.9</v>
      </c>
      <c r="K95" s="3">
        <v>191905587</v>
      </c>
      <c r="L95" s="4">
        <v>13.9</v>
      </c>
      <c r="M95" s="4">
        <v>6.9</v>
      </c>
      <c r="N95" s="4">
        <v>30.7</v>
      </c>
      <c r="O95" s="3">
        <v>237</v>
      </c>
      <c r="P95" s="4">
        <v>0</v>
      </c>
      <c r="Q95" s="4">
        <v>6.1</v>
      </c>
      <c r="R95" s="4">
        <v>0.1</v>
      </c>
    </row>
    <row r="96" spans="1:18">
      <c r="B96" s="5" t="s">
        <v>349</v>
      </c>
      <c r="C96" s="3">
        <v>440</v>
      </c>
      <c r="D96" s="4">
        <v>12.1</v>
      </c>
      <c r="E96" s="4">
        <v>14</v>
      </c>
      <c r="F96" s="4">
        <v>17.600000000000001</v>
      </c>
      <c r="G96" s="3">
        <v>935</v>
      </c>
      <c r="H96" s="4">
        <v>28.2</v>
      </c>
      <c r="I96" s="4">
        <v>33.5</v>
      </c>
      <c r="J96" s="4">
        <v>38.799999999999997</v>
      </c>
      <c r="K96" s="3">
        <v>192822688</v>
      </c>
      <c r="L96" s="4">
        <v>28.2</v>
      </c>
      <c r="M96" s="4">
        <v>38.9</v>
      </c>
      <c r="N96" s="4">
        <v>40.4</v>
      </c>
      <c r="O96" s="3">
        <v>206</v>
      </c>
      <c r="P96" s="4">
        <v>0</v>
      </c>
      <c r="Q96" s="4">
        <v>4</v>
      </c>
      <c r="R96" s="4">
        <v>0</v>
      </c>
    </row>
    <row r="97" spans="1:18" ht="13">
      <c r="A97" s="49" t="s">
        <v>350</v>
      </c>
      <c r="B97" s="50"/>
      <c r="C97" s="6">
        <v>485</v>
      </c>
      <c r="D97" s="7">
        <v>5.5</v>
      </c>
      <c r="E97" s="7">
        <v>23.1</v>
      </c>
      <c r="F97" s="7">
        <v>8.4</v>
      </c>
      <c r="G97" s="6">
        <v>889</v>
      </c>
      <c r="H97" s="7">
        <v>7.2</v>
      </c>
      <c r="I97" s="7">
        <v>25.4</v>
      </c>
      <c r="J97" s="7">
        <v>11.3</v>
      </c>
      <c r="K97" s="6">
        <v>1569072637</v>
      </c>
      <c r="L97" s="7">
        <v>7.2</v>
      </c>
      <c r="M97" s="7">
        <v>31.7</v>
      </c>
      <c r="N97" s="7">
        <v>11.8</v>
      </c>
      <c r="O97" s="6">
        <v>1762</v>
      </c>
      <c r="P97" s="7">
        <v>0.1</v>
      </c>
      <c r="Q97" s="7">
        <v>5.0999999999999996</v>
      </c>
      <c r="R97" s="7">
        <v>0.2</v>
      </c>
    </row>
    <row r="98" spans="1:18">
      <c r="A98" s="48" t="s">
        <v>143</v>
      </c>
      <c r="B98" s="48"/>
      <c r="C98" s="48"/>
      <c r="D98" s="48"/>
      <c r="E98" s="48"/>
      <c r="F98" s="48"/>
      <c r="G98" s="48"/>
      <c r="H98" s="48"/>
      <c r="I98" s="48"/>
      <c r="J98" s="48"/>
      <c r="K98" s="48"/>
      <c r="L98" s="48"/>
      <c r="M98" s="48"/>
      <c r="N98" s="48"/>
      <c r="O98" s="48"/>
      <c r="P98" s="48"/>
      <c r="Q98" s="48"/>
      <c r="R98" s="48"/>
    </row>
    <row r="99" spans="1:18" ht="13">
      <c r="A99" s="49" t="s">
        <v>322</v>
      </c>
      <c r="B99" s="43"/>
    </row>
    <row r="100" spans="1:18">
      <c r="B100" s="5" t="s">
        <v>323</v>
      </c>
      <c r="C100" s="3">
        <v>282</v>
      </c>
      <c r="D100" s="4">
        <v>9.5</v>
      </c>
      <c r="E100" s="9" t="s">
        <v>139</v>
      </c>
      <c r="F100" s="9" t="s">
        <v>139</v>
      </c>
      <c r="G100" s="3">
        <v>446</v>
      </c>
      <c r="H100" s="4">
        <v>11.7</v>
      </c>
      <c r="I100" s="9" t="s">
        <v>139</v>
      </c>
      <c r="J100" s="9" t="s">
        <v>139</v>
      </c>
      <c r="K100" s="3">
        <v>174106163</v>
      </c>
      <c r="L100" s="4">
        <v>12.8</v>
      </c>
      <c r="M100" s="9" t="s">
        <v>139</v>
      </c>
      <c r="N100" s="9" t="s">
        <v>139</v>
      </c>
      <c r="O100" s="3">
        <v>389</v>
      </c>
      <c r="P100" s="4">
        <v>3.2</v>
      </c>
      <c r="Q100" s="9" t="s">
        <v>139</v>
      </c>
      <c r="R100" s="9" t="s">
        <v>139</v>
      </c>
    </row>
    <row r="101" spans="1:18">
      <c r="B101" s="5" t="s">
        <v>324</v>
      </c>
      <c r="C101" s="3">
        <v>500</v>
      </c>
      <c r="D101" s="4">
        <v>8.3000000000000007</v>
      </c>
      <c r="E101" s="9" t="s">
        <v>139</v>
      </c>
      <c r="F101" s="9" t="s">
        <v>139</v>
      </c>
      <c r="G101" s="3">
        <v>940</v>
      </c>
      <c r="H101" s="4">
        <v>10.8</v>
      </c>
      <c r="I101" s="9" t="s">
        <v>139</v>
      </c>
      <c r="J101" s="9" t="s">
        <v>139</v>
      </c>
      <c r="K101" s="3">
        <v>514706596</v>
      </c>
      <c r="L101" s="4">
        <v>10.6</v>
      </c>
      <c r="M101" s="9" t="s">
        <v>139</v>
      </c>
      <c r="N101" s="9" t="s">
        <v>139</v>
      </c>
      <c r="O101" s="3">
        <v>546</v>
      </c>
      <c r="P101" s="4">
        <v>2.8</v>
      </c>
      <c r="Q101" s="9" t="s">
        <v>139</v>
      </c>
      <c r="R101" s="9" t="s">
        <v>139</v>
      </c>
    </row>
    <row r="102" spans="1:18">
      <c r="B102" s="5" t="s">
        <v>325</v>
      </c>
      <c r="C102" s="3">
        <v>392</v>
      </c>
      <c r="D102" s="4">
        <v>11.4</v>
      </c>
      <c r="E102" s="9" t="s">
        <v>139</v>
      </c>
      <c r="F102" s="9" t="s">
        <v>139</v>
      </c>
      <c r="G102" s="3">
        <v>713</v>
      </c>
      <c r="H102" s="4">
        <v>19</v>
      </c>
      <c r="I102" s="9" t="s">
        <v>139</v>
      </c>
      <c r="J102" s="9" t="s">
        <v>139</v>
      </c>
      <c r="K102" s="3">
        <v>201193600</v>
      </c>
      <c r="L102" s="4">
        <v>22.6</v>
      </c>
      <c r="M102" s="9" t="s">
        <v>139</v>
      </c>
      <c r="N102" s="9" t="s">
        <v>139</v>
      </c>
      <c r="O102" s="3">
        <v>282</v>
      </c>
      <c r="P102" s="4">
        <v>7.8</v>
      </c>
      <c r="Q102" s="9" t="s">
        <v>139</v>
      </c>
      <c r="R102" s="9" t="s">
        <v>139</v>
      </c>
    </row>
    <row r="103" spans="1:18">
      <c r="B103" s="5" t="s">
        <v>326</v>
      </c>
      <c r="C103" s="3">
        <v>444</v>
      </c>
      <c r="D103" s="4">
        <v>11.1</v>
      </c>
      <c r="E103" s="9" t="s">
        <v>139</v>
      </c>
      <c r="F103" s="9" t="s">
        <v>139</v>
      </c>
      <c r="G103" s="3">
        <v>689</v>
      </c>
      <c r="H103" s="4">
        <v>17.5</v>
      </c>
      <c r="I103" s="9" t="s">
        <v>139</v>
      </c>
      <c r="J103" s="9" t="s">
        <v>139</v>
      </c>
      <c r="K103" s="3">
        <v>183770950</v>
      </c>
      <c r="L103" s="4">
        <v>17.399999999999999</v>
      </c>
      <c r="M103" s="9" t="s">
        <v>139</v>
      </c>
      <c r="N103" s="9" t="s">
        <v>139</v>
      </c>
      <c r="O103" s="3">
        <v>267</v>
      </c>
      <c r="P103" s="4">
        <v>6.8</v>
      </c>
      <c r="Q103" s="9" t="s">
        <v>139</v>
      </c>
      <c r="R103" s="9" t="s">
        <v>139</v>
      </c>
    </row>
    <row r="104" spans="1:18">
      <c r="B104" s="5" t="s">
        <v>327</v>
      </c>
      <c r="C104" s="3">
        <v>393</v>
      </c>
      <c r="D104" s="4">
        <v>16.100000000000001</v>
      </c>
      <c r="E104" s="9" t="s">
        <v>139</v>
      </c>
      <c r="F104" s="9" t="s">
        <v>139</v>
      </c>
      <c r="G104" s="3">
        <v>610</v>
      </c>
      <c r="H104" s="4">
        <v>24.6</v>
      </c>
      <c r="I104" s="9" t="s">
        <v>139</v>
      </c>
      <c r="J104" s="9" t="s">
        <v>139</v>
      </c>
      <c r="K104" s="3">
        <v>117583018</v>
      </c>
      <c r="L104" s="4">
        <v>26.3</v>
      </c>
      <c r="M104" s="9" t="s">
        <v>139</v>
      </c>
      <c r="N104" s="9" t="s">
        <v>139</v>
      </c>
      <c r="O104" s="3">
        <v>193</v>
      </c>
      <c r="P104" s="4">
        <v>7.3</v>
      </c>
      <c r="Q104" s="9" t="s">
        <v>139</v>
      </c>
      <c r="R104" s="9" t="s">
        <v>139</v>
      </c>
    </row>
    <row r="105" spans="1:18">
      <c r="A105" s="49" t="s">
        <v>328</v>
      </c>
      <c r="B105" s="43"/>
    </row>
    <row r="106" spans="1:18">
      <c r="B106" s="5" t="s">
        <v>329</v>
      </c>
      <c r="C106" s="3">
        <v>573</v>
      </c>
      <c r="D106" s="4">
        <v>6.6</v>
      </c>
      <c r="E106" s="9" t="s">
        <v>139</v>
      </c>
      <c r="F106" s="9" t="s">
        <v>139</v>
      </c>
      <c r="G106" s="3">
        <v>1060</v>
      </c>
      <c r="H106" s="4">
        <v>11.3</v>
      </c>
      <c r="I106" s="9" t="s">
        <v>139</v>
      </c>
      <c r="J106" s="9" t="s">
        <v>139</v>
      </c>
      <c r="K106" s="3">
        <v>484295823</v>
      </c>
      <c r="L106" s="4">
        <v>11.3</v>
      </c>
      <c r="M106" s="9" t="s">
        <v>139</v>
      </c>
      <c r="N106" s="9" t="s">
        <v>139</v>
      </c>
      <c r="O106" s="3">
        <v>456</v>
      </c>
      <c r="P106" s="4">
        <v>3</v>
      </c>
      <c r="Q106" s="9" t="s">
        <v>139</v>
      </c>
      <c r="R106" s="9" t="s">
        <v>139</v>
      </c>
    </row>
    <row r="107" spans="1:18">
      <c r="B107" s="5" t="s">
        <v>330</v>
      </c>
      <c r="C107" s="3">
        <v>414</v>
      </c>
      <c r="D107" s="4">
        <v>10.4</v>
      </c>
      <c r="E107" s="9" t="s">
        <v>139</v>
      </c>
      <c r="F107" s="9" t="s">
        <v>139</v>
      </c>
      <c r="G107" s="3">
        <v>742</v>
      </c>
      <c r="H107" s="4">
        <v>26.9</v>
      </c>
      <c r="I107" s="9" t="s">
        <v>139</v>
      </c>
      <c r="J107" s="9" t="s">
        <v>139</v>
      </c>
      <c r="K107" s="3">
        <v>85043180</v>
      </c>
      <c r="L107" s="4">
        <v>30.1</v>
      </c>
      <c r="M107" s="9" t="s">
        <v>139</v>
      </c>
      <c r="N107" s="9" t="s">
        <v>139</v>
      </c>
      <c r="O107" s="3">
        <v>115</v>
      </c>
      <c r="P107" s="4">
        <v>11.3</v>
      </c>
      <c r="Q107" s="9" t="s">
        <v>139</v>
      </c>
      <c r="R107" s="9" t="s">
        <v>139</v>
      </c>
    </row>
    <row r="108" spans="1:18">
      <c r="B108" s="5" t="s">
        <v>331</v>
      </c>
      <c r="C108" s="3">
        <v>430</v>
      </c>
      <c r="D108" s="4">
        <v>11.5</v>
      </c>
      <c r="E108" s="9" t="s">
        <v>139</v>
      </c>
      <c r="F108" s="9" t="s">
        <v>139</v>
      </c>
      <c r="G108" s="3">
        <v>751</v>
      </c>
      <c r="H108" s="4">
        <v>23.7</v>
      </c>
      <c r="I108" s="9" t="s">
        <v>139</v>
      </c>
      <c r="J108" s="9" t="s">
        <v>139</v>
      </c>
      <c r="K108" s="3">
        <v>163247057</v>
      </c>
      <c r="L108" s="4">
        <v>24.8</v>
      </c>
      <c r="M108" s="9" t="s">
        <v>139</v>
      </c>
      <c r="N108" s="9" t="s">
        <v>139</v>
      </c>
      <c r="O108" s="3">
        <v>217</v>
      </c>
      <c r="P108" s="4">
        <v>6.8</v>
      </c>
      <c r="Q108" s="9" t="s">
        <v>139</v>
      </c>
      <c r="R108" s="9" t="s">
        <v>139</v>
      </c>
    </row>
    <row r="109" spans="1:18" ht="13">
      <c r="B109" s="5" t="s">
        <v>332</v>
      </c>
      <c r="C109" s="3">
        <v>633</v>
      </c>
      <c r="D109" s="4">
        <v>11.4</v>
      </c>
      <c r="E109" s="9" t="s">
        <v>139</v>
      </c>
      <c r="F109" s="9" t="s">
        <v>139</v>
      </c>
      <c r="G109" s="3">
        <v>939</v>
      </c>
      <c r="H109" s="4">
        <v>19.100000000000001</v>
      </c>
      <c r="I109" s="9" t="s">
        <v>139</v>
      </c>
      <c r="J109" s="9" t="s">
        <v>139</v>
      </c>
      <c r="K109" s="3">
        <v>150449601</v>
      </c>
      <c r="L109" s="4">
        <v>22.1</v>
      </c>
      <c r="M109" s="9" t="s">
        <v>139</v>
      </c>
      <c r="N109" s="9" t="s">
        <v>139</v>
      </c>
      <c r="O109" s="3">
        <v>160</v>
      </c>
      <c r="P109" s="4">
        <v>9</v>
      </c>
      <c r="Q109" s="9" t="s">
        <v>139</v>
      </c>
      <c r="R109" s="9" t="s">
        <v>139</v>
      </c>
    </row>
    <row r="110" spans="1:18">
      <c r="B110" s="5" t="s">
        <v>333</v>
      </c>
      <c r="C110" s="3">
        <v>33</v>
      </c>
      <c r="D110" s="4">
        <v>28.9</v>
      </c>
      <c r="E110" s="9" t="s">
        <v>139</v>
      </c>
      <c r="F110" s="9" t="s">
        <v>139</v>
      </c>
      <c r="G110" s="3">
        <v>206</v>
      </c>
      <c r="H110" s="4">
        <v>32.4</v>
      </c>
      <c r="I110" s="9" t="s">
        <v>139</v>
      </c>
      <c r="J110" s="9" t="s">
        <v>139</v>
      </c>
      <c r="K110" s="3">
        <v>15565396</v>
      </c>
      <c r="L110" s="4">
        <v>38.6</v>
      </c>
      <c r="M110" s="9" t="s">
        <v>139</v>
      </c>
      <c r="N110" s="9" t="s">
        <v>139</v>
      </c>
      <c r="O110" s="3">
        <v>76</v>
      </c>
      <c r="P110" s="4">
        <v>13.3</v>
      </c>
      <c r="Q110" s="9" t="s">
        <v>139</v>
      </c>
      <c r="R110" s="9" t="s">
        <v>139</v>
      </c>
    </row>
    <row r="111" spans="1:18" ht="13">
      <c r="B111" s="5" t="s">
        <v>334</v>
      </c>
      <c r="C111" s="3">
        <v>275</v>
      </c>
      <c r="D111" s="4">
        <v>26.4</v>
      </c>
      <c r="E111" s="9" t="s">
        <v>139</v>
      </c>
      <c r="F111" s="9" t="s">
        <v>139</v>
      </c>
      <c r="G111" s="3">
        <v>469</v>
      </c>
      <c r="H111" s="4">
        <v>36.5</v>
      </c>
      <c r="I111" s="9" t="s">
        <v>139</v>
      </c>
      <c r="J111" s="9" t="s">
        <v>139</v>
      </c>
      <c r="K111" s="3">
        <v>23171239</v>
      </c>
      <c r="L111" s="4">
        <v>42.1</v>
      </c>
      <c r="M111" s="9" t="s">
        <v>139</v>
      </c>
      <c r="N111" s="9" t="s">
        <v>139</v>
      </c>
      <c r="O111" s="3">
        <v>49</v>
      </c>
      <c r="P111" s="4">
        <v>18.899999999999999</v>
      </c>
      <c r="Q111" s="9" t="s">
        <v>139</v>
      </c>
      <c r="R111" s="9" t="s">
        <v>139</v>
      </c>
    </row>
    <row r="112" spans="1:18" ht="13">
      <c r="B112" s="5" t="s">
        <v>335</v>
      </c>
      <c r="C112" s="3">
        <v>109</v>
      </c>
      <c r="D112" s="4">
        <v>33.1</v>
      </c>
      <c r="E112" s="9" t="s">
        <v>139</v>
      </c>
      <c r="F112" s="9" t="s">
        <v>139</v>
      </c>
      <c r="G112" s="3">
        <v>293</v>
      </c>
      <c r="H112" s="4">
        <v>30.8</v>
      </c>
      <c r="I112" s="9" t="s">
        <v>139</v>
      </c>
      <c r="J112" s="9" t="s">
        <v>139</v>
      </c>
      <c r="K112" s="3">
        <v>24094131</v>
      </c>
      <c r="L112" s="4">
        <v>35</v>
      </c>
      <c r="M112" s="9" t="s">
        <v>139</v>
      </c>
      <c r="N112" s="9" t="s">
        <v>139</v>
      </c>
      <c r="O112" s="3">
        <v>82</v>
      </c>
      <c r="P112" s="4">
        <v>14.7</v>
      </c>
      <c r="Q112" s="9" t="s">
        <v>139</v>
      </c>
      <c r="R112" s="9" t="s">
        <v>139</v>
      </c>
    </row>
    <row r="113" spans="1:18">
      <c r="B113" s="5" t="s">
        <v>336</v>
      </c>
      <c r="C113" s="3">
        <v>282</v>
      </c>
      <c r="D113" s="4">
        <v>9.5</v>
      </c>
      <c r="E113" s="9" t="s">
        <v>139</v>
      </c>
      <c r="F113" s="9" t="s">
        <v>139</v>
      </c>
      <c r="G113" s="3">
        <v>446</v>
      </c>
      <c r="H113" s="4">
        <v>11.7</v>
      </c>
      <c r="I113" s="9" t="s">
        <v>139</v>
      </c>
      <c r="J113" s="9" t="s">
        <v>139</v>
      </c>
      <c r="K113" s="3">
        <v>174106163</v>
      </c>
      <c r="L113" s="4">
        <v>12.8</v>
      </c>
      <c r="M113" s="9" t="s">
        <v>139</v>
      </c>
      <c r="N113" s="9" t="s">
        <v>139</v>
      </c>
      <c r="O113" s="3">
        <v>389</v>
      </c>
      <c r="P113" s="4">
        <v>3.2</v>
      </c>
      <c r="Q113" s="9" t="s">
        <v>139</v>
      </c>
      <c r="R113" s="9" t="s">
        <v>139</v>
      </c>
    </row>
    <row r="114" spans="1:18" ht="13">
      <c r="B114" s="5" t="s">
        <v>337</v>
      </c>
      <c r="C114" s="3">
        <v>401</v>
      </c>
      <c r="D114" s="4">
        <v>18.100000000000001</v>
      </c>
      <c r="E114" s="9" t="s">
        <v>139</v>
      </c>
      <c r="F114" s="9" t="s">
        <v>139</v>
      </c>
      <c r="G114" s="3">
        <v>538</v>
      </c>
      <c r="H114" s="4">
        <v>17.8</v>
      </c>
      <c r="I114" s="9" t="s">
        <v>139</v>
      </c>
      <c r="J114" s="9" t="s">
        <v>139</v>
      </c>
      <c r="K114" s="3">
        <v>71387738</v>
      </c>
      <c r="L114" s="4">
        <v>20.399999999999999</v>
      </c>
      <c r="M114" s="9" t="s">
        <v>139</v>
      </c>
      <c r="N114" s="9" t="s">
        <v>139</v>
      </c>
      <c r="O114" s="3">
        <v>133</v>
      </c>
      <c r="P114" s="4">
        <v>10.4</v>
      </c>
      <c r="Q114" s="9" t="s">
        <v>139</v>
      </c>
      <c r="R114" s="9" t="s">
        <v>139</v>
      </c>
    </row>
    <row r="115" spans="1:18" ht="13">
      <c r="A115" s="49" t="s">
        <v>338</v>
      </c>
      <c r="B115" s="43"/>
    </row>
    <row r="116" spans="1:18">
      <c r="B116" s="5" t="s">
        <v>339</v>
      </c>
      <c r="C116" s="3">
        <v>588</v>
      </c>
      <c r="D116" s="4">
        <v>4.5</v>
      </c>
      <c r="E116" s="9" t="s">
        <v>139</v>
      </c>
      <c r="F116" s="9" t="s">
        <v>139</v>
      </c>
      <c r="G116" s="3">
        <v>861</v>
      </c>
      <c r="H116" s="4">
        <v>6.5</v>
      </c>
      <c r="I116" s="9" t="s">
        <v>139</v>
      </c>
      <c r="J116" s="9" t="s">
        <v>139</v>
      </c>
      <c r="K116" s="3">
        <v>725128320</v>
      </c>
      <c r="L116" s="4">
        <v>7.3</v>
      </c>
      <c r="M116" s="9" t="s">
        <v>139</v>
      </c>
      <c r="N116" s="9" t="s">
        <v>139</v>
      </c>
      <c r="O116" s="3">
        <v>842</v>
      </c>
      <c r="P116" s="4">
        <v>3.5</v>
      </c>
      <c r="Q116" s="9" t="s">
        <v>139</v>
      </c>
      <c r="R116" s="9" t="s">
        <v>139</v>
      </c>
    </row>
    <row r="117" spans="1:18">
      <c r="B117" s="5" t="s">
        <v>340</v>
      </c>
      <c r="C117" s="3">
        <v>539</v>
      </c>
      <c r="D117" s="4">
        <v>4</v>
      </c>
      <c r="E117" s="9" t="s">
        <v>139</v>
      </c>
      <c r="F117" s="9" t="s">
        <v>139</v>
      </c>
      <c r="G117" s="3">
        <v>713</v>
      </c>
      <c r="H117" s="4">
        <v>10</v>
      </c>
      <c r="I117" s="9" t="s">
        <v>139</v>
      </c>
      <c r="J117" s="9" t="s">
        <v>139</v>
      </c>
      <c r="K117" s="3">
        <v>328918206</v>
      </c>
      <c r="L117" s="4">
        <v>12</v>
      </c>
      <c r="M117" s="9" t="s">
        <v>139</v>
      </c>
      <c r="N117" s="9" t="s">
        <v>139</v>
      </c>
      <c r="O117" s="3">
        <v>461</v>
      </c>
      <c r="P117" s="4">
        <v>5.8</v>
      </c>
      <c r="Q117" s="9" t="s">
        <v>139</v>
      </c>
      <c r="R117" s="9" t="s">
        <v>139</v>
      </c>
    </row>
    <row r="118" spans="1:18">
      <c r="B118" s="5" t="s">
        <v>341</v>
      </c>
      <c r="C118" s="3">
        <v>676</v>
      </c>
      <c r="D118" s="4">
        <v>5.7</v>
      </c>
      <c r="E118" s="9" t="s">
        <v>139</v>
      </c>
      <c r="F118" s="9" t="s">
        <v>139</v>
      </c>
      <c r="G118" s="3">
        <v>1040</v>
      </c>
      <c r="H118" s="4">
        <v>8.9</v>
      </c>
      <c r="I118" s="9" t="s">
        <v>139</v>
      </c>
      <c r="J118" s="9" t="s">
        <v>139</v>
      </c>
      <c r="K118" s="3">
        <v>396210115</v>
      </c>
      <c r="L118" s="4">
        <v>10.3</v>
      </c>
      <c r="M118" s="9" t="s">
        <v>139</v>
      </c>
      <c r="N118" s="9" t="s">
        <v>139</v>
      </c>
      <c r="O118" s="3">
        <v>381</v>
      </c>
      <c r="P118" s="4">
        <v>5.3</v>
      </c>
      <c r="Q118" s="9" t="s">
        <v>139</v>
      </c>
      <c r="R118" s="9" t="s">
        <v>139</v>
      </c>
    </row>
    <row r="119" spans="1:18">
      <c r="B119" s="5" t="s">
        <v>342</v>
      </c>
      <c r="C119" s="3">
        <v>50</v>
      </c>
      <c r="D119" s="4">
        <v>10.1</v>
      </c>
      <c r="E119" s="9" t="s">
        <v>139</v>
      </c>
      <c r="F119" s="9" t="s">
        <v>139</v>
      </c>
      <c r="G119" s="3">
        <v>158</v>
      </c>
      <c r="H119" s="4">
        <v>23.1</v>
      </c>
      <c r="I119" s="9" t="s">
        <v>139</v>
      </c>
      <c r="J119" s="9" t="s">
        <v>139</v>
      </c>
      <c r="K119" s="3">
        <v>93323031</v>
      </c>
      <c r="L119" s="4">
        <v>23.6</v>
      </c>
      <c r="M119" s="9" t="s">
        <v>139</v>
      </c>
      <c r="N119" s="9" t="s">
        <v>139</v>
      </c>
      <c r="O119" s="3">
        <v>588</v>
      </c>
      <c r="P119" s="4">
        <v>4.2</v>
      </c>
      <c r="Q119" s="9" t="s">
        <v>139</v>
      </c>
      <c r="R119" s="9" t="s">
        <v>139</v>
      </c>
    </row>
    <row r="120" spans="1:18">
      <c r="B120" s="5" t="s">
        <v>343</v>
      </c>
      <c r="C120" s="3">
        <v>752</v>
      </c>
      <c r="D120" s="4">
        <v>14.2</v>
      </c>
      <c r="E120" s="9" t="s">
        <v>139</v>
      </c>
      <c r="F120" s="9" t="s">
        <v>139</v>
      </c>
      <c r="G120" s="3">
        <v>1516</v>
      </c>
      <c r="H120" s="4">
        <v>16</v>
      </c>
      <c r="I120" s="9" t="s">
        <v>139</v>
      </c>
      <c r="J120" s="9" t="s">
        <v>139</v>
      </c>
      <c r="K120" s="3">
        <v>372882046</v>
      </c>
      <c r="L120" s="4">
        <v>19.8</v>
      </c>
      <c r="M120" s="9" t="s">
        <v>139</v>
      </c>
      <c r="N120" s="9" t="s">
        <v>139</v>
      </c>
      <c r="O120" s="3">
        <v>246</v>
      </c>
      <c r="P120" s="4">
        <v>9.6</v>
      </c>
      <c r="Q120" s="9" t="s">
        <v>139</v>
      </c>
      <c r="R120" s="9" t="s">
        <v>139</v>
      </c>
    </row>
    <row r="121" spans="1:18">
      <c r="A121" s="49" t="s">
        <v>344</v>
      </c>
      <c r="B121" s="43"/>
    </row>
    <row r="122" spans="1:18">
      <c r="B122" s="5" t="s">
        <v>345</v>
      </c>
      <c r="C122" s="3">
        <v>492</v>
      </c>
      <c r="D122" s="4">
        <v>11.8</v>
      </c>
      <c r="E122" s="9" t="s">
        <v>139</v>
      </c>
      <c r="F122" s="9" t="s">
        <v>139</v>
      </c>
      <c r="G122" s="3">
        <v>771</v>
      </c>
      <c r="H122" s="4">
        <v>12.2</v>
      </c>
      <c r="I122" s="9" t="s">
        <v>139</v>
      </c>
      <c r="J122" s="9" t="s">
        <v>139</v>
      </c>
      <c r="K122" s="3">
        <v>392432966</v>
      </c>
      <c r="L122" s="4">
        <v>12.2</v>
      </c>
      <c r="M122" s="9" t="s">
        <v>139</v>
      </c>
      <c r="N122" s="9" t="s">
        <v>139</v>
      </c>
      <c r="O122" s="3">
        <v>506</v>
      </c>
      <c r="P122" s="4">
        <v>0.6</v>
      </c>
      <c r="Q122" s="9" t="s">
        <v>139</v>
      </c>
      <c r="R122" s="9" t="s">
        <v>139</v>
      </c>
    </row>
    <row r="123" spans="1:18">
      <c r="B123" s="5" t="s">
        <v>346</v>
      </c>
      <c r="C123" s="3">
        <v>380</v>
      </c>
      <c r="D123" s="4">
        <v>12.7</v>
      </c>
      <c r="E123" s="9" t="s">
        <v>139</v>
      </c>
      <c r="F123" s="9" t="s">
        <v>139</v>
      </c>
      <c r="G123" s="3">
        <v>612</v>
      </c>
      <c r="H123" s="4">
        <v>16.899999999999999</v>
      </c>
      <c r="I123" s="9" t="s">
        <v>139</v>
      </c>
      <c r="J123" s="9" t="s">
        <v>139</v>
      </c>
      <c r="K123" s="3">
        <v>114897992</v>
      </c>
      <c r="L123" s="4">
        <v>16.899999999999999</v>
      </c>
      <c r="M123" s="9" t="s">
        <v>139</v>
      </c>
      <c r="N123" s="9" t="s">
        <v>139</v>
      </c>
      <c r="O123" s="3">
        <v>188</v>
      </c>
      <c r="P123" s="4">
        <v>0.1</v>
      </c>
      <c r="Q123" s="9" t="s">
        <v>139</v>
      </c>
      <c r="R123" s="9" t="s">
        <v>139</v>
      </c>
    </row>
    <row r="124" spans="1:18">
      <c r="B124" s="5" t="s">
        <v>347</v>
      </c>
      <c r="C124" s="3">
        <v>326</v>
      </c>
      <c r="D124" s="4">
        <v>8.8000000000000007</v>
      </c>
      <c r="E124" s="9" t="s">
        <v>139</v>
      </c>
      <c r="F124" s="9" t="s">
        <v>139</v>
      </c>
      <c r="G124" s="3">
        <v>651</v>
      </c>
      <c r="H124" s="4">
        <v>14.3</v>
      </c>
      <c r="I124" s="9" t="s">
        <v>139</v>
      </c>
      <c r="J124" s="9" t="s">
        <v>139</v>
      </c>
      <c r="K124" s="3">
        <v>365613400</v>
      </c>
      <c r="L124" s="4">
        <v>14.3</v>
      </c>
      <c r="M124" s="9" t="s">
        <v>139</v>
      </c>
      <c r="N124" s="9" t="s">
        <v>139</v>
      </c>
      <c r="O124" s="3">
        <v>561</v>
      </c>
      <c r="P124" s="4">
        <v>0.1</v>
      </c>
      <c r="Q124" s="9" t="s">
        <v>139</v>
      </c>
      <c r="R124" s="9" t="s">
        <v>139</v>
      </c>
    </row>
    <row r="125" spans="1:18">
      <c r="B125" s="5" t="s">
        <v>348</v>
      </c>
      <c r="C125" s="3">
        <v>438</v>
      </c>
      <c r="D125" s="4">
        <v>8.3000000000000007</v>
      </c>
      <c r="E125" s="9" t="s">
        <v>139</v>
      </c>
      <c r="F125" s="9" t="s">
        <v>139</v>
      </c>
      <c r="G125" s="3">
        <v>804</v>
      </c>
      <c r="H125" s="4">
        <v>22.2</v>
      </c>
      <c r="I125" s="9" t="s">
        <v>139</v>
      </c>
      <c r="J125" s="9" t="s">
        <v>139</v>
      </c>
      <c r="K125" s="3">
        <v>179575353</v>
      </c>
      <c r="L125" s="4">
        <v>22.2</v>
      </c>
      <c r="M125" s="9" t="s">
        <v>139</v>
      </c>
      <c r="N125" s="9" t="s">
        <v>139</v>
      </c>
      <c r="O125" s="3">
        <v>223</v>
      </c>
      <c r="P125" s="4">
        <v>0.1</v>
      </c>
      <c r="Q125" s="9" t="s">
        <v>139</v>
      </c>
      <c r="R125" s="9" t="s">
        <v>139</v>
      </c>
    </row>
    <row r="126" spans="1:18">
      <c r="B126" s="5" t="s">
        <v>349</v>
      </c>
      <c r="C126" s="3">
        <v>386</v>
      </c>
      <c r="D126" s="4">
        <v>9.6</v>
      </c>
      <c r="E126" s="9" t="s">
        <v>139</v>
      </c>
      <c r="F126" s="9" t="s">
        <v>139</v>
      </c>
      <c r="G126" s="3">
        <v>701</v>
      </c>
      <c r="H126" s="4">
        <v>13.4</v>
      </c>
      <c r="I126" s="9" t="s">
        <v>139</v>
      </c>
      <c r="J126" s="9" t="s">
        <v>139</v>
      </c>
      <c r="K126" s="3">
        <v>138840615</v>
      </c>
      <c r="L126" s="4">
        <v>13.4</v>
      </c>
      <c r="M126" s="9" t="s">
        <v>139</v>
      </c>
      <c r="N126" s="9" t="s">
        <v>139</v>
      </c>
      <c r="O126" s="3">
        <v>198</v>
      </c>
      <c r="P126" s="4">
        <v>0</v>
      </c>
      <c r="Q126" s="9" t="s">
        <v>139</v>
      </c>
      <c r="R126" s="9" t="s">
        <v>139</v>
      </c>
    </row>
    <row r="127" spans="1:18" ht="13">
      <c r="A127" s="55" t="s">
        <v>350</v>
      </c>
      <c r="B127" s="56"/>
      <c r="C127" s="16">
        <v>394</v>
      </c>
      <c r="D127" s="17">
        <v>4</v>
      </c>
      <c r="E127" s="18" t="s">
        <v>139</v>
      </c>
      <c r="F127" s="18" t="s">
        <v>139</v>
      </c>
      <c r="G127" s="16">
        <v>709</v>
      </c>
      <c r="H127" s="17">
        <v>6.9</v>
      </c>
      <c r="I127" s="18" t="s">
        <v>139</v>
      </c>
      <c r="J127" s="18" t="s">
        <v>139</v>
      </c>
      <c r="K127" s="16">
        <v>1191360327</v>
      </c>
      <c r="L127" s="17">
        <v>6.9</v>
      </c>
      <c r="M127" s="18" t="s">
        <v>139</v>
      </c>
      <c r="N127" s="18" t="s">
        <v>139</v>
      </c>
      <c r="O127" s="16">
        <v>1676</v>
      </c>
      <c r="P127" s="17">
        <v>0.2</v>
      </c>
      <c r="Q127" s="18" t="s">
        <v>139</v>
      </c>
      <c r="R127" s="18" t="s">
        <v>139</v>
      </c>
    </row>
    <row r="128" spans="1:18" ht="12.75" customHeight="1">
      <c r="A128" s="53" t="s">
        <v>351</v>
      </c>
      <c r="B128" s="43"/>
      <c r="C128" s="43"/>
      <c r="D128" s="43"/>
      <c r="E128" s="43"/>
      <c r="F128" s="43"/>
      <c r="G128" s="43"/>
      <c r="H128" s="43"/>
      <c r="I128" s="43"/>
      <c r="J128" s="43"/>
      <c r="K128" s="43"/>
      <c r="L128" s="43"/>
      <c r="M128" s="43"/>
      <c r="N128" s="43"/>
      <c r="O128" s="43"/>
      <c r="P128" s="43"/>
      <c r="Q128" s="43"/>
      <c r="R128" s="43"/>
    </row>
    <row r="129" spans="1:18" ht="12.75" customHeight="1">
      <c r="A129" s="53" t="s">
        <v>222</v>
      </c>
      <c r="B129" s="43"/>
      <c r="C129" s="43"/>
      <c r="D129" s="43"/>
      <c r="E129" s="43"/>
      <c r="F129" s="43"/>
      <c r="G129" s="43"/>
      <c r="H129" s="43"/>
      <c r="I129" s="43"/>
      <c r="J129" s="43"/>
      <c r="K129" s="43"/>
      <c r="L129" s="43"/>
      <c r="M129" s="43"/>
      <c r="N129" s="43"/>
      <c r="O129" s="43"/>
      <c r="P129" s="43"/>
      <c r="Q129" s="43"/>
      <c r="R129" s="43"/>
    </row>
    <row r="130" spans="1:18" ht="12.75" customHeight="1">
      <c r="A130" s="53" t="s">
        <v>352</v>
      </c>
      <c r="B130" s="43"/>
      <c r="C130" s="43"/>
      <c r="D130" s="43"/>
      <c r="E130" s="43"/>
      <c r="F130" s="43"/>
      <c r="G130" s="43"/>
      <c r="H130" s="43"/>
      <c r="I130" s="43"/>
      <c r="J130" s="43"/>
      <c r="K130" s="43"/>
      <c r="L130" s="43"/>
      <c r="M130" s="43"/>
      <c r="N130" s="43"/>
      <c r="O130" s="43"/>
      <c r="P130" s="43"/>
      <c r="Q130" s="43"/>
      <c r="R130" s="43"/>
    </row>
    <row r="131" spans="1:18" ht="12.75" customHeight="1">
      <c r="A131" s="53" t="s">
        <v>353</v>
      </c>
      <c r="B131" s="43"/>
      <c r="C131" s="43"/>
      <c r="D131" s="43"/>
      <c r="E131" s="43"/>
      <c r="F131" s="43"/>
      <c r="G131" s="43"/>
      <c r="H131" s="43"/>
      <c r="I131" s="43"/>
      <c r="J131" s="43"/>
      <c r="K131" s="43"/>
      <c r="L131" s="43"/>
      <c r="M131" s="43"/>
      <c r="N131" s="43"/>
      <c r="O131" s="43"/>
      <c r="P131" s="43"/>
      <c r="Q131" s="43"/>
      <c r="R131" s="43"/>
    </row>
    <row r="132" spans="1:18" ht="12.75" customHeight="1">
      <c r="A132" s="53" t="s">
        <v>354</v>
      </c>
      <c r="B132" s="43"/>
      <c r="C132" s="43"/>
      <c r="D132" s="43"/>
      <c r="E132" s="43"/>
      <c r="F132" s="43"/>
      <c r="G132" s="43"/>
      <c r="H132" s="43"/>
      <c r="I132" s="43"/>
      <c r="J132" s="43"/>
      <c r="K132" s="43"/>
      <c r="L132" s="43"/>
      <c r="M132" s="43"/>
      <c r="N132" s="43"/>
      <c r="O132" s="43"/>
      <c r="P132" s="43"/>
      <c r="Q132" s="43"/>
      <c r="R132" s="43"/>
    </row>
    <row r="133" spans="1:18" ht="12.75" customHeight="1">
      <c r="A133" s="53" t="s">
        <v>355</v>
      </c>
      <c r="B133" s="43"/>
      <c r="C133" s="43"/>
      <c r="D133" s="43"/>
      <c r="E133" s="43"/>
      <c r="F133" s="43"/>
      <c r="G133" s="43"/>
      <c r="H133" s="43"/>
      <c r="I133" s="43"/>
      <c r="J133" s="43"/>
      <c r="K133" s="43"/>
      <c r="L133" s="43"/>
      <c r="M133" s="43"/>
      <c r="N133" s="43"/>
      <c r="O133" s="43"/>
      <c r="P133" s="43"/>
      <c r="Q133" s="43"/>
      <c r="R133" s="43"/>
    </row>
    <row r="134" spans="1:18" ht="12.75" customHeight="1">
      <c r="A134" s="53" t="s">
        <v>356</v>
      </c>
      <c r="B134" s="43"/>
      <c r="C134" s="43"/>
      <c r="D134" s="43"/>
      <c r="E134" s="43"/>
      <c r="F134" s="43"/>
      <c r="G134" s="43"/>
      <c r="H134" s="43"/>
      <c r="I134" s="43"/>
      <c r="J134" s="43"/>
      <c r="K134" s="43"/>
      <c r="L134" s="43"/>
      <c r="M134" s="43"/>
      <c r="N134" s="43"/>
      <c r="O134" s="43"/>
      <c r="P134" s="43"/>
      <c r="Q134" s="43"/>
      <c r="R134" s="43"/>
    </row>
    <row r="135" spans="1:18" ht="12.75" customHeight="1">
      <c r="A135" s="53" t="s">
        <v>357</v>
      </c>
      <c r="B135" s="43"/>
      <c r="C135" s="43"/>
      <c r="D135" s="43"/>
      <c r="E135" s="43"/>
      <c r="F135" s="43"/>
      <c r="G135" s="43"/>
      <c r="H135" s="43"/>
      <c r="I135" s="43"/>
      <c r="J135" s="43"/>
      <c r="K135" s="43"/>
      <c r="L135" s="43"/>
      <c r="M135" s="43"/>
      <c r="N135" s="43"/>
      <c r="O135" s="43"/>
      <c r="P135" s="43"/>
      <c r="Q135" s="43"/>
      <c r="R135" s="43"/>
    </row>
    <row r="136" spans="1:18" ht="12.75" customHeight="1">
      <c r="A136" s="53" t="s">
        <v>358</v>
      </c>
      <c r="B136" s="43"/>
      <c r="C136" s="43"/>
      <c r="D136" s="43"/>
      <c r="E136" s="43"/>
      <c r="F136" s="43"/>
      <c r="G136" s="43"/>
      <c r="H136" s="43"/>
      <c r="I136" s="43"/>
      <c r="J136" s="43"/>
      <c r="K136" s="43"/>
      <c r="L136" s="43"/>
      <c r="M136" s="43"/>
      <c r="N136" s="43"/>
      <c r="O136" s="43"/>
      <c r="P136" s="43"/>
      <c r="Q136" s="43"/>
      <c r="R136" s="43"/>
    </row>
    <row r="137" spans="1:18" ht="12.75" customHeight="1">
      <c r="A137" s="53" t="s">
        <v>359</v>
      </c>
      <c r="B137" s="43"/>
      <c r="C137" s="43"/>
      <c r="D137" s="43"/>
      <c r="E137" s="43"/>
      <c r="F137" s="43"/>
      <c r="G137" s="43"/>
      <c r="H137" s="43"/>
      <c r="I137" s="43"/>
      <c r="J137" s="43"/>
      <c r="K137" s="43"/>
      <c r="L137" s="43"/>
      <c r="M137" s="43"/>
      <c r="N137" s="43"/>
      <c r="O137" s="43"/>
      <c r="P137" s="43"/>
      <c r="Q137" s="43"/>
      <c r="R137" s="43"/>
    </row>
    <row r="138" spans="1:18" ht="12.75" customHeight="1">
      <c r="A138" s="53" t="s">
        <v>360</v>
      </c>
      <c r="B138" s="43"/>
      <c r="C138" s="43"/>
      <c r="D138" s="43"/>
      <c r="E138" s="43"/>
      <c r="F138" s="43"/>
      <c r="G138" s="43"/>
      <c r="H138" s="43"/>
      <c r="I138" s="43"/>
      <c r="J138" s="43"/>
      <c r="K138" s="43"/>
      <c r="L138" s="43"/>
      <c r="M138" s="43"/>
      <c r="N138" s="43"/>
      <c r="O138" s="43"/>
      <c r="P138" s="43"/>
      <c r="Q138" s="43"/>
      <c r="R138" s="43"/>
    </row>
    <row r="139" spans="1:18" ht="12.75" customHeight="1">
      <c r="A139" s="49" t="s">
        <v>152</v>
      </c>
      <c r="B139" s="43"/>
      <c r="C139" s="43"/>
      <c r="D139" s="43"/>
      <c r="E139" s="43"/>
      <c r="F139" s="43"/>
      <c r="G139" s="43"/>
      <c r="H139" s="43"/>
      <c r="I139" s="43"/>
      <c r="J139" s="43"/>
      <c r="K139" s="43"/>
      <c r="L139" s="43"/>
      <c r="M139" s="43"/>
      <c r="N139" s="43"/>
      <c r="O139" s="43"/>
      <c r="P139" s="43"/>
      <c r="Q139" s="43"/>
      <c r="R139" s="43"/>
    </row>
    <row r="140" spans="1:18" ht="12.75" customHeight="1">
      <c r="A140" s="54" t="s">
        <v>153</v>
      </c>
      <c r="B140" s="43"/>
      <c r="C140" s="43"/>
      <c r="D140" s="43"/>
      <c r="E140" s="43"/>
      <c r="F140" s="43"/>
      <c r="G140" s="43"/>
      <c r="H140" s="43"/>
      <c r="I140" s="43"/>
      <c r="J140" s="43"/>
      <c r="K140" s="43"/>
      <c r="L140" s="43"/>
      <c r="M140" s="43"/>
      <c r="N140" s="43"/>
      <c r="O140" s="43"/>
      <c r="P140" s="43"/>
      <c r="Q140" s="43"/>
      <c r="R140" s="43"/>
    </row>
    <row r="141" spans="1:18" ht="12.75" customHeight="1">
      <c r="A141" s="54" t="s">
        <v>154</v>
      </c>
      <c r="B141" s="43"/>
      <c r="C141" s="43"/>
      <c r="D141" s="43"/>
      <c r="E141" s="43"/>
      <c r="F141" s="43"/>
      <c r="G141" s="43"/>
      <c r="H141" s="43"/>
      <c r="I141" s="43"/>
      <c r="J141" s="43"/>
      <c r="K141" s="43"/>
      <c r="L141" s="43"/>
      <c r="M141" s="43"/>
      <c r="N141" s="43"/>
      <c r="O141" s="43"/>
      <c r="P141" s="43"/>
      <c r="Q141" s="43"/>
      <c r="R141" s="43"/>
    </row>
    <row r="142" spans="1:18" ht="12.75" customHeight="1">
      <c r="A142" s="49" t="s">
        <v>156</v>
      </c>
      <c r="B142" s="43"/>
      <c r="C142" s="43"/>
      <c r="D142" s="43"/>
      <c r="E142" s="43"/>
      <c r="F142" s="43"/>
      <c r="G142" s="43"/>
      <c r="H142" s="43"/>
      <c r="I142" s="43"/>
      <c r="J142" s="43"/>
      <c r="K142" s="43"/>
      <c r="L142" s="43"/>
      <c r="M142" s="43"/>
      <c r="N142" s="43"/>
      <c r="O142" s="43"/>
      <c r="P142" s="43"/>
      <c r="Q142" s="43"/>
      <c r="R142" s="43"/>
    </row>
  </sheetData>
  <mergeCells count="49">
    <mergeCell ref="A139:R139"/>
    <mergeCell ref="A140:R140"/>
    <mergeCell ref="A141:R141"/>
    <mergeCell ref="A142:R142"/>
    <mergeCell ref="A134:R134"/>
    <mergeCell ref="A135:R135"/>
    <mergeCell ref="A136:R136"/>
    <mergeCell ref="A137:R137"/>
    <mergeCell ref="A138:R138"/>
    <mergeCell ref="A129:R129"/>
    <mergeCell ref="A130:R130"/>
    <mergeCell ref="A131:R131"/>
    <mergeCell ref="A132:R132"/>
    <mergeCell ref="A133:R133"/>
    <mergeCell ref="A105:B105"/>
    <mergeCell ref="A115:B115"/>
    <mergeCell ref="A121:B121"/>
    <mergeCell ref="A127:B127"/>
    <mergeCell ref="A128:R128"/>
    <mergeCell ref="A85:B85"/>
    <mergeCell ref="A91:B91"/>
    <mergeCell ref="A97:B97"/>
    <mergeCell ref="A98:R98"/>
    <mergeCell ref="A99:B99"/>
    <mergeCell ref="A61:B61"/>
    <mergeCell ref="A67:B67"/>
    <mergeCell ref="A68:R68"/>
    <mergeCell ref="A69:B69"/>
    <mergeCell ref="A75:B75"/>
    <mergeCell ref="A37:B37"/>
    <mergeCell ref="A38:R38"/>
    <mergeCell ref="A39:B39"/>
    <mergeCell ref="A45:B45"/>
    <mergeCell ref="A55:B55"/>
    <mergeCell ref="A8:R8"/>
    <mergeCell ref="A9:B9"/>
    <mergeCell ref="A15:B15"/>
    <mergeCell ref="A25:B25"/>
    <mergeCell ref="A31:B31"/>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R142"/>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38.75" customWidth="1"/>
    <col min="3" max="10" width="10" customWidth="1"/>
    <col min="11" max="11" width="14.75" customWidth="1"/>
    <col min="12" max="18" width="10" customWidth="1"/>
  </cols>
  <sheetData>
    <row r="1" spans="1:18" ht="12.75" customHeight="1">
      <c r="A1" s="42" t="s">
        <v>34</v>
      </c>
      <c r="B1" s="43"/>
      <c r="C1" s="43"/>
      <c r="D1" s="43"/>
      <c r="E1" s="43"/>
      <c r="F1" s="43"/>
      <c r="G1" s="43"/>
      <c r="H1" s="43"/>
      <c r="I1" s="43"/>
      <c r="J1" s="43"/>
      <c r="K1" s="43"/>
      <c r="L1" s="43"/>
      <c r="M1" s="43"/>
      <c r="N1" s="43"/>
      <c r="O1" s="43"/>
      <c r="P1" s="43"/>
      <c r="Q1" s="43"/>
      <c r="R1" s="43"/>
    </row>
    <row r="2" spans="1:18" ht="12.75" customHeight="1">
      <c r="A2" s="44" t="s">
        <v>362</v>
      </c>
      <c r="B2" s="43"/>
      <c r="C2" s="43"/>
      <c r="D2" s="43"/>
      <c r="E2" s="43"/>
      <c r="F2" s="43"/>
      <c r="G2" s="43"/>
      <c r="H2" s="43"/>
      <c r="I2" s="43"/>
      <c r="J2" s="43"/>
      <c r="K2" s="43"/>
      <c r="L2" s="43"/>
      <c r="M2" s="43"/>
      <c r="N2" s="43"/>
      <c r="O2" s="43"/>
      <c r="P2" s="43"/>
      <c r="Q2" s="43"/>
      <c r="R2" s="43"/>
    </row>
    <row r="3" spans="1:18" ht="12.75" customHeight="1">
      <c r="A3" s="42" t="s">
        <v>315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316</v>
      </c>
      <c r="B5" s="43"/>
      <c r="C5" s="43"/>
      <c r="D5" s="43"/>
      <c r="E5" s="43"/>
      <c r="F5" s="43"/>
      <c r="G5" s="43"/>
      <c r="H5" s="43"/>
      <c r="I5" s="43"/>
      <c r="J5" s="43"/>
      <c r="K5" s="43"/>
      <c r="L5" s="43"/>
      <c r="M5" s="43"/>
      <c r="N5" s="43"/>
      <c r="O5" s="43"/>
      <c r="P5" s="43"/>
      <c r="Q5" s="43"/>
      <c r="R5" s="43"/>
    </row>
    <row r="6" spans="1:18">
      <c r="A6" s="46" t="s">
        <v>317</v>
      </c>
      <c r="B6" s="46" t="s">
        <v>92</v>
      </c>
      <c r="C6" s="47" t="s">
        <v>93</v>
      </c>
      <c r="D6" s="47" t="s">
        <v>92</v>
      </c>
      <c r="E6" s="47" t="s">
        <v>92</v>
      </c>
      <c r="F6" s="47" t="s">
        <v>92</v>
      </c>
      <c r="G6" s="47" t="s">
        <v>94</v>
      </c>
      <c r="H6" s="47" t="s">
        <v>92</v>
      </c>
      <c r="I6" s="47" t="s">
        <v>92</v>
      </c>
      <c r="J6" s="47" t="s">
        <v>92</v>
      </c>
      <c r="K6" s="47" t="s">
        <v>95</v>
      </c>
      <c r="L6" s="47" t="s">
        <v>92</v>
      </c>
      <c r="M6" s="47" t="s">
        <v>92</v>
      </c>
      <c r="N6" s="47" t="s">
        <v>92</v>
      </c>
      <c r="O6" s="47" t="s">
        <v>318</v>
      </c>
      <c r="P6" s="47"/>
      <c r="Q6" s="47"/>
      <c r="R6" s="47"/>
    </row>
    <row r="7" spans="1:18" ht="48">
      <c r="A7" s="46" t="s">
        <v>92</v>
      </c>
      <c r="B7" s="46" t="s">
        <v>92</v>
      </c>
      <c r="C7" s="1" t="s">
        <v>319</v>
      </c>
      <c r="D7" s="1" t="s">
        <v>98</v>
      </c>
      <c r="E7" s="1" t="s">
        <v>198</v>
      </c>
      <c r="F7" s="1" t="s">
        <v>100</v>
      </c>
      <c r="G7" s="1" t="s">
        <v>319</v>
      </c>
      <c r="H7" s="1" t="s">
        <v>98</v>
      </c>
      <c r="I7" s="1" t="s">
        <v>198</v>
      </c>
      <c r="J7" s="1" t="s">
        <v>100</v>
      </c>
      <c r="K7" s="1" t="s">
        <v>320</v>
      </c>
      <c r="L7" s="1" t="s">
        <v>98</v>
      </c>
      <c r="M7" s="1" t="s">
        <v>198</v>
      </c>
      <c r="N7" s="1" t="s">
        <v>100</v>
      </c>
      <c r="O7" s="1" t="s">
        <v>321</v>
      </c>
      <c r="P7" s="1" t="s">
        <v>98</v>
      </c>
      <c r="Q7" s="1" t="s">
        <v>198</v>
      </c>
      <c r="R7" s="1" t="s">
        <v>100</v>
      </c>
    </row>
    <row r="8" spans="1:18">
      <c r="A8" s="48" t="s">
        <v>103</v>
      </c>
      <c r="B8" s="48"/>
      <c r="C8" s="48"/>
      <c r="D8" s="48"/>
      <c r="E8" s="48"/>
      <c r="F8" s="48"/>
      <c r="G8" s="48"/>
      <c r="H8" s="48"/>
      <c r="I8" s="48"/>
      <c r="J8" s="48"/>
      <c r="K8" s="48"/>
      <c r="L8" s="48"/>
      <c r="M8" s="48"/>
      <c r="N8" s="48"/>
      <c r="O8" s="48"/>
      <c r="P8" s="48"/>
      <c r="Q8" s="48"/>
      <c r="R8" s="48"/>
    </row>
    <row r="9" spans="1:18" ht="13">
      <c r="A9" s="49" t="s">
        <v>322</v>
      </c>
      <c r="B9" s="43"/>
    </row>
    <row r="10" spans="1:18">
      <c r="B10" s="5" t="s">
        <v>323</v>
      </c>
      <c r="C10" s="3">
        <v>0</v>
      </c>
      <c r="D10" s="4">
        <v>65.900000000000006</v>
      </c>
      <c r="E10" s="4">
        <v>200</v>
      </c>
      <c r="F10" s="4">
        <v>486.4</v>
      </c>
      <c r="G10" s="3">
        <v>55</v>
      </c>
      <c r="H10" s="4">
        <v>16.2</v>
      </c>
      <c r="I10" s="4">
        <v>-0.2</v>
      </c>
      <c r="J10" s="4">
        <v>24.5</v>
      </c>
      <c r="K10" s="3">
        <v>25623723</v>
      </c>
      <c r="L10" s="4">
        <v>16.3</v>
      </c>
      <c r="M10" s="4">
        <v>16.399999999999999</v>
      </c>
      <c r="N10" s="4">
        <v>28.6</v>
      </c>
      <c r="O10" s="3">
        <v>261</v>
      </c>
      <c r="P10" s="4">
        <v>6.1</v>
      </c>
      <c r="Q10" s="4">
        <v>24.6</v>
      </c>
      <c r="R10" s="4">
        <v>11.5</v>
      </c>
    </row>
    <row r="11" spans="1:18">
      <c r="B11" s="5" t="s">
        <v>324</v>
      </c>
      <c r="C11" s="3">
        <v>5</v>
      </c>
      <c r="D11" s="4">
        <v>23.5</v>
      </c>
      <c r="E11" s="4">
        <v>-8.4</v>
      </c>
      <c r="F11" s="4">
        <v>31.4</v>
      </c>
      <c r="G11" s="3">
        <v>125</v>
      </c>
      <c r="H11" s="4">
        <v>11.7</v>
      </c>
      <c r="I11" s="4">
        <v>19.7</v>
      </c>
      <c r="J11" s="4">
        <v>17.100000000000001</v>
      </c>
      <c r="K11" s="3">
        <v>81651209</v>
      </c>
      <c r="L11" s="4">
        <v>12.5</v>
      </c>
      <c r="M11" s="4">
        <v>26.5</v>
      </c>
      <c r="N11" s="4">
        <v>19.600000000000001</v>
      </c>
      <c r="O11" s="3">
        <v>487</v>
      </c>
      <c r="P11" s="4">
        <v>4.7</v>
      </c>
      <c r="Q11" s="4">
        <v>4.0999999999999996</v>
      </c>
      <c r="R11" s="4">
        <v>6.9</v>
      </c>
    </row>
    <row r="12" spans="1:18">
      <c r="B12" s="5" t="s">
        <v>325</v>
      </c>
      <c r="C12" s="3">
        <v>60</v>
      </c>
      <c r="D12" s="4">
        <v>32.299999999999997</v>
      </c>
      <c r="E12" s="4">
        <v>25.4</v>
      </c>
      <c r="F12" s="4">
        <v>59</v>
      </c>
      <c r="G12" s="3">
        <v>236</v>
      </c>
      <c r="H12" s="4">
        <v>11.6</v>
      </c>
      <c r="I12" s="4">
        <v>16.2</v>
      </c>
      <c r="J12" s="4">
        <v>18.7</v>
      </c>
      <c r="K12" s="3">
        <v>85621035</v>
      </c>
      <c r="L12" s="4">
        <v>13</v>
      </c>
      <c r="M12" s="4">
        <v>15.2</v>
      </c>
      <c r="N12" s="4">
        <v>21.1</v>
      </c>
      <c r="O12" s="3">
        <v>322</v>
      </c>
      <c r="P12" s="4">
        <v>9.1</v>
      </c>
      <c r="Q12" s="4">
        <v>0.9</v>
      </c>
      <c r="R12" s="4">
        <v>11.5</v>
      </c>
    </row>
    <row r="13" spans="1:18">
      <c r="B13" s="5" t="s">
        <v>326</v>
      </c>
      <c r="C13" s="3">
        <v>128</v>
      </c>
      <c r="D13" s="4">
        <v>30.5</v>
      </c>
      <c r="E13" s="4">
        <v>75.3</v>
      </c>
      <c r="F13" s="4">
        <v>77.7</v>
      </c>
      <c r="G13" s="3">
        <v>290</v>
      </c>
      <c r="H13" s="4">
        <v>10.9</v>
      </c>
      <c r="I13" s="4">
        <v>28.5</v>
      </c>
      <c r="J13" s="4">
        <v>20.3</v>
      </c>
      <c r="K13" s="3">
        <v>89210233</v>
      </c>
      <c r="L13" s="4">
        <v>13.1</v>
      </c>
      <c r="M13" s="4">
        <v>40.6</v>
      </c>
      <c r="N13" s="4">
        <v>25.8</v>
      </c>
      <c r="O13" s="3">
        <v>281</v>
      </c>
      <c r="P13" s="4">
        <v>7.7</v>
      </c>
      <c r="Q13" s="4">
        <v>11.3</v>
      </c>
      <c r="R13" s="4">
        <v>12</v>
      </c>
    </row>
    <row r="14" spans="1:18">
      <c r="B14" s="5" t="s">
        <v>327</v>
      </c>
      <c r="C14" s="3">
        <v>50</v>
      </c>
      <c r="D14" s="4">
        <v>48.2</v>
      </c>
      <c r="E14" s="4">
        <v>-36.799999999999997</v>
      </c>
      <c r="F14" s="4">
        <v>43.2</v>
      </c>
      <c r="G14" s="3">
        <v>235</v>
      </c>
      <c r="H14" s="4">
        <v>14.9</v>
      </c>
      <c r="I14" s="4">
        <v>1.8</v>
      </c>
      <c r="J14" s="4">
        <v>21.1</v>
      </c>
      <c r="K14" s="3">
        <v>47782790</v>
      </c>
      <c r="L14" s="4">
        <v>15.7</v>
      </c>
      <c r="M14" s="4">
        <v>0.7</v>
      </c>
      <c r="N14" s="4">
        <v>21.7</v>
      </c>
      <c r="O14" s="3">
        <v>180</v>
      </c>
      <c r="P14" s="4">
        <v>8</v>
      </c>
      <c r="Q14" s="4">
        <v>-2.2999999999999998</v>
      </c>
      <c r="R14" s="4">
        <v>10.7</v>
      </c>
    </row>
    <row r="15" spans="1:18">
      <c r="A15" s="49" t="s">
        <v>328</v>
      </c>
      <c r="B15" s="43"/>
    </row>
    <row r="16" spans="1:18">
      <c r="B16" s="5" t="s">
        <v>329</v>
      </c>
      <c r="C16" s="3">
        <v>3</v>
      </c>
      <c r="D16" s="4">
        <v>26.1</v>
      </c>
      <c r="E16" s="4">
        <v>-15</v>
      </c>
      <c r="F16" s="4">
        <v>30.6</v>
      </c>
      <c r="G16" s="3">
        <v>136</v>
      </c>
      <c r="H16" s="4">
        <v>12.4</v>
      </c>
      <c r="I16" s="4">
        <v>23.6</v>
      </c>
      <c r="J16" s="4">
        <v>18.899999999999999</v>
      </c>
      <c r="K16" s="3">
        <v>70375500</v>
      </c>
      <c r="L16" s="4">
        <v>13.4</v>
      </c>
      <c r="M16" s="4">
        <v>28.1</v>
      </c>
      <c r="N16" s="4">
        <v>21.8</v>
      </c>
      <c r="O16" s="3">
        <v>378</v>
      </c>
      <c r="P16" s="4">
        <v>5.3</v>
      </c>
      <c r="Q16" s="4">
        <v>1.2</v>
      </c>
      <c r="R16" s="4">
        <v>7.5</v>
      </c>
    </row>
    <row r="17" spans="1:18">
      <c r="B17" s="5" t="s">
        <v>330</v>
      </c>
      <c r="C17" s="3">
        <v>139</v>
      </c>
      <c r="D17" s="4">
        <v>51.6</v>
      </c>
      <c r="E17" s="4">
        <v>38.799999999999997</v>
      </c>
      <c r="F17" s="4">
        <v>112.2</v>
      </c>
      <c r="G17" s="3">
        <v>281</v>
      </c>
      <c r="H17" s="4">
        <v>14.1</v>
      </c>
      <c r="I17" s="4">
        <v>5.0999999999999996</v>
      </c>
      <c r="J17" s="4">
        <v>25.5</v>
      </c>
      <c r="K17" s="3">
        <v>40940614</v>
      </c>
      <c r="L17" s="4">
        <v>16.399999999999999</v>
      </c>
      <c r="M17" s="4">
        <v>11.8</v>
      </c>
      <c r="N17" s="4">
        <v>29.6</v>
      </c>
      <c r="O17" s="3">
        <v>127</v>
      </c>
      <c r="P17" s="4">
        <v>12.4</v>
      </c>
      <c r="Q17" s="4">
        <v>5.5</v>
      </c>
      <c r="R17" s="4">
        <v>18.2</v>
      </c>
    </row>
    <row r="18" spans="1:18">
      <c r="B18" s="5" t="s">
        <v>331</v>
      </c>
      <c r="C18" s="3">
        <v>157</v>
      </c>
      <c r="D18" s="4">
        <v>43.5</v>
      </c>
      <c r="E18" s="4">
        <v>14.2</v>
      </c>
      <c r="F18" s="4">
        <v>64.3</v>
      </c>
      <c r="G18" s="3">
        <v>301</v>
      </c>
      <c r="H18" s="4">
        <v>11</v>
      </c>
      <c r="I18" s="4">
        <v>14.9</v>
      </c>
      <c r="J18" s="4">
        <v>18.100000000000001</v>
      </c>
      <c r="K18" s="3">
        <v>69904611</v>
      </c>
      <c r="L18" s="4">
        <v>13.1</v>
      </c>
      <c r="M18" s="4">
        <v>17.899999999999999</v>
      </c>
      <c r="N18" s="4">
        <v>20.2</v>
      </c>
      <c r="O18" s="3">
        <v>207</v>
      </c>
      <c r="P18" s="4">
        <v>7</v>
      </c>
      <c r="Q18" s="4">
        <v>3.3</v>
      </c>
      <c r="R18" s="4">
        <v>9.6999999999999993</v>
      </c>
    </row>
    <row r="19" spans="1:18" ht="13">
      <c r="B19" s="5" t="s">
        <v>332</v>
      </c>
      <c r="C19" s="3">
        <v>105</v>
      </c>
      <c r="D19" s="4">
        <v>43.9</v>
      </c>
      <c r="E19" s="4">
        <v>84.5</v>
      </c>
      <c r="F19" s="4">
        <v>107.6</v>
      </c>
      <c r="G19" s="3">
        <v>287</v>
      </c>
      <c r="H19" s="4">
        <v>16.5</v>
      </c>
      <c r="I19" s="4">
        <v>47.9</v>
      </c>
      <c r="J19" s="4">
        <v>38.200000000000003</v>
      </c>
      <c r="K19" s="3">
        <v>56278877</v>
      </c>
      <c r="L19" s="4">
        <v>17.5</v>
      </c>
      <c r="M19" s="4">
        <v>61.2</v>
      </c>
      <c r="N19" s="4">
        <v>48</v>
      </c>
      <c r="O19" s="3">
        <v>180</v>
      </c>
      <c r="P19" s="4">
        <v>9.3000000000000007</v>
      </c>
      <c r="Q19" s="4">
        <v>12.5</v>
      </c>
      <c r="R19" s="4">
        <v>15.7</v>
      </c>
    </row>
    <row r="20" spans="1:18">
      <c r="B20" s="5" t="s">
        <v>333</v>
      </c>
      <c r="C20" s="3">
        <v>10</v>
      </c>
      <c r="D20" s="4">
        <v>56.1</v>
      </c>
      <c r="E20" s="4">
        <v>30</v>
      </c>
      <c r="F20" s="4">
        <v>105</v>
      </c>
      <c r="G20" s="3">
        <v>114</v>
      </c>
      <c r="H20" s="4">
        <v>40.5</v>
      </c>
      <c r="I20" s="4">
        <v>53.1</v>
      </c>
      <c r="J20" s="4">
        <v>81.900000000000006</v>
      </c>
      <c r="K20" s="3">
        <v>8595891</v>
      </c>
      <c r="L20" s="4">
        <v>42.5</v>
      </c>
      <c r="M20" s="4">
        <v>35.700000000000003</v>
      </c>
      <c r="N20" s="4">
        <v>76.599999999999994</v>
      </c>
      <c r="O20" s="3">
        <v>64</v>
      </c>
      <c r="P20" s="4">
        <v>16.8</v>
      </c>
      <c r="Q20" s="4">
        <v>-4.3</v>
      </c>
      <c r="R20" s="4">
        <v>19.100000000000001</v>
      </c>
    </row>
    <row r="21" spans="1:18" ht="13">
      <c r="B21" s="5" t="s">
        <v>334</v>
      </c>
      <c r="C21" s="3">
        <v>28</v>
      </c>
      <c r="D21" s="4">
        <v>52</v>
      </c>
      <c r="E21" s="4">
        <v>17.100000000000001</v>
      </c>
      <c r="F21" s="4">
        <v>84.3</v>
      </c>
      <c r="G21" s="3">
        <v>117</v>
      </c>
      <c r="H21" s="4">
        <v>29</v>
      </c>
      <c r="I21" s="4">
        <v>9.5</v>
      </c>
      <c r="J21" s="4">
        <v>54.6</v>
      </c>
      <c r="K21" s="3">
        <v>9094130</v>
      </c>
      <c r="L21" s="4">
        <v>35.1</v>
      </c>
      <c r="M21" s="4">
        <v>37.1</v>
      </c>
      <c r="N21" s="4">
        <v>77.400000000000006</v>
      </c>
      <c r="O21" s="3">
        <v>62</v>
      </c>
      <c r="P21" s="4">
        <v>17.8</v>
      </c>
      <c r="Q21" s="4">
        <v>13.8</v>
      </c>
      <c r="R21" s="4">
        <v>30.1</v>
      </c>
    </row>
    <row r="22" spans="1:18" ht="13">
      <c r="B22" s="5" t="s">
        <v>335</v>
      </c>
      <c r="C22" s="3">
        <v>30</v>
      </c>
      <c r="D22" s="4">
        <v>52</v>
      </c>
      <c r="E22" s="4">
        <v>-45.3</v>
      </c>
      <c r="F22" s="4">
        <v>39.5</v>
      </c>
      <c r="G22" s="3">
        <v>216</v>
      </c>
      <c r="H22" s="4">
        <v>24.7</v>
      </c>
      <c r="I22" s="4">
        <v>8.9</v>
      </c>
      <c r="J22" s="4">
        <v>41.1</v>
      </c>
      <c r="K22" s="3">
        <v>26333601</v>
      </c>
      <c r="L22" s="4">
        <v>28.5</v>
      </c>
      <c r="M22" s="4">
        <v>4.5999999999999996</v>
      </c>
      <c r="N22" s="4">
        <v>46.2</v>
      </c>
      <c r="O22" s="3">
        <v>110</v>
      </c>
      <c r="P22" s="4">
        <v>13.3</v>
      </c>
      <c r="Q22" s="4">
        <v>-2.4</v>
      </c>
      <c r="R22" s="4">
        <v>18.7</v>
      </c>
    </row>
    <row r="23" spans="1:18">
      <c r="B23" s="5" t="s">
        <v>336</v>
      </c>
      <c r="C23" s="3">
        <v>0</v>
      </c>
      <c r="D23" s="4">
        <v>65.900000000000006</v>
      </c>
      <c r="E23" s="4">
        <v>200</v>
      </c>
      <c r="F23" s="4">
        <v>486.4</v>
      </c>
      <c r="G23" s="3">
        <v>55</v>
      </c>
      <c r="H23" s="4">
        <v>16.2</v>
      </c>
      <c r="I23" s="4">
        <v>-0.2</v>
      </c>
      <c r="J23" s="4">
        <v>24.5</v>
      </c>
      <c r="K23" s="3">
        <v>25623723</v>
      </c>
      <c r="L23" s="4">
        <v>16.3</v>
      </c>
      <c r="M23" s="4">
        <v>16.399999999999999</v>
      </c>
      <c r="N23" s="4">
        <v>28.6</v>
      </c>
      <c r="O23" s="3">
        <v>261</v>
      </c>
      <c r="P23" s="4">
        <v>6.1</v>
      </c>
      <c r="Q23" s="4">
        <v>24.6</v>
      </c>
      <c r="R23" s="4">
        <v>11.5</v>
      </c>
    </row>
    <row r="24" spans="1:18" ht="13">
      <c r="B24" s="5" t="s">
        <v>337</v>
      </c>
      <c r="C24" s="3">
        <v>30</v>
      </c>
      <c r="D24" s="4">
        <v>39.4</v>
      </c>
      <c r="E24" s="4">
        <v>-8.5</v>
      </c>
      <c r="F24" s="4">
        <v>53.3</v>
      </c>
      <c r="G24" s="3">
        <v>143</v>
      </c>
      <c r="H24" s="4">
        <v>15.6</v>
      </c>
      <c r="I24" s="4">
        <v>-15.5</v>
      </c>
      <c r="J24" s="4">
        <v>27.7</v>
      </c>
      <c r="K24" s="3">
        <v>22742042</v>
      </c>
      <c r="L24" s="4">
        <v>19.2</v>
      </c>
      <c r="M24" s="4">
        <v>-12</v>
      </c>
      <c r="N24" s="4">
        <v>34.9</v>
      </c>
      <c r="O24" s="3">
        <v>140</v>
      </c>
      <c r="P24" s="4">
        <v>10.1</v>
      </c>
      <c r="Q24" s="4">
        <v>5.0999999999999996</v>
      </c>
      <c r="R24" s="4">
        <v>20</v>
      </c>
    </row>
    <row r="25" spans="1:18" ht="13">
      <c r="A25" s="49" t="s">
        <v>338</v>
      </c>
      <c r="B25" s="43"/>
    </row>
    <row r="26" spans="1:18">
      <c r="B26" s="5" t="s">
        <v>339</v>
      </c>
      <c r="C26" s="3">
        <v>98</v>
      </c>
      <c r="D26" s="4">
        <v>23.2</v>
      </c>
      <c r="E26" s="4">
        <v>-0.8</v>
      </c>
      <c r="F26" s="4">
        <v>30.3</v>
      </c>
      <c r="G26" s="3">
        <v>256</v>
      </c>
      <c r="H26" s="4">
        <v>5.3</v>
      </c>
      <c r="I26" s="4">
        <v>15.6</v>
      </c>
      <c r="J26" s="4">
        <v>9.8000000000000007</v>
      </c>
      <c r="K26" s="3">
        <v>264165043</v>
      </c>
      <c r="L26" s="4">
        <v>6.8</v>
      </c>
      <c r="M26" s="4">
        <v>25.4</v>
      </c>
      <c r="N26" s="4">
        <v>13.1</v>
      </c>
      <c r="O26" s="3">
        <v>830</v>
      </c>
      <c r="P26" s="4">
        <v>3.8</v>
      </c>
      <c r="Q26" s="4">
        <v>8.1</v>
      </c>
      <c r="R26" s="4">
        <v>7.1</v>
      </c>
    </row>
    <row r="27" spans="1:18">
      <c r="B27" s="5" t="s">
        <v>340</v>
      </c>
      <c r="C27" s="3">
        <v>347</v>
      </c>
      <c r="D27" s="4">
        <v>5.8</v>
      </c>
      <c r="E27" s="4">
        <v>21</v>
      </c>
      <c r="F27" s="4">
        <v>9.6</v>
      </c>
      <c r="G27" s="3">
        <v>424</v>
      </c>
      <c r="H27" s="4">
        <v>4.5999999999999996</v>
      </c>
      <c r="I27" s="4">
        <v>19.8</v>
      </c>
      <c r="J27" s="4">
        <v>8.6999999999999993</v>
      </c>
      <c r="K27" s="3">
        <v>242024704</v>
      </c>
      <c r="L27" s="4">
        <v>7.4</v>
      </c>
      <c r="M27" s="4">
        <v>26.3</v>
      </c>
      <c r="N27" s="4">
        <v>13.8</v>
      </c>
      <c r="O27" s="3">
        <v>564</v>
      </c>
      <c r="P27" s="4">
        <v>5.4</v>
      </c>
      <c r="Q27" s="4">
        <v>5.0999999999999996</v>
      </c>
      <c r="R27" s="4">
        <v>8.4</v>
      </c>
    </row>
    <row r="28" spans="1:18">
      <c r="B28" s="5" t="s">
        <v>341</v>
      </c>
      <c r="C28" s="3">
        <v>0</v>
      </c>
      <c r="D28" s="4">
        <v>39.700000000000003</v>
      </c>
      <c r="E28" s="4">
        <v>48.5</v>
      </c>
      <c r="F28" s="4">
        <v>161.80000000000001</v>
      </c>
      <c r="G28" s="3">
        <v>48</v>
      </c>
      <c r="H28" s="4">
        <v>24.3</v>
      </c>
      <c r="I28" s="4">
        <v>2.9</v>
      </c>
      <c r="J28" s="4">
        <v>42.6</v>
      </c>
      <c r="K28" s="3">
        <v>22070158</v>
      </c>
      <c r="L28" s="4">
        <v>25.7</v>
      </c>
      <c r="M28" s="4">
        <v>15.7</v>
      </c>
      <c r="N28" s="4">
        <v>49.1</v>
      </c>
      <c r="O28" s="3">
        <v>265</v>
      </c>
      <c r="P28" s="4">
        <v>7.8</v>
      </c>
      <c r="Q28" s="4">
        <v>15.3</v>
      </c>
      <c r="R28" s="4">
        <v>15</v>
      </c>
    </row>
    <row r="29" spans="1:18">
      <c r="B29" s="5" t="s">
        <v>342</v>
      </c>
      <c r="C29" s="3">
        <v>4</v>
      </c>
      <c r="D29" s="4">
        <v>26.5</v>
      </c>
      <c r="E29" s="4">
        <v>-33.9</v>
      </c>
      <c r="F29" s="4">
        <v>24.7</v>
      </c>
      <c r="G29" s="3">
        <v>38</v>
      </c>
      <c r="H29" s="4">
        <v>15.9</v>
      </c>
      <c r="I29" s="4">
        <v>9.1</v>
      </c>
      <c r="J29" s="4">
        <v>24.9</v>
      </c>
      <c r="K29" s="3">
        <v>27546730</v>
      </c>
      <c r="L29" s="4">
        <v>16.7</v>
      </c>
      <c r="M29" s="4">
        <v>19.399999999999999</v>
      </c>
      <c r="N29" s="4">
        <v>28.3</v>
      </c>
      <c r="O29" s="3">
        <v>526</v>
      </c>
      <c r="P29" s="4">
        <v>5.0999999999999996</v>
      </c>
      <c r="Q29" s="4">
        <v>11.8</v>
      </c>
      <c r="R29" s="4">
        <v>8.1999999999999993</v>
      </c>
    </row>
    <row r="30" spans="1:18">
      <c r="B30" s="5" t="s">
        <v>343</v>
      </c>
      <c r="C30" s="3">
        <v>5</v>
      </c>
      <c r="D30" s="4">
        <v>39.5</v>
      </c>
      <c r="E30" s="4">
        <v>0</v>
      </c>
      <c r="F30" s="4">
        <v>51.7</v>
      </c>
      <c r="G30" s="3">
        <v>163</v>
      </c>
      <c r="H30" s="4">
        <v>23.4</v>
      </c>
      <c r="I30" s="4">
        <v>10.199999999999999</v>
      </c>
      <c r="J30" s="4">
        <v>35.4</v>
      </c>
      <c r="K30" s="3">
        <v>38116799</v>
      </c>
      <c r="L30" s="4">
        <v>25.4</v>
      </c>
      <c r="M30" s="4">
        <v>0.2</v>
      </c>
      <c r="N30" s="4">
        <v>35.5</v>
      </c>
      <c r="O30" s="3">
        <v>174</v>
      </c>
      <c r="P30" s="4">
        <v>11.1</v>
      </c>
      <c r="Q30" s="4">
        <v>-10.5</v>
      </c>
      <c r="R30" s="4">
        <v>13.6</v>
      </c>
    </row>
    <row r="31" spans="1:18">
      <c r="A31" s="49" t="s">
        <v>344</v>
      </c>
      <c r="B31" s="43"/>
    </row>
    <row r="32" spans="1:18">
      <c r="B32" s="5" t="s">
        <v>345</v>
      </c>
      <c r="C32" s="3">
        <v>15</v>
      </c>
      <c r="D32" s="4">
        <v>29.9</v>
      </c>
      <c r="E32" s="4">
        <v>-30.2</v>
      </c>
      <c r="F32" s="4">
        <v>32.9</v>
      </c>
      <c r="G32" s="3">
        <v>225</v>
      </c>
      <c r="H32" s="4">
        <v>10.199999999999999</v>
      </c>
      <c r="I32" s="4">
        <v>5.9</v>
      </c>
      <c r="J32" s="4">
        <v>14.9</v>
      </c>
      <c r="K32" s="3">
        <v>135468524</v>
      </c>
      <c r="L32" s="4">
        <v>10.199999999999999</v>
      </c>
      <c r="M32" s="4">
        <v>12.9</v>
      </c>
      <c r="N32" s="4">
        <v>15.9</v>
      </c>
      <c r="O32" s="3">
        <v>474</v>
      </c>
      <c r="P32" s="4">
        <v>2.9</v>
      </c>
      <c r="Q32" s="4">
        <v>6.8</v>
      </c>
      <c r="R32" s="4">
        <v>4.5</v>
      </c>
    </row>
    <row r="33" spans="1:18">
      <c r="B33" s="5" t="s">
        <v>346</v>
      </c>
      <c r="C33" s="3">
        <v>20</v>
      </c>
      <c r="D33" s="4">
        <v>30.9</v>
      </c>
      <c r="E33" s="4">
        <v>-31</v>
      </c>
      <c r="F33" s="4">
        <v>30.2</v>
      </c>
      <c r="G33" s="3">
        <v>177</v>
      </c>
      <c r="H33" s="4">
        <v>19.2</v>
      </c>
      <c r="I33" s="4">
        <v>0.2</v>
      </c>
      <c r="J33" s="4">
        <v>27.8</v>
      </c>
      <c r="K33" s="3">
        <v>37645113</v>
      </c>
      <c r="L33" s="4">
        <v>19.2</v>
      </c>
      <c r="M33" s="4">
        <v>4.2</v>
      </c>
      <c r="N33" s="4">
        <v>28.9</v>
      </c>
      <c r="O33" s="3">
        <v>169</v>
      </c>
      <c r="P33" s="4">
        <v>5.3</v>
      </c>
      <c r="Q33" s="4">
        <v>0.8</v>
      </c>
      <c r="R33" s="4">
        <v>7.1</v>
      </c>
    </row>
    <row r="34" spans="1:18">
      <c r="B34" s="5" t="s">
        <v>347</v>
      </c>
      <c r="C34" s="3">
        <v>6</v>
      </c>
      <c r="D34" s="4">
        <v>35.299999999999997</v>
      </c>
      <c r="E34" s="4">
        <v>-36.6</v>
      </c>
      <c r="F34" s="4">
        <v>29.9</v>
      </c>
      <c r="G34" s="3">
        <v>121</v>
      </c>
      <c r="H34" s="4">
        <v>11.7</v>
      </c>
      <c r="I34" s="4">
        <v>20.5</v>
      </c>
      <c r="J34" s="4">
        <v>20.100000000000001</v>
      </c>
      <c r="K34" s="3">
        <v>81069766</v>
      </c>
      <c r="L34" s="4">
        <v>11.7</v>
      </c>
      <c r="M34" s="4">
        <v>28.1</v>
      </c>
      <c r="N34" s="4">
        <v>21.3</v>
      </c>
      <c r="O34" s="3">
        <v>490</v>
      </c>
      <c r="P34" s="4">
        <v>3.3</v>
      </c>
      <c r="Q34" s="4">
        <v>3.6</v>
      </c>
      <c r="R34" s="4">
        <v>4.9000000000000004</v>
      </c>
    </row>
    <row r="35" spans="1:18">
      <c r="B35" s="5" t="s">
        <v>348</v>
      </c>
      <c r="C35" s="3">
        <v>22</v>
      </c>
      <c r="D35" s="4">
        <v>53.9</v>
      </c>
      <c r="E35" s="4">
        <v>37.5</v>
      </c>
      <c r="F35" s="4">
        <v>142.69999999999999</v>
      </c>
      <c r="G35" s="3">
        <v>169</v>
      </c>
      <c r="H35" s="4">
        <v>10.8</v>
      </c>
      <c r="I35" s="4">
        <v>31.5</v>
      </c>
      <c r="J35" s="4">
        <v>34</v>
      </c>
      <c r="K35" s="3">
        <v>46159699</v>
      </c>
      <c r="L35" s="4">
        <v>10.8</v>
      </c>
      <c r="M35" s="4">
        <v>44.3</v>
      </c>
      <c r="N35" s="4">
        <v>37.299999999999997</v>
      </c>
      <c r="O35" s="3">
        <v>218</v>
      </c>
      <c r="P35" s="4">
        <v>3.6</v>
      </c>
      <c r="Q35" s="4">
        <v>18.2</v>
      </c>
      <c r="R35" s="4">
        <v>11.3</v>
      </c>
    </row>
    <row r="36" spans="1:18">
      <c r="B36" s="5" t="s">
        <v>349</v>
      </c>
      <c r="C36" s="3">
        <v>9</v>
      </c>
      <c r="D36" s="4">
        <v>68.3</v>
      </c>
      <c r="E36" s="4">
        <v>-20</v>
      </c>
      <c r="F36" s="4">
        <v>73.8</v>
      </c>
      <c r="G36" s="3">
        <v>127</v>
      </c>
      <c r="H36" s="4">
        <v>13</v>
      </c>
      <c r="I36" s="4">
        <v>36.700000000000003</v>
      </c>
      <c r="J36" s="4">
        <v>26.3</v>
      </c>
      <c r="K36" s="3">
        <v>29545887</v>
      </c>
      <c r="L36" s="4">
        <v>13</v>
      </c>
      <c r="M36" s="4">
        <v>44.7</v>
      </c>
      <c r="N36" s="4">
        <v>27.8</v>
      </c>
      <c r="O36" s="3">
        <v>179</v>
      </c>
      <c r="P36" s="4">
        <v>4.4000000000000004</v>
      </c>
      <c r="Q36" s="4">
        <v>9.6999999999999993</v>
      </c>
      <c r="R36" s="4">
        <v>7.5</v>
      </c>
    </row>
    <row r="37" spans="1:18" ht="13">
      <c r="A37" s="49" t="s">
        <v>350</v>
      </c>
      <c r="B37" s="50"/>
      <c r="C37" s="6">
        <v>11</v>
      </c>
      <c r="D37" s="7">
        <v>17.600000000000001</v>
      </c>
      <c r="E37" s="7">
        <v>-25.3</v>
      </c>
      <c r="F37" s="7">
        <v>17.2</v>
      </c>
      <c r="G37" s="6">
        <v>165</v>
      </c>
      <c r="H37" s="7">
        <v>5.9</v>
      </c>
      <c r="I37" s="7">
        <v>13.9</v>
      </c>
      <c r="J37" s="7">
        <v>8.9</v>
      </c>
      <c r="K37" s="6">
        <v>329888990</v>
      </c>
      <c r="L37" s="7">
        <v>5.9</v>
      </c>
      <c r="M37" s="7">
        <v>21.4</v>
      </c>
      <c r="N37" s="7">
        <v>9.5</v>
      </c>
      <c r="O37" s="6">
        <v>1530</v>
      </c>
      <c r="P37" s="7">
        <v>1.7</v>
      </c>
      <c r="Q37" s="7">
        <v>6.8</v>
      </c>
      <c r="R37" s="7">
        <v>3.1</v>
      </c>
    </row>
    <row r="38" spans="1:18" ht="13">
      <c r="A38" s="48" t="s">
        <v>167</v>
      </c>
      <c r="B38" s="48"/>
      <c r="C38" s="48"/>
      <c r="D38" s="48"/>
      <c r="E38" s="48"/>
      <c r="F38" s="48"/>
      <c r="G38" s="48"/>
      <c r="H38" s="48"/>
      <c r="I38" s="48"/>
      <c r="J38" s="48"/>
      <c r="K38" s="48"/>
      <c r="L38" s="48"/>
      <c r="M38" s="48"/>
      <c r="N38" s="48"/>
      <c r="O38" s="48"/>
      <c r="P38" s="48"/>
      <c r="Q38" s="48"/>
      <c r="R38" s="48"/>
    </row>
    <row r="39" spans="1:18" ht="13">
      <c r="A39" s="49" t="s">
        <v>322</v>
      </c>
      <c r="B39" s="43"/>
    </row>
    <row r="40" spans="1:18">
      <c r="B40" s="5" t="s">
        <v>323</v>
      </c>
      <c r="C40" s="3">
        <v>0</v>
      </c>
      <c r="D40" s="4">
        <v>148.19999999999999</v>
      </c>
      <c r="E40" s="4">
        <v>25</v>
      </c>
      <c r="F40" s="4">
        <v>327.5</v>
      </c>
      <c r="G40" s="3">
        <v>55</v>
      </c>
      <c r="H40" s="4">
        <v>18.3</v>
      </c>
      <c r="I40" s="4">
        <v>49.7</v>
      </c>
      <c r="J40" s="4">
        <v>41.9</v>
      </c>
      <c r="K40" s="3">
        <v>22016213</v>
      </c>
      <c r="L40" s="4">
        <v>18.8</v>
      </c>
      <c r="M40" s="4">
        <v>55.9</v>
      </c>
      <c r="N40" s="4">
        <v>45.2</v>
      </c>
      <c r="O40" s="3">
        <v>210</v>
      </c>
      <c r="P40" s="4">
        <v>7.7</v>
      </c>
      <c r="Q40" s="4">
        <v>5.6</v>
      </c>
      <c r="R40" s="4">
        <v>10.9</v>
      </c>
    </row>
    <row r="41" spans="1:18">
      <c r="B41" s="5" t="s">
        <v>324</v>
      </c>
      <c r="C41" s="3">
        <v>5</v>
      </c>
      <c r="D41" s="4">
        <v>25</v>
      </c>
      <c r="E41" s="4">
        <v>0</v>
      </c>
      <c r="F41" s="4">
        <v>34.799999999999997</v>
      </c>
      <c r="G41" s="3">
        <v>104</v>
      </c>
      <c r="H41" s="4">
        <v>10.3</v>
      </c>
      <c r="I41" s="4">
        <v>14.1</v>
      </c>
      <c r="J41" s="4">
        <v>20.6</v>
      </c>
      <c r="K41" s="3">
        <v>64563694</v>
      </c>
      <c r="L41" s="4">
        <v>10.8</v>
      </c>
      <c r="M41" s="4">
        <v>23.4</v>
      </c>
      <c r="N41" s="4">
        <v>23</v>
      </c>
      <c r="O41" s="3">
        <v>467</v>
      </c>
      <c r="P41" s="4">
        <v>4.3</v>
      </c>
      <c r="Q41" s="4">
        <v>12.8</v>
      </c>
      <c r="R41" s="4">
        <v>7.3</v>
      </c>
    </row>
    <row r="42" spans="1:18">
      <c r="B42" s="5" t="s">
        <v>325</v>
      </c>
      <c r="C42" s="3">
        <v>48</v>
      </c>
      <c r="D42" s="4">
        <v>34.200000000000003</v>
      </c>
      <c r="E42" s="4">
        <v>13.6</v>
      </c>
      <c r="F42" s="4">
        <v>55.2</v>
      </c>
      <c r="G42" s="3">
        <v>203</v>
      </c>
      <c r="H42" s="4">
        <v>12.6</v>
      </c>
      <c r="I42" s="4">
        <v>24.8</v>
      </c>
      <c r="J42" s="4">
        <v>25.2</v>
      </c>
      <c r="K42" s="3">
        <v>74296184</v>
      </c>
      <c r="L42" s="4">
        <v>14.9</v>
      </c>
      <c r="M42" s="4">
        <v>45.8</v>
      </c>
      <c r="N42" s="4">
        <v>34</v>
      </c>
      <c r="O42" s="3">
        <v>319</v>
      </c>
      <c r="P42" s="4">
        <v>7.3</v>
      </c>
      <c r="Q42" s="4">
        <v>14</v>
      </c>
      <c r="R42" s="4">
        <v>12</v>
      </c>
    </row>
    <row r="43" spans="1:18">
      <c r="B43" s="5" t="s">
        <v>326</v>
      </c>
      <c r="C43" s="3">
        <v>73</v>
      </c>
      <c r="D43" s="4">
        <v>32.200000000000003</v>
      </c>
      <c r="E43" s="4">
        <v>-7.6</v>
      </c>
      <c r="F43" s="4">
        <v>35.9</v>
      </c>
      <c r="G43" s="3">
        <v>226</v>
      </c>
      <c r="H43" s="4">
        <v>12</v>
      </c>
      <c r="I43" s="4">
        <v>12</v>
      </c>
      <c r="J43" s="4">
        <v>24.8</v>
      </c>
      <c r="K43" s="3">
        <v>63470052</v>
      </c>
      <c r="L43" s="4">
        <v>12.8</v>
      </c>
      <c r="M43" s="4">
        <v>7.9</v>
      </c>
      <c r="N43" s="4">
        <v>23.6</v>
      </c>
      <c r="O43" s="3">
        <v>252</v>
      </c>
      <c r="P43" s="4">
        <v>6.4</v>
      </c>
      <c r="Q43" s="4">
        <v>-4.5999999999999996</v>
      </c>
      <c r="R43" s="4">
        <v>9.8000000000000007</v>
      </c>
    </row>
    <row r="44" spans="1:18">
      <c r="B44" s="5" t="s">
        <v>327</v>
      </c>
      <c r="C44" s="3">
        <v>79</v>
      </c>
      <c r="D44" s="4">
        <v>48.6</v>
      </c>
      <c r="E44" s="4">
        <v>43.2</v>
      </c>
      <c r="F44" s="4">
        <v>88.5</v>
      </c>
      <c r="G44" s="3">
        <v>231</v>
      </c>
      <c r="H44" s="4">
        <v>15.5</v>
      </c>
      <c r="I44" s="4">
        <v>36.6</v>
      </c>
      <c r="J44" s="4">
        <v>28.4</v>
      </c>
      <c r="K44" s="3">
        <v>47452778</v>
      </c>
      <c r="L44" s="4">
        <v>16.600000000000001</v>
      </c>
      <c r="M44" s="4">
        <v>38.299999999999997</v>
      </c>
      <c r="N44" s="4">
        <v>32.299999999999997</v>
      </c>
      <c r="O44" s="3">
        <v>184</v>
      </c>
      <c r="P44" s="4">
        <v>7.4</v>
      </c>
      <c r="Q44" s="4">
        <v>-2.9</v>
      </c>
      <c r="R44" s="4">
        <v>10.7</v>
      </c>
    </row>
    <row r="45" spans="1:18">
      <c r="A45" s="49" t="s">
        <v>328</v>
      </c>
      <c r="B45" s="43"/>
    </row>
    <row r="46" spans="1:18">
      <c r="B46" s="5" t="s">
        <v>329</v>
      </c>
      <c r="C46" s="3">
        <v>4</v>
      </c>
      <c r="D46" s="4">
        <v>24.7</v>
      </c>
      <c r="E46" s="4">
        <v>12.4</v>
      </c>
      <c r="F46" s="4">
        <v>46.6</v>
      </c>
      <c r="G46" s="3">
        <v>110</v>
      </c>
      <c r="H46" s="4">
        <v>11.4</v>
      </c>
      <c r="I46" s="4">
        <v>12.1</v>
      </c>
      <c r="J46" s="4">
        <v>22.1</v>
      </c>
      <c r="K46" s="3">
        <v>54952068</v>
      </c>
      <c r="L46" s="4">
        <v>12.4</v>
      </c>
      <c r="M46" s="4">
        <v>21.7</v>
      </c>
      <c r="N46" s="4">
        <v>25.5</v>
      </c>
      <c r="O46" s="3">
        <v>374</v>
      </c>
      <c r="P46" s="4">
        <v>5.4</v>
      </c>
      <c r="Q46" s="4">
        <v>14.4</v>
      </c>
      <c r="R46" s="4">
        <v>9.5</v>
      </c>
    </row>
    <row r="47" spans="1:18">
      <c r="B47" s="5" t="s">
        <v>330</v>
      </c>
      <c r="C47" s="3">
        <v>100</v>
      </c>
      <c r="D47" s="4">
        <v>62.2</v>
      </c>
      <c r="E47" s="4">
        <v>-9.4</v>
      </c>
      <c r="F47" s="4">
        <v>67</v>
      </c>
      <c r="G47" s="3">
        <v>268</v>
      </c>
      <c r="H47" s="4">
        <v>18.5</v>
      </c>
      <c r="I47" s="4">
        <v>37.299999999999997</v>
      </c>
      <c r="J47" s="4">
        <v>35</v>
      </c>
      <c r="K47" s="3">
        <v>36604528</v>
      </c>
      <c r="L47" s="4">
        <v>21.2</v>
      </c>
      <c r="M47" s="4">
        <v>49.4</v>
      </c>
      <c r="N47" s="4">
        <v>47.9</v>
      </c>
      <c r="O47" s="3">
        <v>120</v>
      </c>
      <c r="P47" s="4">
        <v>11.8</v>
      </c>
      <c r="Q47" s="4">
        <v>5.5</v>
      </c>
      <c r="R47" s="4">
        <v>20</v>
      </c>
    </row>
    <row r="48" spans="1:18">
      <c r="B48" s="5" t="s">
        <v>331</v>
      </c>
      <c r="C48" s="3">
        <v>138</v>
      </c>
      <c r="D48" s="4">
        <v>35.799999999999997</v>
      </c>
      <c r="E48" s="4">
        <v>39</v>
      </c>
      <c r="F48" s="4">
        <v>68.3</v>
      </c>
      <c r="G48" s="3">
        <v>262</v>
      </c>
      <c r="H48" s="4">
        <v>11.6</v>
      </c>
      <c r="I48" s="4">
        <v>25.6</v>
      </c>
      <c r="J48" s="4">
        <v>21.4</v>
      </c>
      <c r="K48" s="3">
        <v>59302417</v>
      </c>
      <c r="L48" s="4">
        <v>13.4</v>
      </c>
      <c r="M48" s="4">
        <v>23.7</v>
      </c>
      <c r="N48" s="4">
        <v>22.8</v>
      </c>
      <c r="O48" s="3">
        <v>201</v>
      </c>
      <c r="P48" s="4">
        <v>7.2</v>
      </c>
      <c r="Q48" s="4">
        <v>-3</v>
      </c>
      <c r="R48" s="4">
        <v>9.8000000000000007</v>
      </c>
    </row>
    <row r="49" spans="1:18" ht="13">
      <c r="B49" s="5" t="s">
        <v>332</v>
      </c>
      <c r="C49" s="3">
        <v>57</v>
      </c>
      <c r="D49" s="4">
        <v>38.4</v>
      </c>
      <c r="E49" s="4">
        <v>-26.6</v>
      </c>
      <c r="F49" s="4">
        <v>38.799999999999997</v>
      </c>
      <c r="G49" s="3">
        <v>194</v>
      </c>
      <c r="H49" s="4">
        <v>20.2</v>
      </c>
      <c r="I49" s="4">
        <v>-10.7</v>
      </c>
      <c r="J49" s="4">
        <v>33.4</v>
      </c>
      <c r="K49" s="3">
        <v>34914642</v>
      </c>
      <c r="L49" s="4">
        <v>22.8</v>
      </c>
      <c r="M49" s="4">
        <v>1.4</v>
      </c>
      <c r="N49" s="4">
        <v>38.6</v>
      </c>
      <c r="O49" s="3">
        <v>160</v>
      </c>
      <c r="P49" s="4">
        <v>10.6</v>
      </c>
      <c r="Q49" s="4">
        <v>10.8</v>
      </c>
      <c r="R49" s="4">
        <v>18.8</v>
      </c>
    </row>
    <row r="50" spans="1:18">
      <c r="B50" s="5" t="s">
        <v>333</v>
      </c>
      <c r="C50" s="3">
        <v>8</v>
      </c>
      <c r="D50" s="4">
        <v>58.2</v>
      </c>
      <c r="E50" s="4">
        <v>-26.7</v>
      </c>
      <c r="F50" s="4">
        <v>51.7</v>
      </c>
      <c r="G50" s="3">
        <v>75</v>
      </c>
      <c r="H50" s="4">
        <v>33.9</v>
      </c>
      <c r="I50" s="4">
        <v>17</v>
      </c>
      <c r="J50" s="4">
        <v>60.5</v>
      </c>
      <c r="K50" s="3">
        <v>6332218</v>
      </c>
      <c r="L50" s="4">
        <v>36.299999999999997</v>
      </c>
      <c r="M50" s="4">
        <v>39.1</v>
      </c>
      <c r="N50" s="4">
        <v>76.2</v>
      </c>
      <c r="O50" s="3">
        <v>67</v>
      </c>
      <c r="P50" s="4">
        <v>13.3</v>
      </c>
      <c r="Q50" s="4">
        <v>11.6</v>
      </c>
      <c r="R50" s="4">
        <v>20.399999999999999</v>
      </c>
    </row>
    <row r="51" spans="1:18" ht="13">
      <c r="B51" s="5" t="s">
        <v>334</v>
      </c>
      <c r="C51" s="3">
        <v>24</v>
      </c>
      <c r="D51" s="4">
        <v>49.8</v>
      </c>
      <c r="E51" s="4">
        <v>35.200000000000003</v>
      </c>
      <c r="F51" s="4">
        <v>89.5</v>
      </c>
      <c r="G51" s="3">
        <v>107</v>
      </c>
      <c r="H51" s="4">
        <v>33.1</v>
      </c>
      <c r="I51" s="4">
        <v>19.8</v>
      </c>
      <c r="J51" s="4">
        <v>64.8</v>
      </c>
      <c r="K51" s="3">
        <v>6634764</v>
      </c>
      <c r="L51" s="4">
        <v>37.700000000000003</v>
      </c>
      <c r="M51" s="4">
        <v>20.8</v>
      </c>
      <c r="N51" s="4">
        <v>70.599999999999994</v>
      </c>
      <c r="O51" s="3">
        <v>54</v>
      </c>
      <c r="P51" s="4">
        <v>17.899999999999999</v>
      </c>
      <c r="Q51" s="4">
        <v>2.1</v>
      </c>
      <c r="R51" s="4">
        <v>24.6</v>
      </c>
    </row>
    <row r="52" spans="1:18" ht="13">
      <c r="B52" s="5" t="s">
        <v>335</v>
      </c>
      <c r="C52" s="3">
        <v>55</v>
      </c>
      <c r="D52" s="4">
        <v>50.1</v>
      </c>
      <c r="E52" s="4">
        <v>45.9</v>
      </c>
      <c r="F52" s="4">
        <v>125.8</v>
      </c>
      <c r="G52" s="3">
        <v>199</v>
      </c>
      <c r="H52" s="4">
        <v>26.4</v>
      </c>
      <c r="I52" s="4">
        <v>39</v>
      </c>
      <c r="J52" s="4">
        <v>64.8</v>
      </c>
      <c r="K52" s="3">
        <v>25185397</v>
      </c>
      <c r="L52" s="4">
        <v>29.9</v>
      </c>
      <c r="M52" s="4">
        <v>86</v>
      </c>
      <c r="N52" s="4">
        <v>95.5</v>
      </c>
      <c r="O52" s="3">
        <v>113</v>
      </c>
      <c r="P52" s="4">
        <v>13.1</v>
      </c>
      <c r="Q52" s="4">
        <v>32.200000000000003</v>
      </c>
      <c r="R52" s="4">
        <v>28.5</v>
      </c>
    </row>
    <row r="53" spans="1:18">
      <c r="B53" s="5" t="s">
        <v>336</v>
      </c>
      <c r="C53" s="3">
        <v>0</v>
      </c>
      <c r="D53" s="4">
        <v>148.19999999999999</v>
      </c>
      <c r="E53" s="4">
        <v>25</v>
      </c>
      <c r="F53" s="4">
        <v>327.5</v>
      </c>
      <c r="G53" s="3">
        <v>55</v>
      </c>
      <c r="H53" s="4">
        <v>18.3</v>
      </c>
      <c r="I53" s="4">
        <v>49.7</v>
      </c>
      <c r="J53" s="4">
        <v>41.9</v>
      </c>
      <c r="K53" s="3">
        <v>22016213</v>
      </c>
      <c r="L53" s="4">
        <v>18.8</v>
      </c>
      <c r="M53" s="4">
        <v>55.9</v>
      </c>
      <c r="N53" s="4">
        <v>45.2</v>
      </c>
      <c r="O53" s="3">
        <v>210</v>
      </c>
      <c r="P53" s="4">
        <v>7.7</v>
      </c>
      <c r="Q53" s="4">
        <v>5.6</v>
      </c>
      <c r="R53" s="4">
        <v>10.9</v>
      </c>
    </row>
    <row r="54" spans="1:18" ht="13">
      <c r="B54" s="5" t="s">
        <v>337</v>
      </c>
      <c r="C54" s="3">
        <v>33</v>
      </c>
      <c r="D54" s="4">
        <v>42.9</v>
      </c>
      <c r="E54" s="4">
        <v>-8.1</v>
      </c>
      <c r="F54" s="4">
        <v>44.9</v>
      </c>
      <c r="G54" s="3">
        <v>169</v>
      </c>
      <c r="H54" s="4">
        <v>26.5</v>
      </c>
      <c r="I54" s="4">
        <v>43.4</v>
      </c>
      <c r="J54" s="4">
        <v>47.3</v>
      </c>
      <c r="K54" s="3">
        <v>25856675</v>
      </c>
      <c r="L54" s="4">
        <v>29.5</v>
      </c>
      <c r="M54" s="4">
        <v>24.3</v>
      </c>
      <c r="N54" s="4">
        <v>46.5</v>
      </c>
      <c r="O54" s="3">
        <v>134</v>
      </c>
      <c r="P54" s="4">
        <v>13.1</v>
      </c>
      <c r="Q54" s="4">
        <v>-15.2</v>
      </c>
      <c r="R54" s="4">
        <v>15.3</v>
      </c>
    </row>
    <row r="55" spans="1:18" ht="13">
      <c r="A55" s="49" t="s">
        <v>338</v>
      </c>
      <c r="B55" s="43"/>
    </row>
    <row r="56" spans="1:18">
      <c r="B56" s="5" t="s">
        <v>339</v>
      </c>
      <c r="C56" s="3">
        <v>99</v>
      </c>
      <c r="D56" s="4">
        <v>20</v>
      </c>
      <c r="E56" s="4">
        <v>45</v>
      </c>
      <c r="F56" s="4">
        <v>42</v>
      </c>
      <c r="G56" s="3">
        <v>221</v>
      </c>
      <c r="H56" s="4">
        <v>6.8</v>
      </c>
      <c r="I56" s="4">
        <v>30.9</v>
      </c>
      <c r="J56" s="4">
        <v>13.5</v>
      </c>
      <c r="K56" s="3">
        <v>210667631</v>
      </c>
      <c r="L56" s="4">
        <v>7.8</v>
      </c>
      <c r="M56" s="4">
        <v>38.1</v>
      </c>
      <c r="N56" s="4">
        <v>16.899999999999999</v>
      </c>
      <c r="O56" s="3">
        <v>767</v>
      </c>
      <c r="P56" s="4">
        <v>4.8</v>
      </c>
      <c r="Q56" s="4">
        <v>8.5</v>
      </c>
      <c r="R56" s="4">
        <v>7.4</v>
      </c>
    </row>
    <row r="57" spans="1:18">
      <c r="B57" s="5" t="s">
        <v>340</v>
      </c>
      <c r="C57" s="3">
        <v>287</v>
      </c>
      <c r="D57" s="4">
        <v>5.4</v>
      </c>
      <c r="E57" s="4">
        <v>27.9</v>
      </c>
      <c r="F57" s="4">
        <v>9.1999999999999993</v>
      </c>
      <c r="G57" s="3">
        <v>354</v>
      </c>
      <c r="H57" s="4">
        <v>5.7</v>
      </c>
      <c r="I57" s="4">
        <v>26.4</v>
      </c>
      <c r="J57" s="4">
        <v>11.8</v>
      </c>
      <c r="K57" s="3">
        <v>191561199</v>
      </c>
      <c r="L57" s="4">
        <v>7.8</v>
      </c>
      <c r="M57" s="4">
        <v>35.4</v>
      </c>
      <c r="N57" s="4">
        <v>16.899999999999999</v>
      </c>
      <c r="O57" s="3">
        <v>537</v>
      </c>
      <c r="P57" s="4">
        <v>5.6</v>
      </c>
      <c r="Q57" s="4">
        <v>7.8</v>
      </c>
      <c r="R57" s="4">
        <v>9.6</v>
      </c>
    </row>
    <row r="58" spans="1:18">
      <c r="B58" s="5" t="s">
        <v>341</v>
      </c>
      <c r="C58" s="3">
        <v>0</v>
      </c>
      <c r="D58" s="4">
        <v>101.5</v>
      </c>
      <c r="E58" s="4">
        <v>152.5</v>
      </c>
      <c r="F58" s="4">
        <v>533.20000000000005</v>
      </c>
      <c r="G58" s="3">
        <v>47</v>
      </c>
      <c r="H58" s="4">
        <v>29.6</v>
      </c>
      <c r="I58" s="4">
        <v>66.099999999999994</v>
      </c>
      <c r="J58" s="4">
        <v>77.5</v>
      </c>
      <c r="K58" s="3">
        <v>19069409</v>
      </c>
      <c r="L58" s="4">
        <v>30.2</v>
      </c>
      <c r="M58" s="4">
        <v>71.8</v>
      </c>
      <c r="N58" s="4">
        <v>80.5</v>
      </c>
      <c r="O58" s="3">
        <v>230</v>
      </c>
      <c r="P58" s="4">
        <v>9.3000000000000007</v>
      </c>
      <c r="Q58" s="4">
        <v>10.4</v>
      </c>
      <c r="R58" s="4">
        <v>13.1</v>
      </c>
    </row>
    <row r="59" spans="1:18">
      <c r="B59" s="5" t="s">
        <v>342</v>
      </c>
      <c r="C59" s="3">
        <v>6</v>
      </c>
      <c r="D59" s="4">
        <v>26.3</v>
      </c>
      <c r="E59" s="4">
        <v>-17.3</v>
      </c>
      <c r="F59" s="4">
        <v>27.2</v>
      </c>
      <c r="G59" s="3">
        <v>35</v>
      </c>
      <c r="H59" s="4">
        <v>16.3</v>
      </c>
      <c r="I59" s="4">
        <v>5.8</v>
      </c>
      <c r="J59" s="4">
        <v>27</v>
      </c>
      <c r="K59" s="3">
        <v>23068734</v>
      </c>
      <c r="L59" s="4">
        <v>16.8</v>
      </c>
      <c r="M59" s="4">
        <v>17.399999999999999</v>
      </c>
      <c r="N59" s="4">
        <v>30.4</v>
      </c>
      <c r="O59" s="3">
        <v>470</v>
      </c>
      <c r="P59" s="4">
        <v>5.8</v>
      </c>
      <c r="Q59" s="4">
        <v>5</v>
      </c>
      <c r="R59" s="4">
        <v>7.8</v>
      </c>
    </row>
    <row r="60" spans="1:18">
      <c r="B60" s="5" t="s">
        <v>343</v>
      </c>
      <c r="C60" s="3">
        <v>5</v>
      </c>
      <c r="D60" s="4">
        <v>33.4</v>
      </c>
      <c r="E60" s="4">
        <v>38.700000000000003</v>
      </c>
      <c r="F60" s="4">
        <v>89.4</v>
      </c>
      <c r="G60" s="3">
        <v>148</v>
      </c>
      <c r="H60" s="4">
        <v>21</v>
      </c>
      <c r="I60" s="4">
        <v>3</v>
      </c>
      <c r="J60" s="4">
        <v>33.1</v>
      </c>
      <c r="K60" s="3">
        <v>38036914</v>
      </c>
      <c r="L60" s="4">
        <v>22.1</v>
      </c>
      <c r="M60" s="4">
        <v>-0.7</v>
      </c>
      <c r="N60" s="4">
        <v>34.5</v>
      </c>
      <c r="O60" s="3">
        <v>194</v>
      </c>
      <c r="P60" s="4">
        <v>10.5</v>
      </c>
      <c r="Q60" s="4">
        <v>1.2</v>
      </c>
      <c r="R60" s="4">
        <v>15.9</v>
      </c>
    </row>
    <row r="61" spans="1:18">
      <c r="A61" s="49" t="s">
        <v>344</v>
      </c>
      <c r="B61" s="43"/>
    </row>
    <row r="62" spans="1:18">
      <c r="B62" s="5" t="s">
        <v>345</v>
      </c>
      <c r="C62" s="3">
        <v>22</v>
      </c>
      <c r="D62" s="4">
        <v>36.6</v>
      </c>
      <c r="E62" s="4">
        <v>17.8</v>
      </c>
      <c r="F62" s="4">
        <v>53.6</v>
      </c>
      <c r="G62" s="3">
        <v>212</v>
      </c>
      <c r="H62" s="4">
        <v>10.8</v>
      </c>
      <c r="I62" s="4">
        <v>28.3</v>
      </c>
      <c r="J62" s="4">
        <v>24.8</v>
      </c>
      <c r="K62" s="3">
        <v>119979365</v>
      </c>
      <c r="L62" s="4">
        <v>10.8</v>
      </c>
      <c r="M62" s="4">
        <v>35.200000000000003</v>
      </c>
      <c r="N62" s="4">
        <v>26.1</v>
      </c>
      <c r="O62" s="3">
        <v>444</v>
      </c>
      <c r="P62" s="4">
        <v>3.4</v>
      </c>
      <c r="Q62" s="4">
        <v>9.1</v>
      </c>
      <c r="R62" s="4">
        <v>6</v>
      </c>
    </row>
    <row r="63" spans="1:18">
      <c r="B63" s="5" t="s">
        <v>346</v>
      </c>
      <c r="C63" s="3">
        <v>29</v>
      </c>
      <c r="D63" s="4">
        <v>31</v>
      </c>
      <c r="E63" s="4">
        <v>81.900000000000006</v>
      </c>
      <c r="F63" s="4">
        <v>92.5</v>
      </c>
      <c r="G63" s="3">
        <v>177</v>
      </c>
      <c r="H63" s="4">
        <v>16.399999999999999</v>
      </c>
      <c r="I63" s="4">
        <v>46.3</v>
      </c>
      <c r="J63" s="4">
        <v>29.9</v>
      </c>
      <c r="K63" s="3">
        <v>36126793</v>
      </c>
      <c r="L63" s="4">
        <v>16.399999999999999</v>
      </c>
      <c r="M63" s="4">
        <v>53.9</v>
      </c>
      <c r="N63" s="4">
        <v>31.5</v>
      </c>
      <c r="O63" s="3">
        <v>167</v>
      </c>
      <c r="P63" s="4">
        <v>4.7</v>
      </c>
      <c r="Q63" s="4">
        <v>7.4</v>
      </c>
      <c r="R63" s="4">
        <v>6.5</v>
      </c>
    </row>
    <row r="64" spans="1:18">
      <c r="B64" s="5" t="s">
        <v>347</v>
      </c>
      <c r="C64" s="3">
        <v>9</v>
      </c>
      <c r="D64" s="4">
        <v>31.2</v>
      </c>
      <c r="E64" s="4">
        <v>-32</v>
      </c>
      <c r="F64" s="4">
        <v>30.5</v>
      </c>
      <c r="G64" s="3">
        <v>100</v>
      </c>
      <c r="H64" s="4">
        <v>11.4</v>
      </c>
      <c r="I64" s="4">
        <v>2.9</v>
      </c>
      <c r="J64" s="4">
        <v>18.399999999999999</v>
      </c>
      <c r="K64" s="3">
        <v>63292268</v>
      </c>
      <c r="L64" s="4">
        <v>11.4</v>
      </c>
      <c r="M64" s="4">
        <v>10.3</v>
      </c>
      <c r="N64" s="4">
        <v>19.8</v>
      </c>
      <c r="O64" s="3">
        <v>473</v>
      </c>
      <c r="P64" s="4">
        <v>3.2</v>
      </c>
      <c r="Q64" s="4">
        <v>2.8</v>
      </c>
      <c r="R64" s="4">
        <v>4.5</v>
      </c>
    </row>
    <row r="65" spans="1:18">
      <c r="B65" s="5" t="s">
        <v>348</v>
      </c>
      <c r="C65" s="3">
        <v>16</v>
      </c>
      <c r="D65" s="4">
        <v>88.7</v>
      </c>
      <c r="E65" s="4">
        <v>3.5</v>
      </c>
      <c r="F65" s="4">
        <v>101.1</v>
      </c>
      <c r="G65" s="3">
        <v>129</v>
      </c>
      <c r="H65" s="4">
        <v>23.7</v>
      </c>
      <c r="I65" s="4">
        <v>23.5</v>
      </c>
      <c r="J65" s="4">
        <v>34.799999999999997</v>
      </c>
      <c r="K65" s="3">
        <v>31980905</v>
      </c>
      <c r="L65" s="4">
        <v>23.7</v>
      </c>
      <c r="M65" s="4">
        <v>29.5</v>
      </c>
      <c r="N65" s="4">
        <v>36.5</v>
      </c>
      <c r="O65" s="3">
        <v>185</v>
      </c>
      <c r="P65" s="4">
        <v>8.6</v>
      </c>
      <c r="Q65" s="4">
        <v>3.9</v>
      </c>
      <c r="R65" s="4">
        <v>10.3</v>
      </c>
    </row>
    <row r="66" spans="1:18">
      <c r="B66" s="5" t="s">
        <v>349</v>
      </c>
      <c r="C66" s="3">
        <v>11</v>
      </c>
      <c r="D66" s="4">
        <v>62.1</v>
      </c>
      <c r="E66" s="4">
        <v>106.1</v>
      </c>
      <c r="F66" s="4">
        <v>183.9</v>
      </c>
      <c r="G66" s="3">
        <v>93</v>
      </c>
      <c r="H66" s="4">
        <v>16.100000000000001</v>
      </c>
      <c r="I66" s="4">
        <v>17.8</v>
      </c>
      <c r="J66" s="4">
        <v>27.3</v>
      </c>
      <c r="K66" s="3">
        <v>20419591</v>
      </c>
      <c r="L66" s="4">
        <v>16.100000000000001</v>
      </c>
      <c r="M66" s="4">
        <v>25.8</v>
      </c>
      <c r="N66" s="4">
        <v>29.1</v>
      </c>
      <c r="O66" s="3">
        <v>163</v>
      </c>
      <c r="P66" s="4">
        <v>5.0999999999999996</v>
      </c>
      <c r="Q66" s="4">
        <v>11.9</v>
      </c>
      <c r="R66" s="4">
        <v>7.3</v>
      </c>
    </row>
    <row r="67" spans="1:18" ht="13">
      <c r="A67" s="49" t="s">
        <v>350</v>
      </c>
      <c r="B67" s="50"/>
      <c r="C67" s="6">
        <v>15</v>
      </c>
      <c r="D67" s="7">
        <v>14.8</v>
      </c>
      <c r="E67" s="7">
        <v>7.1</v>
      </c>
      <c r="F67" s="7">
        <v>23.8</v>
      </c>
      <c r="G67" s="6">
        <v>145</v>
      </c>
      <c r="H67" s="7">
        <v>5.8</v>
      </c>
      <c r="I67" s="7">
        <v>21.7</v>
      </c>
      <c r="J67" s="7">
        <v>12.8</v>
      </c>
      <c r="K67" s="6">
        <v>271798922</v>
      </c>
      <c r="L67" s="7">
        <v>5.8</v>
      </c>
      <c r="M67" s="7">
        <v>29.1</v>
      </c>
      <c r="N67" s="7">
        <v>13.6</v>
      </c>
      <c r="O67" s="6">
        <v>1432</v>
      </c>
      <c r="P67" s="7">
        <v>2</v>
      </c>
      <c r="Q67" s="7">
        <v>6.4</v>
      </c>
      <c r="R67" s="7">
        <v>3</v>
      </c>
    </row>
    <row r="68" spans="1:18">
      <c r="A68" s="48" t="s">
        <v>142</v>
      </c>
      <c r="B68" s="48"/>
      <c r="C68" s="48"/>
      <c r="D68" s="48"/>
      <c r="E68" s="48"/>
      <c r="F68" s="48"/>
      <c r="G68" s="48"/>
      <c r="H68" s="48"/>
      <c r="I68" s="48"/>
      <c r="J68" s="48"/>
      <c r="K68" s="48"/>
      <c r="L68" s="48"/>
      <c r="M68" s="48"/>
      <c r="N68" s="48"/>
      <c r="O68" s="48"/>
      <c r="P68" s="48"/>
      <c r="Q68" s="48"/>
      <c r="R68" s="48"/>
    </row>
    <row r="69" spans="1:18" ht="13">
      <c r="A69" s="49" t="s">
        <v>322</v>
      </c>
      <c r="B69" s="43"/>
    </row>
    <row r="70" spans="1:18">
      <c r="B70" s="5" t="s">
        <v>323</v>
      </c>
      <c r="C70" s="3">
        <v>0</v>
      </c>
      <c r="D70" s="4">
        <v>216.1</v>
      </c>
      <c r="E70" s="9" t="s">
        <v>139</v>
      </c>
      <c r="F70" s="9" t="s">
        <v>139</v>
      </c>
      <c r="G70" s="3">
        <v>37</v>
      </c>
      <c r="H70" s="4">
        <v>20.3</v>
      </c>
      <c r="I70" s="4">
        <v>19.600000000000001</v>
      </c>
      <c r="J70" s="4">
        <v>29.3</v>
      </c>
      <c r="K70" s="3">
        <v>14119661</v>
      </c>
      <c r="L70" s="4">
        <v>20.399999999999999</v>
      </c>
      <c r="M70" s="4">
        <v>17.600000000000001</v>
      </c>
      <c r="N70" s="4">
        <v>29.7</v>
      </c>
      <c r="O70" s="3">
        <v>199</v>
      </c>
      <c r="P70" s="4">
        <v>7.4</v>
      </c>
      <c r="Q70" s="4">
        <v>14.5</v>
      </c>
      <c r="R70" s="4">
        <v>13.2</v>
      </c>
    </row>
    <row r="71" spans="1:18">
      <c r="B71" s="5" t="s">
        <v>324</v>
      </c>
      <c r="C71" s="3">
        <v>5</v>
      </c>
      <c r="D71" s="4">
        <v>24.2</v>
      </c>
      <c r="E71" s="4">
        <v>66.7</v>
      </c>
      <c r="F71" s="4">
        <v>68.099999999999994</v>
      </c>
      <c r="G71" s="3">
        <v>91</v>
      </c>
      <c r="H71" s="4">
        <v>12.9</v>
      </c>
      <c r="I71" s="4">
        <v>28.6</v>
      </c>
      <c r="J71" s="4">
        <v>24.2</v>
      </c>
      <c r="K71" s="3">
        <v>52330128</v>
      </c>
      <c r="L71" s="4">
        <v>13.5</v>
      </c>
      <c r="M71" s="4">
        <v>34.4</v>
      </c>
      <c r="N71" s="4">
        <v>26.7</v>
      </c>
      <c r="O71" s="3">
        <v>414</v>
      </c>
      <c r="P71" s="4">
        <v>4.8</v>
      </c>
      <c r="Q71" s="4">
        <v>25.1</v>
      </c>
      <c r="R71" s="4">
        <v>9.3000000000000007</v>
      </c>
    </row>
    <row r="72" spans="1:18">
      <c r="B72" s="5" t="s">
        <v>325</v>
      </c>
      <c r="C72" s="3">
        <v>42</v>
      </c>
      <c r="D72" s="4">
        <v>34.5</v>
      </c>
      <c r="E72" s="4">
        <v>69</v>
      </c>
      <c r="F72" s="4">
        <v>70.7</v>
      </c>
      <c r="G72" s="3">
        <v>163</v>
      </c>
      <c r="H72" s="4">
        <v>15.5</v>
      </c>
      <c r="I72" s="4">
        <v>34.5</v>
      </c>
      <c r="J72" s="4">
        <v>26.8</v>
      </c>
      <c r="K72" s="3">
        <v>50949939</v>
      </c>
      <c r="L72" s="4">
        <v>18.3</v>
      </c>
      <c r="M72" s="4">
        <v>49.2</v>
      </c>
      <c r="N72" s="4">
        <v>32.4</v>
      </c>
      <c r="O72" s="3">
        <v>280</v>
      </c>
      <c r="P72" s="4">
        <v>8.6</v>
      </c>
      <c r="Q72" s="4">
        <v>26.3</v>
      </c>
      <c r="R72" s="4">
        <v>15.5</v>
      </c>
    </row>
    <row r="73" spans="1:18">
      <c r="B73" s="5" t="s">
        <v>326</v>
      </c>
      <c r="C73" s="3">
        <v>79</v>
      </c>
      <c r="D73" s="4">
        <v>21.9</v>
      </c>
      <c r="E73" s="4">
        <v>82.7</v>
      </c>
      <c r="F73" s="4">
        <v>65.7</v>
      </c>
      <c r="G73" s="3">
        <v>201</v>
      </c>
      <c r="H73" s="4">
        <v>17.5</v>
      </c>
      <c r="I73" s="4">
        <v>49.7</v>
      </c>
      <c r="J73" s="4">
        <v>35.299999999999997</v>
      </c>
      <c r="K73" s="3">
        <v>58820902</v>
      </c>
      <c r="L73" s="4">
        <v>19.100000000000001</v>
      </c>
      <c r="M73" s="4">
        <v>63.9</v>
      </c>
      <c r="N73" s="4">
        <v>41.6</v>
      </c>
      <c r="O73" s="3">
        <v>264</v>
      </c>
      <c r="P73" s="4">
        <v>8.5</v>
      </c>
      <c r="Q73" s="4">
        <v>20.3</v>
      </c>
      <c r="R73" s="4">
        <v>14.5</v>
      </c>
    </row>
    <row r="74" spans="1:18">
      <c r="B74" s="5" t="s">
        <v>327</v>
      </c>
      <c r="C74" s="3">
        <v>55</v>
      </c>
      <c r="D74" s="4">
        <v>38.1</v>
      </c>
      <c r="E74" s="4">
        <v>0</v>
      </c>
      <c r="F74" s="4">
        <v>63.7</v>
      </c>
      <c r="G74" s="3">
        <v>169</v>
      </c>
      <c r="H74" s="4">
        <v>15.9</v>
      </c>
      <c r="I74" s="4">
        <v>14.9</v>
      </c>
      <c r="J74" s="4">
        <v>29.8</v>
      </c>
      <c r="K74" s="3">
        <v>34317047</v>
      </c>
      <c r="L74" s="4">
        <v>18</v>
      </c>
      <c r="M74" s="4">
        <v>20.8</v>
      </c>
      <c r="N74" s="4">
        <v>35.799999999999997</v>
      </c>
      <c r="O74" s="3">
        <v>190</v>
      </c>
      <c r="P74" s="4">
        <v>8.1</v>
      </c>
      <c r="Q74" s="4">
        <v>15.6</v>
      </c>
      <c r="R74" s="4">
        <v>13.4</v>
      </c>
    </row>
    <row r="75" spans="1:18">
      <c r="A75" s="49" t="s">
        <v>328</v>
      </c>
      <c r="B75" s="43"/>
    </row>
    <row r="76" spans="1:18">
      <c r="B76" s="5" t="s">
        <v>329</v>
      </c>
      <c r="C76" s="3">
        <v>4</v>
      </c>
      <c r="D76" s="4">
        <v>33.299999999999997</v>
      </c>
      <c r="E76" s="4">
        <v>78</v>
      </c>
      <c r="F76" s="4">
        <v>102.4</v>
      </c>
      <c r="G76" s="3">
        <v>98</v>
      </c>
      <c r="H76" s="4">
        <v>14.6</v>
      </c>
      <c r="I76" s="4">
        <v>31.3</v>
      </c>
      <c r="J76" s="4">
        <v>27</v>
      </c>
      <c r="K76" s="3">
        <v>45165137</v>
      </c>
      <c r="L76" s="4">
        <v>15.2</v>
      </c>
      <c r="M76" s="4">
        <v>32.700000000000003</v>
      </c>
      <c r="N76" s="4">
        <v>29</v>
      </c>
      <c r="O76" s="3">
        <v>327</v>
      </c>
      <c r="P76" s="4">
        <v>5.9</v>
      </c>
      <c r="Q76" s="4">
        <v>23.8</v>
      </c>
      <c r="R76" s="4">
        <v>10</v>
      </c>
    </row>
    <row r="77" spans="1:18">
      <c r="B77" s="5" t="s">
        <v>330</v>
      </c>
      <c r="C77" s="3">
        <v>111</v>
      </c>
      <c r="D77" s="4">
        <v>39.799999999999997</v>
      </c>
      <c r="E77" s="4">
        <v>163.5</v>
      </c>
      <c r="F77" s="4">
        <v>266.39999999999998</v>
      </c>
      <c r="G77" s="3">
        <v>195</v>
      </c>
      <c r="H77" s="4">
        <v>16</v>
      </c>
      <c r="I77" s="4">
        <v>28.7</v>
      </c>
      <c r="J77" s="4">
        <v>35</v>
      </c>
      <c r="K77" s="3">
        <v>24496919</v>
      </c>
      <c r="L77" s="4">
        <v>20.100000000000001</v>
      </c>
      <c r="M77" s="4">
        <v>41</v>
      </c>
      <c r="N77" s="4">
        <v>41.3</v>
      </c>
      <c r="O77" s="3">
        <v>114</v>
      </c>
      <c r="P77" s="4">
        <v>13.9</v>
      </c>
      <c r="Q77" s="4">
        <v>23.3</v>
      </c>
      <c r="R77" s="4">
        <v>23.8</v>
      </c>
    </row>
    <row r="78" spans="1:18">
      <c r="B78" s="5" t="s">
        <v>331</v>
      </c>
      <c r="C78" s="3">
        <v>99</v>
      </c>
      <c r="D78" s="4">
        <v>33.700000000000003</v>
      </c>
      <c r="E78" s="4">
        <v>80.400000000000006</v>
      </c>
      <c r="F78" s="4">
        <v>111.9</v>
      </c>
      <c r="G78" s="3">
        <v>209</v>
      </c>
      <c r="H78" s="4">
        <v>14.3</v>
      </c>
      <c r="I78" s="4">
        <v>42.1</v>
      </c>
      <c r="J78" s="4">
        <v>28.7</v>
      </c>
      <c r="K78" s="3">
        <v>47934208</v>
      </c>
      <c r="L78" s="4">
        <v>15.7</v>
      </c>
      <c r="M78" s="4">
        <v>50.2</v>
      </c>
      <c r="N78" s="4">
        <v>34.4</v>
      </c>
      <c r="O78" s="3">
        <v>207</v>
      </c>
      <c r="P78" s="4">
        <v>6.8</v>
      </c>
      <c r="Q78" s="4">
        <v>16.399999999999999</v>
      </c>
      <c r="R78" s="4">
        <v>12.8</v>
      </c>
    </row>
    <row r="79" spans="1:18" ht="13">
      <c r="B79" s="5" t="s">
        <v>332</v>
      </c>
      <c r="C79" s="3">
        <v>78</v>
      </c>
      <c r="D79" s="4">
        <v>36.4</v>
      </c>
      <c r="E79" s="4">
        <v>89.9</v>
      </c>
      <c r="F79" s="4">
        <v>106.5</v>
      </c>
      <c r="G79" s="3">
        <v>217</v>
      </c>
      <c r="H79" s="4">
        <v>28.9</v>
      </c>
      <c r="I79" s="4">
        <v>66.8</v>
      </c>
      <c r="J79" s="4">
        <v>56.5</v>
      </c>
      <c r="K79" s="3">
        <v>34438053</v>
      </c>
      <c r="L79" s="4">
        <v>29.8</v>
      </c>
      <c r="M79" s="4">
        <v>65</v>
      </c>
      <c r="N79" s="4">
        <v>53.7</v>
      </c>
      <c r="O79" s="3">
        <v>144</v>
      </c>
      <c r="P79" s="4">
        <v>12.3</v>
      </c>
      <c r="Q79" s="4">
        <v>11.5</v>
      </c>
      <c r="R79" s="4">
        <v>15.6</v>
      </c>
    </row>
    <row r="80" spans="1:18">
      <c r="B80" s="5" t="s">
        <v>333</v>
      </c>
      <c r="C80" s="3">
        <v>11</v>
      </c>
      <c r="D80" s="4">
        <v>40</v>
      </c>
      <c r="E80" s="4">
        <v>175</v>
      </c>
      <c r="F80" s="4">
        <v>149.80000000000001</v>
      </c>
      <c r="G80" s="3">
        <v>64</v>
      </c>
      <c r="H80" s="4">
        <v>32.9</v>
      </c>
      <c r="I80" s="4">
        <v>53.4</v>
      </c>
      <c r="J80" s="4">
        <v>70.2</v>
      </c>
      <c r="K80" s="3">
        <v>4551068</v>
      </c>
      <c r="L80" s="4">
        <v>36</v>
      </c>
      <c r="M80" s="4">
        <v>45</v>
      </c>
      <c r="N80" s="4">
        <v>73.400000000000006</v>
      </c>
      <c r="O80" s="3">
        <v>60</v>
      </c>
      <c r="P80" s="4">
        <v>12.8</v>
      </c>
      <c r="Q80" s="4">
        <v>14.5</v>
      </c>
      <c r="R80" s="4">
        <v>21.9</v>
      </c>
    </row>
    <row r="81" spans="1:18" ht="13">
      <c r="B81" s="5" t="s">
        <v>334</v>
      </c>
      <c r="C81" s="3">
        <v>18</v>
      </c>
      <c r="D81" s="4">
        <v>43.6</v>
      </c>
      <c r="E81" s="4">
        <v>28.6</v>
      </c>
      <c r="F81" s="4">
        <v>78.2</v>
      </c>
      <c r="G81" s="3">
        <v>89</v>
      </c>
      <c r="H81" s="4">
        <v>37.799999999999997</v>
      </c>
      <c r="I81" s="4">
        <v>64</v>
      </c>
      <c r="J81" s="4">
        <v>85.2</v>
      </c>
      <c r="K81" s="3">
        <v>5492092</v>
      </c>
      <c r="L81" s="4">
        <v>42.6</v>
      </c>
      <c r="M81" s="4">
        <v>105</v>
      </c>
      <c r="N81" s="4">
        <v>124.2</v>
      </c>
      <c r="O81" s="3">
        <v>53</v>
      </c>
      <c r="P81" s="4">
        <v>17.399999999999999</v>
      </c>
      <c r="Q81" s="4">
        <v>41.1</v>
      </c>
      <c r="R81" s="4">
        <v>37.4</v>
      </c>
    </row>
    <row r="82" spans="1:18" ht="13">
      <c r="B82" s="5" t="s">
        <v>335</v>
      </c>
      <c r="C82" s="3">
        <v>38</v>
      </c>
      <c r="D82" s="4">
        <v>70.099999999999994</v>
      </c>
      <c r="E82" s="4">
        <v>50.8</v>
      </c>
      <c r="F82" s="4">
        <v>134.19999999999999</v>
      </c>
      <c r="G82" s="3">
        <v>143</v>
      </c>
      <c r="H82" s="4">
        <v>32.6</v>
      </c>
      <c r="I82" s="4">
        <v>112.3</v>
      </c>
      <c r="J82" s="4">
        <v>95.9</v>
      </c>
      <c r="K82" s="3">
        <v>13542880</v>
      </c>
      <c r="L82" s="4">
        <v>37.1</v>
      </c>
      <c r="M82" s="4">
        <v>144.9</v>
      </c>
      <c r="N82" s="4">
        <v>117.7</v>
      </c>
      <c r="O82" s="3">
        <v>85</v>
      </c>
      <c r="P82" s="4">
        <v>16.899999999999999</v>
      </c>
      <c r="Q82" s="4">
        <v>29</v>
      </c>
      <c r="R82" s="4">
        <v>29.3</v>
      </c>
    </row>
    <row r="83" spans="1:18">
      <c r="B83" s="5" t="s">
        <v>336</v>
      </c>
      <c r="C83" s="3">
        <v>0</v>
      </c>
      <c r="D83" s="4">
        <v>216.1</v>
      </c>
      <c r="E83" s="9" t="s">
        <v>139</v>
      </c>
      <c r="F83" s="9" t="s">
        <v>139</v>
      </c>
      <c r="G83" s="3">
        <v>37</v>
      </c>
      <c r="H83" s="4">
        <v>20.3</v>
      </c>
      <c r="I83" s="4">
        <v>19.600000000000001</v>
      </c>
      <c r="J83" s="4">
        <v>29.3</v>
      </c>
      <c r="K83" s="3">
        <v>14119661</v>
      </c>
      <c r="L83" s="4">
        <v>20.399999999999999</v>
      </c>
      <c r="M83" s="4">
        <v>17.600000000000001</v>
      </c>
      <c r="N83" s="4">
        <v>29.7</v>
      </c>
      <c r="O83" s="3">
        <v>199</v>
      </c>
      <c r="P83" s="4">
        <v>7.4</v>
      </c>
      <c r="Q83" s="4">
        <v>14.5</v>
      </c>
      <c r="R83" s="4">
        <v>13.2</v>
      </c>
    </row>
    <row r="84" spans="1:18" ht="13">
      <c r="B84" s="5" t="s">
        <v>337</v>
      </c>
      <c r="C84" s="3">
        <v>36</v>
      </c>
      <c r="D84" s="4">
        <v>23.2</v>
      </c>
      <c r="E84" s="4">
        <v>-33.700000000000003</v>
      </c>
      <c r="F84" s="4">
        <v>35.4</v>
      </c>
      <c r="G84" s="3">
        <v>118</v>
      </c>
      <c r="H84" s="4">
        <v>18.3</v>
      </c>
      <c r="I84" s="4">
        <v>-28.3</v>
      </c>
      <c r="J84" s="4">
        <v>22.2</v>
      </c>
      <c r="K84" s="3">
        <v>20797659</v>
      </c>
      <c r="L84" s="4">
        <v>22</v>
      </c>
      <c r="M84" s="4">
        <v>-4.5999999999999996</v>
      </c>
      <c r="N84" s="4">
        <v>33</v>
      </c>
      <c r="O84" s="3">
        <v>157</v>
      </c>
      <c r="P84" s="4">
        <v>12.4</v>
      </c>
      <c r="Q84" s="4">
        <v>35.4</v>
      </c>
      <c r="R84" s="4">
        <v>21.7</v>
      </c>
    </row>
    <row r="85" spans="1:18" ht="13">
      <c r="A85" s="49" t="s">
        <v>338</v>
      </c>
      <c r="B85" s="43"/>
    </row>
    <row r="86" spans="1:18">
      <c r="B86" s="5" t="s">
        <v>339</v>
      </c>
      <c r="C86" s="3">
        <v>68</v>
      </c>
      <c r="D86" s="4">
        <v>21</v>
      </c>
      <c r="E86" s="4">
        <v>21.8</v>
      </c>
      <c r="F86" s="4">
        <v>34.9</v>
      </c>
      <c r="G86" s="3">
        <v>169</v>
      </c>
      <c r="H86" s="4">
        <v>8.1999999999999993</v>
      </c>
      <c r="I86" s="4">
        <v>24.4</v>
      </c>
      <c r="J86" s="4">
        <v>14.4</v>
      </c>
      <c r="K86" s="3">
        <v>152567151</v>
      </c>
      <c r="L86" s="4">
        <v>9.4</v>
      </c>
      <c r="M86" s="4">
        <v>33.4</v>
      </c>
      <c r="N86" s="4">
        <v>18</v>
      </c>
      <c r="O86" s="3">
        <v>707</v>
      </c>
      <c r="P86" s="4">
        <v>4.4000000000000004</v>
      </c>
      <c r="Q86" s="4">
        <v>19.899999999999999</v>
      </c>
      <c r="R86" s="4">
        <v>7.3</v>
      </c>
    </row>
    <row r="87" spans="1:18">
      <c r="B87" s="5" t="s">
        <v>340</v>
      </c>
      <c r="C87" s="3">
        <v>224</v>
      </c>
      <c r="D87" s="4">
        <v>4.7</v>
      </c>
      <c r="E87" s="4">
        <v>23.1</v>
      </c>
      <c r="F87" s="4">
        <v>9.9</v>
      </c>
      <c r="G87" s="3">
        <v>280</v>
      </c>
      <c r="H87" s="4">
        <v>7.9</v>
      </c>
      <c r="I87" s="4">
        <v>26.4</v>
      </c>
      <c r="J87" s="4">
        <v>13.1</v>
      </c>
      <c r="K87" s="3">
        <v>141452633</v>
      </c>
      <c r="L87" s="4">
        <v>9.6999999999999993</v>
      </c>
      <c r="M87" s="4">
        <v>38.5</v>
      </c>
      <c r="N87" s="4">
        <v>19.3</v>
      </c>
      <c r="O87" s="3">
        <v>498</v>
      </c>
      <c r="P87" s="4">
        <v>6.4</v>
      </c>
      <c r="Q87" s="4">
        <v>9.8000000000000007</v>
      </c>
      <c r="R87" s="4">
        <v>9.3000000000000007</v>
      </c>
    </row>
    <row r="88" spans="1:18">
      <c r="B88" s="5" t="s">
        <v>341</v>
      </c>
      <c r="C88" s="3">
        <v>0</v>
      </c>
      <c r="D88" s="4">
        <v>185.2</v>
      </c>
      <c r="E88" s="9" t="s">
        <v>139</v>
      </c>
      <c r="F88" s="9" t="s">
        <v>139</v>
      </c>
      <c r="G88" s="3">
        <v>28</v>
      </c>
      <c r="H88" s="4">
        <v>28.1</v>
      </c>
      <c r="I88" s="4">
        <v>-12.8</v>
      </c>
      <c r="J88" s="4">
        <v>36.6</v>
      </c>
      <c r="K88" s="3">
        <v>11101833</v>
      </c>
      <c r="L88" s="4">
        <v>28.3</v>
      </c>
      <c r="M88" s="4">
        <v>-9.1999999999999993</v>
      </c>
      <c r="N88" s="4">
        <v>38.4</v>
      </c>
      <c r="O88" s="3">
        <v>208</v>
      </c>
      <c r="P88" s="4">
        <v>8.1999999999999993</v>
      </c>
      <c r="Q88" s="4">
        <v>52.8</v>
      </c>
      <c r="R88" s="4">
        <v>19.7</v>
      </c>
    </row>
    <row r="89" spans="1:18">
      <c r="B89" s="5" t="s">
        <v>342</v>
      </c>
      <c r="C89" s="3">
        <v>8</v>
      </c>
      <c r="D89" s="4">
        <v>19.8</v>
      </c>
      <c r="E89" s="4">
        <v>102.7</v>
      </c>
      <c r="F89" s="4">
        <v>49.9</v>
      </c>
      <c r="G89" s="3">
        <v>33</v>
      </c>
      <c r="H89" s="4">
        <v>19.600000000000001</v>
      </c>
      <c r="I89" s="4">
        <v>33.4</v>
      </c>
      <c r="J89" s="4">
        <v>33.299999999999997</v>
      </c>
      <c r="K89" s="3">
        <v>19651551</v>
      </c>
      <c r="L89" s="4">
        <v>20.6</v>
      </c>
      <c r="M89" s="4">
        <v>34.1</v>
      </c>
      <c r="N89" s="4">
        <v>33.6</v>
      </c>
      <c r="O89" s="3">
        <v>448</v>
      </c>
      <c r="P89" s="4">
        <v>5.0999999999999996</v>
      </c>
      <c r="Q89" s="4">
        <v>16.3</v>
      </c>
      <c r="R89" s="4">
        <v>8.3000000000000007</v>
      </c>
    </row>
    <row r="90" spans="1:18">
      <c r="B90" s="5" t="s">
        <v>343</v>
      </c>
      <c r="C90" s="3">
        <v>4</v>
      </c>
      <c r="D90" s="4">
        <v>55.1</v>
      </c>
      <c r="E90" s="4">
        <v>260.39999999999998</v>
      </c>
      <c r="F90" s="4">
        <v>407.6</v>
      </c>
      <c r="G90" s="3">
        <v>144</v>
      </c>
      <c r="H90" s="4">
        <v>23</v>
      </c>
      <c r="I90" s="4">
        <v>73.599999999999994</v>
      </c>
      <c r="J90" s="4">
        <v>58.8</v>
      </c>
      <c r="K90" s="3">
        <v>38318974</v>
      </c>
      <c r="L90" s="4">
        <v>25.8</v>
      </c>
      <c r="M90" s="4">
        <v>88.3</v>
      </c>
      <c r="N90" s="4">
        <v>71.400000000000006</v>
      </c>
      <c r="O90" s="3">
        <v>192</v>
      </c>
      <c r="P90" s="4">
        <v>11.3</v>
      </c>
      <c r="Q90" s="4">
        <v>42.7</v>
      </c>
      <c r="R90" s="4">
        <v>23</v>
      </c>
    </row>
    <row r="91" spans="1:18">
      <c r="A91" s="49" t="s">
        <v>344</v>
      </c>
      <c r="B91" s="43"/>
    </row>
    <row r="92" spans="1:18">
      <c r="B92" s="5" t="s">
        <v>345</v>
      </c>
      <c r="C92" s="3">
        <v>18</v>
      </c>
      <c r="D92" s="4">
        <v>27.1</v>
      </c>
      <c r="E92" s="4">
        <v>36.200000000000003</v>
      </c>
      <c r="F92" s="4">
        <v>62.3</v>
      </c>
      <c r="G92" s="3">
        <v>165</v>
      </c>
      <c r="H92" s="4">
        <v>15.8</v>
      </c>
      <c r="I92" s="4">
        <v>28.4</v>
      </c>
      <c r="J92" s="4">
        <v>25.2</v>
      </c>
      <c r="K92" s="3">
        <v>88756515</v>
      </c>
      <c r="L92" s="4">
        <v>15.8</v>
      </c>
      <c r="M92" s="4">
        <v>35.6</v>
      </c>
      <c r="N92" s="4">
        <v>26.6</v>
      </c>
      <c r="O92" s="3">
        <v>407</v>
      </c>
      <c r="P92" s="4">
        <v>3.8</v>
      </c>
      <c r="Q92" s="4">
        <v>22.2</v>
      </c>
      <c r="R92" s="4">
        <v>7.5</v>
      </c>
    </row>
    <row r="93" spans="1:18">
      <c r="B93" s="5" t="s">
        <v>346</v>
      </c>
      <c r="C93" s="3">
        <v>16</v>
      </c>
      <c r="D93" s="4">
        <v>40.299999999999997</v>
      </c>
      <c r="E93" s="4">
        <v>59.4</v>
      </c>
      <c r="F93" s="4">
        <v>95.6</v>
      </c>
      <c r="G93" s="3">
        <v>121</v>
      </c>
      <c r="H93" s="4">
        <v>13.2</v>
      </c>
      <c r="I93" s="4">
        <v>54.6</v>
      </c>
      <c r="J93" s="4">
        <v>28.9</v>
      </c>
      <c r="K93" s="3">
        <v>23469008</v>
      </c>
      <c r="L93" s="4">
        <v>13.2</v>
      </c>
      <c r="M93" s="4">
        <v>59.9</v>
      </c>
      <c r="N93" s="4">
        <v>29.9</v>
      </c>
      <c r="O93" s="3">
        <v>156</v>
      </c>
      <c r="P93" s="4">
        <v>4</v>
      </c>
      <c r="Q93" s="4">
        <v>24.4</v>
      </c>
      <c r="R93" s="4">
        <v>8.9</v>
      </c>
    </row>
    <row r="94" spans="1:18">
      <c r="B94" s="5" t="s">
        <v>347</v>
      </c>
      <c r="C94" s="3">
        <v>13</v>
      </c>
      <c r="D94" s="4">
        <v>32.1</v>
      </c>
      <c r="E94" s="4">
        <v>120.3</v>
      </c>
      <c r="F94" s="4">
        <v>99</v>
      </c>
      <c r="G94" s="3">
        <v>97</v>
      </c>
      <c r="H94" s="4">
        <v>13.5</v>
      </c>
      <c r="I94" s="4">
        <v>39.9</v>
      </c>
      <c r="J94" s="4">
        <v>25.8</v>
      </c>
      <c r="K94" s="3">
        <v>57385598</v>
      </c>
      <c r="L94" s="4">
        <v>13.5</v>
      </c>
      <c r="M94" s="4">
        <v>46.9</v>
      </c>
      <c r="N94" s="4">
        <v>27.1</v>
      </c>
      <c r="O94" s="3">
        <v>460</v>
      </c>
      <c r="P94" s="4">
        <v>3</v>
      </c>
      <c r="Q94" s="4">
        <v>19.399999999999999</v>
      </c>
      <c r="R94" s="4">
        <v>5.7</v>
      </c>
    </row>
    <row r="95" spans="1:18">
      <c r="B95" s="5" t="s">
        <v>348</v>
      </c>
      <c r="C95" s="3">
        <v>15</v>
      </c>
      <c r="D95" s="4">
        <v>40.799999999999997</v>
      </c>
      <c r="E95" s="4">
        <v>120.7</v>
      </c>
      <c r="F95" s="4">
        <v>160.19999999999999</v>
      </c>
      <c r="G95" s="3">
        <v>104</v>
      </c>
      <c r="H95" s="4">
        <v>13.3</v>
      </c>
      <c r="I95" s="4">
        <v>27.4</v>
      </c>
      <c r="J95" s="4">
        <v>22.5</v>
      </c>
      <c r="K95" s="3">
        <v>24688655</v>
      </c>
      <c r="L95" s="4">
        <v>13.3</v>
      </c>
      <c r="M95" s="4">
        <v>35.200000000000003</v>
      </c>
      <c r="N95" s="4">
        <v>23.8</v>
      </c>
      <c r="O95" s="3">
        <v>178</v>
      </c>
      <c r="P95" s="4">
        <v>5.4</v>
      </c>
      <c r="Q95" s="4">
        <v>22.9</v>
      </c>
      <c r="R95" s="4">
        <v>8.5</v>
      </c>
    </row>
    <row r="96" spans="1:18">
      <c r="B96" s="5" t="s">
        <v>349</v>
      </c>
      <c r="C96" s="3">
        <v>5</v>
      </c>
      <c r="D96" s="4">
        <v>64</v>
      </c>
      <c r="E96" s="4">
        <v>68.8</v>
      </c>
      <c r="F96" s="4">
        <v>159.4</v>
      </c>
      <c r="G96" s="3">
        <v>79</v>
      </c>
      <c r="H96" s="4">
        <v>15.9</v>
      </c>
      <c r="I96" s="4">
        <v>31.1</v>
      </c>
      <c r="J96" s="4">
        <v>28.2</v>
      </c>
      <c r="K96" s="3">
        <v>16237901</v>
      </c>
      <c r="L96" s="4">
        <v>15.9</v>
      </c>
      <c r="M96" s="4">
        <v>36.4</v>
      </c>
      <c r="N96" s="4">
        <v>29.4</v>
      </c>
      <c r="O96" s="3">
        <v>146</v>
      </c>
      <c r="P96" s="4">
        <v>5.2</v>
      </c>
      <c r="Q96" s="4">
        <v>20.2</v>
      </c>
      <c r="R96" s="4">
        <v>9.9</v>
      </c>
    </row>
    <row r="97" spans="1:18" ht="13">
      <c r="A97" s="49" t="s">
        <v>350</v>
      </c>
      <c r="B97" s="50"/>
      <c r="C97" s="6">
        <v>14</v>
      </c>
      <c r="D97" s="7">
        <v>16.600000000000001</v>
      </c>
      <c r="E97" s="7">
        <v>100</v>
      </c>
      <c r="F97" s="7">
        <v>48.4</v>
      </c>
      <c r="G97" s="6">
        <v>119</v>
      </c>
      <c r="H97" s="7">
        <v>8.3000000000000007</v>
      </c>
      <c r="I97" s="7">
        <v>34.200000000000003</v>
      </c>
      <c r="J97" s="7">
        <v>15.2</v>
      </c>
      <c r="K97" s="6">
        <v>210537677</v>
      </c>
      <c r="L97" s="7">
        <v>8.3000000000000007</v>
      </c>
      <c r="M97" s="7">
        <v>41</v>
      </c>
      <c r="N97" s="7">
        <v>16</v>
      </c>
      <c r="O97" s="6">
        <v>1347</v>
      </c>
      <c r="P97" s="7">
        <v>1.7</v>
      </c>
      <c r="Q97" s="7">
        <v>21.3</v>
      </c>
      <c r="R97" s="7">
        <v>3.4</v>
      </c>
    </row>
    <row r="98" spans="1:18">
      <c r="A98" s="48" t="s">
        <v>143</v>
      </c>
      <c r="B98" s="48"/>
      <c r="C98" s="48"/>
      <c r="D98" s="48"/>
      <c r="E98" s="48"/>
      <c r="F98" s="48"/>
      <c r="G98" s="48"/>
      <c r="H98" s="48"/>
      <c r="I98" s="48"/>
      <c r="J98" s="48"/>
      <c r="K98" s="48"/>
      <c r="L98" s="48"/>
      <c r="M98" s="48"/>
      <c r="N98" s="48"/>
      <c r="O98" s="48"/>
      <c r="P98" s="48"/>
      <c r="Q98" s="48"/>
      <c r="R98" s="48"/>
    </row>
    <row r="99" spans="1:18" ht="13">
      <c r="A99" s="49" t="s">
        <v>322</v>
      </c>
      <c r="B99" s="43"/>
    </row>
    <row r="100" spans="1:18">
      <c r="B100" s="5" t="s">
        <v>323</v>
      </c>
      <c r="C100" s="3">
        <v>0</v>
      </c>
      <c r="D100" s="9" t="s">
        <v>139</v>
      </c>
      <c r="E100" s="9" t="s">
        <v>139</v>
      </c>
      <c r="F100" s="9" t="s">
        <v>139</v>
      </c>
      <c r="G100" s="3">
        <v>31</v>
      </c>
      <c r="H100" s="4">
        <v>16.3</v>
      </c>
      <c r="I100" s="9" t="s">
        <v>139</v>
      </c>
      <c r="J100" s="9" t="s">
        <v>139</v>
      </c>
      <c r="K100" s="3">
        <v>12005900</v>
      </c>
      <c r="L100" s="4">
        <v>16.5</v>
      </c>
      <c r="M100" s="9" t="s">
        <v>139</v>
      </c>
      <c r="N100" s="9" t="s">
        <v>139</v>
      </c>
      <c r="O100" s="3">
        <v>173</v>
      </c>
      <c r="P100" s="4">
        <v>7.7</v>
      </c>
      <c r="Q100" s="9" t="s">
        <v>139</v>
      </c>
      <c r="R100" s="9" t="s">
        <v>139</v>
      </c>
    </row>
    <row r="101" spans="1:18">
      <c r="B101" s="5" t="s">
        <v>324</v>
      </c>
      <c r="C101" s="3">
        <v>3</v>
      </c>
      <c r="D101" s="4">
        <v>32.9</v>
      </c>
      <c r="E101" s="9" t="s">
        <v>139</v>
      </c>
      <c r="F101" s="9" t="s">
        <v>139</v>
      </c>
      <c r="G101" s="3">
        <v>71</v>
      </c>
      <c r="H101" s="4">
        <v>12</v>
      </c>
      <c r="I101" s="9" t="s">
        <v>139</v>
      </c>
      <c r="J101" s="9" t="s">
        <v>139</v>
      </c>
      <c r="K101" s="3">
        <v>38927281</v>
      </c>
      <c r="L101" s="4">
        <v>12.4</v>
      </c>
      <c r="M101" s="9" t="s">
        <v>139</v>
      </c>
      <c r="N101" s="9" t="s">
        <v>139</v>
      </c>
      <c r="O101" s="3">
        <v>331</v>
      </c>
      <c r="P101" s="4">
        <v>5.6</v>
      </c>
      <c r="Q101" s="9" t="s">
        <v>139</v>
      </c>
      <c r="R101" s="9" t="s">
        <v>139</v>
      </c>
    </row>
    <row r="102" spans="1:18">
      <c r="B102" s="5" t="s">
        <v>325</v>
      </c>
      <c r="C102" s="3">
        <v>25</v>
      </c>
      <c r="D102" s="4">
        <v>23.7</v>
      </c>
      <c r="E102" s="9" t="s">
        <v>139</v>
      </c>
      <c r="F102" s="9" t="s">
        <v>139</v>
      </c>
      <c r="G102" s="3">
        <v>121</v>
      </c>
      <c r="H102" s="4">
        <v>14.9</v>
      </c>
      <c r="I102" s="9" t="s">
        <v>139</v>
      </c>
      <c r="J102" s="9" t="s">
        <v>139</v>
      </c>
      <c r="K102" s="3">
        <v>34138601</v>
      </c>
      <c r="L102" s="4">
        <v>15.9</v>
      </c>
      <c r="M102" s="9" t="s">
        <v>139</v>
      </c>
      <c r="N102" s="9" t="s">
        <v>139</v>
      </c>
      <c r="O102" s="3">
        <v>222</v>
      </c>
      <c r="P102" s="4">
        <v>8.5</v>
      </c>
      <c r="Q102" s="9" t="s">
        <v>139</v>
      </c>
      <c r="R102" s="9" t="s">
        <v>139</v>
      </c>
    </row>
    <row r="103" spans="1:18">
      <c r="B103" s="5" t="s">
        <v>326</v>
      </c>
      <c r="C103" s="3">
        <v>43</v>
      </c>
      <c r="D103" s="4">
        <v>28.5</v>
      </c>
      <c r="E103" s="9" t="s">
        <v>139</v>
      </c>
      <c r="F103" s="9" t="s">
        <v>139</v>
      </c>
      <c r="G103" s="3">
        <v>135</v>
      </c>
      <c r="H103" s="4">
        <v>14.2</v>
      </c>
      <c r="I103" s="9" t="s">
        <v>139</v>
      </c>
      <c r="J103" s="9" t="s">
        <v>139</v>
      </c>
      <c r="K103" s="3">
        <v>35878355</v>
      </c>
      <c r="L103" s="4">
        <v>15.8</v>
      </c>
      <c r="M103" s="9" t="s">
        <v>139</v>
      </c>
      <c r="N103" s="9" t="s">
        <v>139</v>
      </c>
      <c r="O103" s="3">
        <v>220</v>
      </c>
      <c r="P103" s="4">
        <v>8.1999999999999993</v>
      </c>
      <c r="Q103" s="9" t="s">
        <v>139</v>
      </c>
      <c r="R103" s="9" t="s">
        <v>139</v>
      </c>
    </row>
    <row r="104" spans="1:18">
      <c r="B104" s="5" t="s">
        <v>327</v>
      </c>
      <c r="C104" s="3">
        <v>55</v>
      </c>
      <c r="D104" s="4">
        <v>51</v>
      </c>
      <c r="E104" s="9" t="s">
        <v>139</v>
      </c>
      <c r="F104" s="9" t="s">
        <v>139</v>
      </c>
      <c r="G104" s="3">
        <v>147</v>
      </c>
      <c r="H104" s="4">
        <v>19.100000000000001</v>
      </c>
      <c r="I104" s="9" t="s">
        <v>139</v>
      </c>
      <c r="J104" s="9" t="s">
        <v>139</v>
      </c>
      <c r="K104" s="3">
        <v>28400735</v>
      </c>
      <c r="L104" s="4">
        <v>22.2</v>
      </c>
      <c r="M104" s="9" t="s">
        <v>139</v>
      </c>
      <c r="N104" s="9" t="s">
        <v>139</v>
      </c>
      <c r="O104" s="3">
        <v>164</v>
      </c>
      <c r="P104" s="4">
        <v>8.9</v>
      </c>
      <c r="Q104" s="9" t="s">
        <v>139</v>
      </c>
      <c r="R104" s="9" t="s">
        <v>139</v>
      </c>
    </row>
    <row r="105" spans="1:18">
      <c r="A105" s="49" t="s">
        <v>328</v>
      </c>
      <c r="B105" s="43"/>
    </row>
    <row r="106" spans="1:18">
      <c r="B106" s="5" t="s">
        <v>329</v>
      </c>
      <c r="C106" s="3">
        <v>2</v>
      </c>
      <c r="D106" s="4">
        <v>46.9</v>
      </c>
      <c r="E106" s="9" t="s">
        <v>139</v>
      </c>
      <c r="F106" s="9" t="s">
        <v>139</v>
      </c>
      <c r="G106" s="3">
        <v>75</v>
      </c>
      <c r="H106" s="4">
        <v>12.3</v>
      </c>
      <c r="I106" s="9" t="s">
        <v>139</v>
      </c>
      <c r="J106" s="9" t="s">
        <v>139</v>
      </c>
      <c r="K106" s="3">
        <v>34047425</v>
      </c>
      <c r="L106" s="4">
        <v>12.6</v>
      </c>
      <c r="M106" s="9" t="s">
        <v>139</v>
      </c>
      <c r="N106" s="9" t="s">
        <v>139</v>
      </c>
      <c r="O106" s="3">
        <v>264</v>
      </c>
      <c r="P106" s="4">
        <v>5.7</v>
      </c>
      <c r="Q106" s="9" t="s">
        <v>139</v>
      </c>
      <c r="R106" s="9" t="s">
        <v>139</v>
      </c>
    </row>
    <row r="107" spans="1:18">
      <c r="B107" s="5" t="s">
        <v>330</v>
      </c>
      <c r="C107" s="3">
        <v>42</v>
      </c>
      <c r="D107" s="4">
        <v>92.9</v>
      </c>
      <c r="E107" s="9" t="s">
        <v>139</v>
      </c>
      <c r="F107" s="9" t="s">
        <v>139</v>
      </c>
      <c r="G107" s="3">
        <v>152</v>
      </c>
      <c r="H107" s="4">
        <v>20.9</v>
      </c>
      <c r="I107" s="9" t="s">
        <v>139</v>
      </c>
      <c r="J107" s="9" t="s">
        <v>139</v>
      </c>
      <c r="K107" s="3">
        <v>17369880</v>
      </c>
      <c r="L107" s="4">
        <v>23.6</v>
      </c>
      <c r="M107" s="9" t="s">
        <v>139</v>
      </c>
      <c r="N107" s="9" t="s">
        <v>139</v>
      </c>
      <c r="O107" s="3">
        <v>93</v>
      </c>
      <c r="P107" s="4">
        <v>13.4</v>
      </c>
      <c r="Q107" s="9" t="s">
        <v>139</v>
      </c>
      <c r="R107" s="9" t="s">
        <v>139</v>
      </c>
    </row>
    <row r="108" spans="1:18">
      <c r="B108" s="5" t="s">
        <v>331</v>
      </c>
      <c r="C108" s="3">
        <v>55</v>
      </c>
      <c r="D108" s="4">
        <v>52.1</v>
      </c>
      <c r="E108" s="9" t="s">
        <v>139</v>
      </c>
      <c r="F108" s="9" t="s">
        <v>139</v>
      </c>
      <c r="G108" s="3">
        <v>147</v>
      </c>
      <c r="H108" s="4">
        <v>13.6</v>
      </c>
      <c r="I108" s="9" t="s">
        <v>139</v>
      </c>
      <c r="J108" s="9" t="s">
        <v>139</v>
      </c>
      <c r="K108" s="3">
        <v>31904856</v>
      </c>
      <c r="L108" s="4">
        <v>15.6</v>
      </c>
      <c r="M108" s="9" t="s">
        <v>139</v>
      </c>
      <c r="N108" s="9" t="s">
        <v>139</v>
      </c>
      <c r="O108" s="3">
        <v>178</v>
      </c>
      <c r="P108" s="4">
        <v>8.6</v>
      </c>
      <c r="Q108" s="9" t="s">
        <v>139</v>
      </c>
      <c r="R108" s="9" t="s">
        <v>139</v>
      </c>
    </row>
    <row r="109" spans="1:18" ht="13">
      <c r="B109" s="5" t="s">
        <v>332</v>
      </c>
      <c r="C109" s="3">
        <v>41</v>
      </c>
      <c r="D109" s="4">
        <v>42.6</v>
      </c>
      <c r="E109" s="9" t="s">
        <v>139</v>
      </c>
      <c r="F109" s="9" t="s">
        <v>139</v>
      </c>
      <c r="G109" s="3">
        <v>130</v>
      </c>
      <c r="H109" s="4">
        <v>18.3</v>
      </c>
      <c r="I109" s="9" t="s">
        <v>139</v>
      </c>
      <c r="J109" s="9" t="s">
        <v>139</v>
      </c>
      <c r="K109" s="3">
        <v>20870127</v>
      </c>
      <c r="L109" s="4">
        <v>21.1</v>
      </c>
      <c r="M109" s="9" t="s">
        <v>139</v>
      </c>
      <c r="N109" s="9" t="s">
        <v>139</v>
      </c>
      <c r="O109" s="3">
        <v>129</v>
      </c>
      <c r="P109" s="4">
        <v>10.7</v>
      </c>
      <c r="Q109" s="9" t="s">
        <v>139</v>
      </c>
      <c r="R109" s="9" t="s">
        <v>139</v>
      </c>
    </row>
    <row r="110" spans="1:18">
      <c r="B110" s="5" t="s">
        <v>333</v>
      </c>
      <c r="C110" s="3">
        <v>4</v>
      </c>
      <c r="D110" s="4">
        <v>37</v>
      </c>
      <c r="E110" s="9" t="s">
        <v>139</v>
      </c>
      <c r="F110" s="9" t="s">
        <v>139</v>
      </c>
      <c r="G110" s="3">
        <v>42</v>
      </c>
      <c r="H110" s="4">
        <v>30.1</v>
      </c>
      <c r="I110" s="9" t="s">
        <v>139</v>
      </c>
      <c r="J110" s="9" t="s">
        <v>139</v>
      </c>
      <c r="K110" s="3">
        <v>3137663</v>
      </c>
      <c r="L110" s="4">
        <v>36</v>
      </c>
      <c r="M110" s="9" t="s">
        <v>139</v>
      </c>
      <c r="N110" s="9" t="s">
        <v>139</v>
      </c>
      <c r="O110" s="3">
        <v>53</v>
      </c>
      <c r="P110" s="4">
        <v>15.8</v>
      </c>
      <c r="Q110" s="9" t="s">
        <v>139</v>
      </c>
      <c r="R110" s="9" t="s">
        <v>139</v>
      </c>
    </row>
    <row r="111" spans="1:18" ht="13">
      <c r="B111" s="5" t="s">
        <v>334</v>
      </c>
      <c r="C111" s="3">
        <v>14</v>
      </c>
      <c r="D111" s="4">
        <v>42.3</v>
      </c>
      <c r="E111" s="9" t="s">
        <v>139</v>
      </c>
      <c r="F111" s="9" t="s">
        <v>139</v>
      </c>
      <c r="G111" s="3">
        <v>54</v>
      </c>
      <c r="H111" s="4">
        <v>28</v>
      </c>
      <c r="I111" s="9" t="s">
        <v>139</v>
      </c>
      <c r="J111" s="9" t="s">
        <v>139</v>
      </c>
      <c r="K111" s="3">
        <v>2679437</v>
      </c>
      <c r="L111" s="4">
        <v>33.200000000000003</v>
      </c>
      <c r="M111" s="9" t="s">
        <v>139</v>
      </c>
      <c r="N111" s="9" t="s">
        <v>139</v>
      </c>
      <c r="O111" s="3">
        <v>38</v>
      </c>
      <c r="P111" s="4">
        <v>21.2</v>
      </c>
      <c r="Q111" s="9" t="s">
        <v>139</v>
      </c>
      <c r="R111" s="9" t="s">
        <v>139</v>
      </c>
    </row>
    <row r="112" spans="1:18" ht="13">
      <c r="B112" s="5" t="s">
        <v>335</v>
      </c>
      <c r="C112" s="3">
        <v>25</v>
      </c>
      <c r="D112" s="4">
        <v>54.8</v>
      </c>
      <c r="E112" s="9" t="s">
        <v>139</v>
      </c>
      <c r="F112" s="9" t="s">
        <v>139</v>
      </c>
      <c r="G112" s="3">
        <v>67</v>
      </c>
      <c r="H112" s="4">
        <v>27.5</v>
      </c>
      <c r="I112" s="9" t="s">
        <v>139</v>
      </c>
      <c r="J112" s="9" t="s">
        <v>139</v>
      </c>
      <c r="K112" s="3">
        <v>5529198</v>
      </c>
      <c r="L112" s="4">
        <v>30.6</v>
      </c>
      <c r="M112" s="9" t="s">
        <v>139</v>
      </c>
      <c r="N112" s="9" t="s">
        <v>139</v>
      </c>
      <c r="O112" s="3">
        <v>66</v>
      </c>
      <c r="P112" s="4">
        <v>16.8</v>
      </c>
      <c r="Q112" s="9" t="s">
        <v>139</v>
      </c>
      <c r="R112" s="9" t="s">
        <v>139</v>
      </c>
    </row>
    <row r="113" spans="1:18">
      <c r="B113" s="5" t="s">
        <v>336</v>
      </c>
      <c r="C113" s="3">
        <v>0</v>
      </c>
      <c r="D113" s="9" t="s">
        <v>139</v>
      </c>
      <c r="E113" s="9" t="s">
        <v>139</v>
      </c>
      <c r="F113" s="9" t="s">
        <v>139</v>
      </c>
      <c r="G113" s="3">
        <v>31</v>
      </c>
      <c r="H113" s="4">
        <v>16.3</v>
      </c>
      <c r="I113" s="9" t="s">
        <v>139</v>
      </c>
      <c r="J113" s="9" t="s">
        <v>139</v>
      </c>
      <c r="K113" s="3">
        <v>12005900</v>
      </c>
      <c r="L113" s="4">
        <v>16.5</v>
      </c>
      <c r="M113" s="9" t="s">
        <v>139</v>
      </c>
      <c r="N113" s="9" t="s">
        <v>139</v>
      </c>
      <c r="O113" s="3">
        <v>173</v>
      </c>
      <c r="P113" s="4">
        <v>7.7</v>
      </c>
      <c r="Q113" s="9" t="s">
        <v>139</v>
      </c>
      <c r="R113" s="9" t="s">
        <v>139</v>
      </c>
    </row>
    <row r="114" spans="1:18" ht="13">
      <c r="B114" s="5" t="s">
        <v>337</v>
      </c>
      <c r="C114" s="3">
        <v>55</v>
      </c>
      <c r="D114" s="4">
        <v>48.1</v>
      </c>
      <c r="E114" s="9" t="s">
        <v>139</v>
      </c>
      <c r="F114" s="9" t="s">
        <v>139</v>
      </c>
      <c r="G114" s="3">
        <v>164</v>
      </c>
      <c r="H114" s="4">
        <v>24.9</v>
      </c>
      <c r="I114" s="9" t="s">
        <v>139</v>
      </c>
      <c r="J114" s="9" t="s">
        <v>139</v>
      </c>
      <c r="K114" s="3">
        <v>21806387</v>
      </c>
      <c r="L114" s="4">
        <v>28.4</v>
      </c>
      <c r="M114" s="9" t="s">
        <v>139</v>
      </c>
      <c r="N114" s="9" t="s">
        <v>139</v>
      </c>
      <c r="O114" s="3">
        <v>116</v>
      </c>
      <c r="P114" s="4">
        <v>11.1</v>
      </c>
      <c r="Q114" s="9" t="s">
        <v>139</v>
      </c>
      <c r="R114" s="9" t="s">
        <v>139</v>
      </c>
    </row>
    <row r="115" spans="1:18" ht="13">
      <c r="A115" s="49" t="s">
        <v>338</v>
      </c>
      <c r="B115" s="43"/>
    </row>
    <row r="116" spans="1:18">
      <c r="B116" s="5" t="s">
        <v>339</v>
      </c>
      <c r="C116" s="3">
        <v>56</v>
      </c>
      <c r="D116" s="4">
        <v>19.5</v>
      </c>
      <c r="E116" s="9" t="s">
        <v>139</v>
      </c>
      <c r="F116" s="9" t="s">
        <v>139</v>
      </c>
      <c r="G116" s="3">
        <v>136</v>
      </c>
      <c r="H116" s="4">
        <v>7.7</v>
      </c>
      <c r="I116" s="9" t="s">
        <v>139</v>
      </c>
      <c r="J116" s="9" t="s">
        <v>139</v>
      </c>
      <c r="K116" s="3">
        <v>114339379</v>
      </c>
      <c r="L116" s="4">
        <v>9</v>
      </c>
      <c r="M116" s="9" t="s">
        <v>139</v>
      </c>
      <c r="N116" s="9" t="s">
        <v>139</v>
      </c>
      <c r="O116" s="3">
        <v>590</v>
      </c>
      <c r="P116" s="4">
        <v>5.0999999999999996</v>
      </c>
      <c r="Q116" s="9" t="s">
        <v>139</v>
      </c>
      <c r="R116" s="9" t="s">
        <v>139</v>
      </c>
    </row>
    <row r="117" spans="1:18">
      <c r="B117" s="5" t="s">
        <v>340</v>
      </c>
      <c r="C117" s="3">
        <v>182</v>
      </c>
      <c r="D117" s="4">
        <v>6.5</v>
      </c>
      <c r="E117" s="9" t="s">
        <v>139</v>
      </c>
      <c r="F117" s="9" t="s">
        <v>139</v>
      </c>
      <c r="G117" s="3">
        <v>221</v>
      </c>
      <c r="H117" s="4">
        <v>6.2</v>
      </c>
      <c r="I117" s="9" t="s">
        <v>139</v>
      </c>
      <c r="J117" s="9" t="s">
        <v>139</v>
      </c>
      <c r="K117" s="3">
        <v>102107471</v>
      </c>
      <c r="L117" s="4">
        <v>9.1</v>
      </c>
      <c r="M117" s="9" t="s">
        <v>139</v>
      </c>
      <c r="N117" s="9" t="s">
        <v>139</v>
      </c>
      <c r="O117" s="3">
        <v>454</v>
      </c>
      <c r="P117" s="4">
        <v>5.8</v>
      </c>
      <c r="Q117" s="9" t="s">
        <v>139</v>
      </c>
      <c r="R117" s="9" t="s">
        <v>139</v>
      </c>
    </row>
    <row r="118" spans="1:18">
      <c r="B118" s="5" t="s">
        <v>341</v>
      </c>
      <c r="C118" s="3">
        <v>0</v>
      </c>
      <c r="D118" s="9" t="s">
        <v>139</v>
      </c>
      <c r="E118" s="9" t="s">
        <v>139</v>
      </c>
      <c r="F118" s="9" t="s">
        <v>139</v>
      </c>
      <c r="G118" s="3">
        <v>32</v>
      </c>
      <c r="H118" s="4">
        <v>29.1</v>
      </c>
      <c r="I118" s="9" t="s">
        <v>139</v>
      </c>
      <c r="J118" s="9" t="s">
        <v>139</v>
      </c>
      <c r="K118" s="3">
        <v>12231908</v>
      </c>
      <c r="L118" s="4">
        <v>30</v>
      </c>
      <c r="M118" s="9" t="s">
        <v>139</v>
      </c>
      <c r="N118" s="9" t="s">
        <v>139</v>
      </c>
      <c r="O118" s="3">
        <v>136</v>
      </c>
      <c r="P118" s="4">
        <v>10.8</v>
      </c>
      <c r="Q118" s="9" t="s">
        <v>139</v>
      </c>
      <c r="R118" s="9" t="s">
        <v>139</v>
      </c>
    </row>
    <row r="119" spans="1:18">
      <c r="B119" s="5" t="s">
        <v>342</v>
      </c>
      <c r="C119" s="3">
        <v>4</v>
      </c>
      <c r="D119" s="4">
        <v>14.7</v>
      </c>
      <c r="E119" s="9" t="s">
        <v>139</v>
      </c>
      <c r="F119" s="9" t="s">
        <v>139</v>
      </c>
      <c r="G119" s="3">
        <v>25</v>
      </c>
      <c r="H119" s="4">
        <v>17.100000000000001</v>
      </c>
      <c r="I119" s="9" t="s">
        <v>139</v>
      </c>
      <c r="J119" s="9" t="s">
        <v>139</v>
      </c>
      <c r="K119" s="3">
        <v>14659224</v>
      </c>
      <c r="L119" s="4">
        <v>17.600000000000001</v>
      </c>
      <c r="M119" s="9" t="s">
        <v>139</v>
      </c>
      <c r="N119" s="9" t="s">
        <v>139</v>
      </c>
      <c r="O119" s="3">
        <v>385</v>
      </c>
      <c r="P119" s="4">
        <v>5.7</v>
      </c>
      <c r="Q119" s="9" t="s">
        <v>139</v>
      </c>
      <c r="R119" s="9" t="s">
        <v>139</v>
      </c>
    </row>
    <row r="120" spans="1:18">
      <c r="B120" s="5" t="s">
        <v>343</v>
      </c>
      <c r="C120" s="3">
        <v>1</v>
      </c>
      <c r="D120" s="4">
        <v>98.8</v>
      </c>
      <c r="E120" s="9" t="s">
        <v>139</v>
      </c>
      <c r="F120" s="9" t="s">
        <v>139</v>
      </c>
      <c r="G120" s="3">
        <v>83</v>
      </c>
      <c r="H120" s="4">
        <v>24.1</v>
      </c>
      <c r="I120" s="9" t="s">
        <v>139</v>
      </c>
      <c r="J120" s="9" t="s">
        <v>139</v>
      </c>
      <c r="K120" s="3">
        <v>20350024</v>
      </c>
      <c r="L120" s="4">
        <v>27.4</v>
      </c>
      <c r="M120" s="9" t="s">
        <v>139</v>
      </c>
      <c r="N120" s="9" t="s">
        <v>139</v>
      </c>
      <c r="O120" s="3">
        <v>134</v>
      </c>
      <c r="P120" s="4">
        <v>12.1</v>
      </c>
      <c r="Q120" s="9" t="s">
        <v>139</v>
      </c>
      <c r="R120" s="9" t="s">
        <v>139</v>
      </c>
    </row>
    <row r="121" spans="1:18">
      <c r="A121" s="49" t="s">
        <v>344</v>
      </c>
      <c r="B121" s="43"/>
    </row>
    <row r="122" spans="1:18">
      <c r="B122" s="5" t="s">
        <v>345</v>
      </c>
      <c r="C122" s="3">
        <v>13</v>
      </c>
      <c r="D122" s="4">
        <v>36.9</v>
      </c>
      <c r="E122" s="9" t="s">
        <v>139</v>
      </c>
      <c r="F122" s="9" t="s">
        <v>139</v>
      </c>
      <c r="G122" s="3">
        <v>129</v>
      </c>
      <c r="H122" s="4">
        <v>11.6</v>
      </c>
      <c r="I122" s="9" t="s">
        <v>139</v>
      </c>
      <c r="J122" s="9" t="s">
        <v>139</v>
      </c>
      <c r="K122" s="3">
        <v>65454894</v>
      </c>
      <c r="L122" s="4">
        <v>11.6</v>
      </c>
      <c r="M122" s="9" t="s">
        <v>139</v>
      </c>
      <c r="N122" s="9" t="s">
        <v>139</v>
      </c>
      <c r="O122" s="3">
        <v>333</v>
      </c>
      <c r="P122" s="4">
        <v>4.8</v>
      </c>
      <c r="Q122" s="9" t="s">
        <v>139</v>
      </c>
      <c r="R122" s="9" t="s">
        <v>139</v>
      </c>
    </row>
    <row r="123" spans="1:18">
      <c r="B123" s="5" t="s">
        <v>346</v>
      </c>
      <c r="C123" s="3">
        <v>10</v>
      </c>
      <c r="D123" s="4">
        <v>44.4</v>
      </c>
      <c r="E123" s="9" t="s">
        <v>139</v>
      </c>
      <c r="F123" s="9" t="s">
        <v>139</v>
      </c>
      <c r="G123" s="3">
        <v>78</v>
      </c>
      <c r="H123" s="4">
        <v>14</v>
      </c>
      <c r="I123" s="9" t="s">
        <v>139</v>
      </c>
      <c r="J123" s="9" t="s">
        <v>139</v>
      </c>
      <c r="K123" s="3">
        <v>14676950</v>
      </c>
      <c r="L123" s="4">
        <v>14</v>
      </c>
      <c r="M123" s="9" t="s">
        <v>139</v>
      </c>
      <c r="N123" s="9" t="s">
        <v>139</v>
      </c>
      <c r="O123" s="3">
        <v>125</v>
      </c>
      <c r="P123" s="4">
        <v>6.4</v>
      </c>
      <c r="Q123" s="9" t="s">
        <v>139</v>
      </c>
      <c r="R123" s="9" t="s">
        <v>139</v>
      </c>
    </row>
    <row r="124" spans="1:18">
      <c r="B124" s="5" t="s">
        <v>347</v>
      </c>
      <c r="C124" s="3">
        <v>6</v>
      </c>
      <c r="D124" s="4">
        <v>31.4</v>
      </c>
      <c r="E124" s="9" t="s">
        <v>139</v>
      </c>
      <c r="F124" s="9" t="s">
        <v>139</v>
      </c>
      <c r="G124" s="3">
        <v>70</v>
      </c>
      <c r="H124" s="4">
        <v>14.4</v>
      </c>
      <c r="I124" s="9" t="s">
        <v>139</v>
      </c>
      <c r="J124" s="9" t="s">
        <v>139</v>
      </c>
      <c r="K124" s="3">
        <v>39051622</v>
      </c>
      <c r="L124" s="4">
        <v>14.4</v>
      </c>
      <c r="M124" s="9" t="s">
        <v>139</v>
      </c>
      <c r="N124" s="9" t="s">
        <v>139</v>
      </c>
      <c r="O124" s="3">
        <v>386</v>
      </c>
      <c r="P124" s="4">
        <v>4.2</v>
      </c>
      <c r="Q124" s="9" t="s">
        <v>139</v>
      </c>
      <c r="R124" s="9" t="s">
        <v>139</v>
      </c>
    </row>
    <row r="125" spans="1:18">
      <c r="B125" s="5" t="s">
        <v>348</v>
      </c>
      <c r="C125" s="3">
        <v>7</v>
      </c>
      <c r="D125" s="4">
        <v>60</v>
      </c>
      <c r="E125" s="9" t="s">
        <v>139</v>
      </c>
      <c r="F125" s="9" t="s">
        <v>139</v>
      </c>
      <c r="G125" s="3">
        <v>82</v>
      </c>
      <c r="H125" s="4">
        <v>14.2</v>
      </c>
      <c r="I125" s="9" t="s">
        <v>139</v>
      </c>
      <c r="J125" s="9" t="s">
        <v>139</v>
      </c>
      <c r="K125" s="3">
        <v>18264474</v>
      </c>
      <c r="L125" s="4">
        <v>14.2</v>
      </c>
      <c r="M125" s="9" t="s">
        <v>139</v>
      </c>
      <c r="N125" s="9" t="s">
        <v>139</v>
      </c>
      <c r="O125" s="3">
        <v>145</v>
      </c>
      <c r="P125" s="4">
        <v>5.3</v>
      </c>
      <c r="Q125" s="9" t="s">
        <v>139</v>
      </c>
      <c r="R125" s="9" t="s">
        <v>139</v>
      </c>
    </row>
    <row r="126" spans="1:18">
      <c r="B126" s="5" t="s">
        <v>349</v>
      </c>
      <c r="C126" s="3">
        <v>3</v>
      </c>
      <c r="D126" s="4">
        <v>69.5</v>
      </c>
      <c r="E126" s="9" t="s">
        <v>139</v>
      </c>
      <c r="F126" s="9" t="s">
        <v>139</v>
      </c>
      <c r="G126" s="3">
        <v>60</v>
      </c>
      <c r="H126" s="4">
        <v>14.1</v>
      </c>
      <c r="I126" s="9" t="s">
        <v>139</v>
      </c>
      <c r="J126" s="9" t="s">
        <v>139</v>
      </c>
      <c r="K126" s="3">
        <v>11902933</v>
      </c>
      <c r="L126" s="4">
        <v>14.1</v>
      </c>
      <c r="M126" s="9" t="s">
        <v>139</v>
      </c>
      <c r="N126" s="9" t="s">
        <v>139</v>
      </c>
      <c r="O126" s="3">
        <v>121</v>
      </c>
      <c r="P126" s="4">
        <v>6.9</v>
      </c>
      <c r="Q126" s="9" t="s">
        <v>139</v>
      </c>
      <c r="R126" s="9" t="s">
        <v>139</v>
      </c>
    </row>
    <row r="127" spans="1:18" ht="13">
      <c r="A127" s="55" t="s">
        <v>350</v>
      </c>
      <c r="B127" s="56"/>
      <c r="C127" s="16">
        <v>7</v>
      </c>
      <c r="D127" s="17">
        <v>17.600000000000001</v>
      </c>
      <c r="E127" s="18" t="s">
        <v>139</v>
      </c>
      <c r="F127" s="18" t="s">
        <v>139</v>
      </c>
      <c r="G127" s="16">
        <v>89</v>
      </c>
      <c r="H127" s="17">
        <v>6.8</v>
      </c>
      <c r="I127" s="18" t="s">
        <v>139</v>
      </c>
      <c r="J127" s="18" t="s">
        <v>139</v>
      </c>
      <c r="K127" s="16">
        <v>149350873</v>
      </c>
      <c r="L127" s="17">
        <v>6.8</v>
      </c>
      <c r="M127" s="18" t="s">
        <v>139</v>
      </c>
      <c r="N127" s="18" t="s">
        <v>139</v>
      </c>
      <c r="O127" s="16">
        <v>1110</v>
      </c>
      <c r="P127" s="17">
        <v>2.5</v>
      </c>
      <c r="Q127" s="18" t="s">
        <v>139</v>
      </c>
      <c r="R127" s="18" t="s">
        <v>139</v>
      </c>
    </row>
    <row r="128" spans="1:18" ht="12.75" customHeight="1">
      <c r="A128" s="53" t="s">
        <v>351</v>
      </c>
      <c r="B128" s="43"/>
      <c r="C128" s="43"/>
      <c r="D128" s="43"/>
      <c r="E128" s="43"/>
      <c r="F128" s="43"/>
      <c r="G128" s="43"/>
      <c r="H128" s="43"/>
      <c r="I128" s="43"/>
      <c r="J128" s="43"/>
      <c r="K128" s="43"/>
      <c r="L128" s="43"/>
      <c r="M128" s="43"/>
      <c r="N128" s="43"/>
      <c r="O128" s="43"/>
      <c r="P128" s="43"/>
      <c r="Q128" s="43"/>
      <c r="R128" s="43"/>
    </row>
    <row r="129" spans="1:18" ht="12.75" customHeight="1">
      <c r="A129" s="53" t="s">
        <v>222</v>
      </c>
      <c r="B129" s="43"/>
      <c r="C129" s="43"/>
      <c r="D129" s="43"/>
      <c r="E129" s="43"/>
      <c r="F129" s="43"/>
      <c r="G129" s="43"/>
      <c r="H129" s="43"/>
      <c r="I129" s="43"/>
      <c r="J129" s="43"/>
      <c r="K129" s="43"/>
      <c r="L129" s="43"/>
      <c r="M129" s="43"/>
      <c r="N129" s="43"/>
      <c r="O129" s="43"/>
      <c r="P129" s="43"/>
      <c r="Q129" s="43"/>
      <c r="R129" s="43"/>
    </row>
    <row r="130" spans="1:18" ht="12.75" customHeight="1">
      <c r="A130" s="53" t="s">
        <v>352</v>
      </c>
      <c r="B130" s="43"/>
      <c r="C130" s="43"/>
      <c r="D130" s="43"/>
      <c r="E130" s="43"/>
      <c r="F130" s="43"/>
      <c r="G130" s="43"/>
      <c r="H130" s="43"/>
      <c r="I130" s="43"/>
      <c r="J130" s="43"/>
      <c r="K130" s="43"/>
      <c r="L130" s="43"/>
      <c r="M130" s="43"/>
      <c r="N130" s="43"/>
      <c r="O130" s="43"/>
      <c r="P130" s="43"/>
      <c r="Q130" s="43"/>
      <c r="R130" s="43"/>
    </row>
    <row r="131" spans="1:18" ht="12.75" customHeight="1">
      <c r="A131" s="53" t="s">
        <v>353</v>
      </c>
      <c r="B131" s="43"/>
      <c r="C131" s="43"/>
      <c r="D131" s="43"/>
      <c r="E131" s="43"/>
      <c r="F131" s="43"/>
      <c r="G131" s="43"/>
      <c r="H131" s="43"/>
      <c r="I131" s="43"/>
      <c r="J131" s="43"/>
      <c r="K131" s="43"/>
      <c r="L131" s="43"/>
      <c r="M131" s="43"/>
      <c r="N131" s="43"/>
      <c r="O131" s="43"/>
      <c r="P131" s="43"/>
      <c r="Q131" s="43"/>
      <c r="R131" s="43"/>
    </row>
    <row r="132" spans="1:18" ht="12.75" customHeight="1">
      <c r="A132" s="53" t="s">
        <v>354</v>
      </c>
      <c r="B132" s="43"/>
      <c r="C132" s="43"/>
      <c r="D132" s="43"/>
      <c r="E132" s="43"/>
      <c r="F132" s="43"/>
      <c r="G132" s="43"/>
      <c r="H132" s="43"/>
      <c r="I132" s="43"/>
      <c r="J132" s="43"/>
      <c r="K132" s="43"/>
      <c r="L132" s="43"/>
      <c r="M132" s="43"/>
      <c r="N132" s="43"/>
      <c r="O132" s="43"/>
      <c r="P132" s="43"/>
      <c r="Q132" s="43"/>
      <c r="R132" s="43"/>
    </row>
    <row r="133" spans="1:18" ht="12.75" customHeight="1">
      <c r="A133" s="53" t="s">
        <v>355</v>
      </c>
      <c r="B133" s="43"/>
      <c r="C133" s="43"/>
      <c r="D133" s="43"/>
      <c r="E133" s="43"/>
      <c r="F133" s="43"/>
      <c r="G133" s="43"/>
      <c r="H133" s="43"/>
      <c r="I133" s="43"/>
      <c r="J133" s="43"/>
      <c r="K133" s="43"/>
      <c r="L133" s="43"/>
      <c r="M133" s="43"/>
      <c r="N133" s="43"/>
      <c r="O133" s="43"/>
      <c r="P133" s="43"/>
      <c r="Q133" s="43"/>
      <c r="R133" s="43"/>
    </row>
    <row r="134" spans="1:18" ht="12.75" customHeight="1">
      <c r="A134" s="53" t="s">
        <v>356</v>
      </c>
      <c r="B134" s="43"/>
      <c r="C134" s="43"/>
      <c r="D134" s="43"/>
      <c r="E134" s="43"/>
      <c r="F134" s="43"/>
      <c r="G134" s="43"/>
      <c r="H134" s="43"/>
      <c r="I134" s="43"/>
      <c r="J134" s="43"/>
      <c r="K134" s="43"/>
      <c r="L134" s="43"/>
      <c r="M134" s="43"/>
      <c r="N134" s="43"/>
      <c r="O134" s="43"/>
      <c r="P134" s="43"/>
      <c r="Q134" s="43"/>
      <c r="R134" s="43"/>
    </row>
    <row r="135" spans="1:18" ht="12.75" customHeight="1">
      <c r="A135" s="53" t="s">
        <v>357</v>
      </c>
      <c r="B135" s="43"/>
      <c r="C135" s="43"/>
      <c r="D135" s="43"/>
      <c r="E135" s="43"/>
      <c r="F135" s="43"/>
      <c r="G135" s="43"/>
      <c r="H135" s="43"/>
      <c r="I135" s="43"/>
      <c r="J135" s="43"/>
      <c r="K135" s="43"/>
      <c r="L135" s="43"/>
      <c r="M135" s="43"/>
      <c r="N135" s="43"/>
      <c r="O135" s="43"/>
      <c r="P135" s="43"/>
      <c r="Q135" s="43"/>
      <c r="R135" s="43"/>
    </row>
    <row r="136" spans="1:18" ht="12.75" customHeight="1">
      <c r="A136" s="53" t="s">
        <v>358</v>
      </c>
      <c r="B136" s="43"/>
      <c r="C136" s="43"/>
      <c r="D136" s="43"/>
      <c r="E136" s="43"/>
      <c r="F136" s="43"/>
      <c r="G136" s="43"/>
      <c r="H136" s="43"/>
      <c r="I136" s="43"/>
      <c r="J136" s="43"/>
      <c r="K136" s="43"/>
      <c r="L136" s="43"/>
      <c r="M136" s="43"/>
      <c r="N136" s="43"/>
      <c r="O136" s="43"/>
      <c r="P136" s="43"/>
      <c r="Q136" s="43"/>
      <c r="R136" s="43"/>
    </row>
    <row r="137" spans="1:18" ht="12.75" customHeight="1">
      <c r="A137" s="53" t="s">
        <v>359</v>
      </c>
      <c r="B137" s="43"/>
      <c r="C137" s="43"/>
      <c r="D137" s="43"/>
      <c r="E137" s="43"/>
      <c r="F137" s="43"/>
      <c r="G137" s="43"/>
      <c r="H137" s="43"/>
      <c r="I137" s="43"/>
      <c r="J137" s="43"/>
      <c r="K137" s="43"/>
      <c r="L137" s="43"/>
      <c r="M137" s="43"/>
      <c r="N137" s="43"/>
      <c r="O137" s="43"/>
      <c r="P137" s="43"/>
      <c r="Q137" s="43"/>
      <c r="R137" s="43"/>
    </row>
    <row r="138" spans="1:18" ht="12.75" customHeight="1">
      <c r="A138" s="53" t="s">
        <v>360</v>
      </c>
      <c r="B138" s="43"/>
      <c r="C138" s="43"/>
      <c r="D138" s="43"/>
      <c r="E138" s="43"/>
      <c r="F138" s="43"/>
      <c r="G138" s="43"/>
      <c r="H138" s="43"/>
      <c r="I138" s="43"/>
      <c r="J138" s="43"/>
      <c r="K138" s="43"/>
      <c r="L138" s="43"/>
      <c r="M138" s="43"/>
      <c r="N138" s="43"/>
      <c r="O138" s="43"/>
      <c r="P138" s="43"/>
      <c r="Q138" s="43"/>
      <c r="R138" s="43"/>
    </row>
    <row r="139" spans="1:18" ht="12.75" customHeight="1">
      <c r="A139" s="49" t="s">
        <v>152</v>
      </c>
      <c r="B139" s="43"/>
      <c r="C139" s="43"/>
      <c r="D139" s="43"/>
      <c r="E139" s="43"/>
      <c r="F139" s="43"/>
      <c r="G139" s="43"/>
      <c r="H139" s="43"/>
      <c r="I139" s="43"/>
      <c r="J139" s="43"/>
      <c r="K139" s="43"/>
      <c r="L139" s="43"/>
      <c r="M139" s="43"/>
      <c r="N139" s="43"/>
      <c r="O139" s="43"/>
      <c r="P139" s="43"/>
      <c r="Q139" s="43"/>
      <c r="R139" s="43"/>
    </row>
    <row r="140" spans="1:18" ht="12.75" customHeight="1">
      <c r="A140" s="54" t="s">
        <v>153</v>
      </c>
      <c r="B140" s="43"/>
      <c r="C140" s="43"/>
      <c r="D140" s="43"/>
      <c r="E140" s="43"/>
      <c r="F140" s="43"/>
      <c r="G140" s="43"/>
      <c r="H140" s="43"/>
      <c r="I140" s="43"/>
      <c r="J140" s="43"/>
      <c r="K140" s="43"/>
      <c r="L140" s="43"/>
      <c r="M140" s="43"/>
      <c r="N140" s="43"/>
      <c r="O140" s="43"/>
      <c r="P140" s="43"/>
      <c r="Q140" s="43"/>
      <c r="R140" s="43"/>
    </row>
    <row r="141" spans="1:18" ht="12.75" customHeight="1">
      <c r="A141" s="54" t="s">
        <v>154</v>
      </c>
      <c r="B141" s="43"/>
      <c r="C141" s="43"/>
      <c r="D141" s="43"/>
      <c r="E141" s="43"/>
      <c r="F141" s="43"/>
      <c r="G141" s="43"/>
      <c r="H141" s="43"/>
      <c r="I141" s="43"/>
      <c r="J141" s="43"/>
      <c r="K141" s="43"/>
      <c r="L141" s="43"/>
      <c r="M141" s="43"/>
      <c r="N141" s="43"/>
      <c r="O141" s="43"/>
      <c r="P141" s="43"/>
      <c r="Q141" s="43"/>
      <c r="R141" s="43"/>
    </row>
    <row r="142" spans="1:18" ht="12.75" customHeight="1">
      <c r="A142" s="49" t="s">
        <v>156</v>
      </c>
      <c r="B142" s="43"/>
      <c r="C142" s="43"/>
      <c r="D142" s="43"/>
      <c r="E142" s="43"/>
      <c r="F142" s="43"/>
      <c r="G142" s="43"/>
      <c r="H142" s="43"/>
      <c r="I142" s="43"/>
      <c r="J142" s="43"/>
      <c r="K142" s="43"/>
      <c r="L142" s="43"/>
      <c r="M142" s="43"/>
      <c r="N142" s="43"/>
      <c r="O142" s="43"/>
      <c r="P142" s="43"/>
      <c r="Q142" s="43"/>
      <c r="R142" s="43"/>
    </row>
  </sheetData>
  <mergeCells count="49">
    <mergeCell ref="A139:R139"/>
    <mergeCell ref="A140:R140"/>
    <mergeCell ref="A141:R141"/>
    <mergeCell ref="A142:R142"/>
    <mergeCell ref="A134:R134"/>
    <mergeCell ref="A135:R135"/>
    <mergeCell ref="A136:R136"/>
    <mergeCell ref="A137:R137"/>
    <mergeCell ref="A138:R138"/>
    <mergeCell ref="A129:R129"/>
    <mergeCell ref="A130:R130"/>
    <mergeCell ref="A131:R131"/>
    <mergeCell ref="A132:R132"/>
    <mergeCell ref="A133:R133"/>
    <mergeCell ref="A105:B105"/>
    <mergeCell ref="A115:B115"/>
    <mergeCell ref="A121:B121"/>
    <mergeCell ref="A127:B127"/>
    <mergeCell ref="A128:R128"/>
    <mergeCell ref="A85:B85"/>
    <mergeCell ref="A91:B91"/>
    <mergeCell ref="A97:B97"/>
    <mergeCell ref="A98:R98"/>
    <mergeCell ref="A99:B99"/>
    <mergeCell ref="A61:B61"/>
    <mergeCell ref="A67:B67"/>
    <mergeCell ref="A68:R68"/>
    <mergeCell ref="A69:B69"/>
    <mergeCell ref="A75:B75"/>
    <mergeCell ref="A37:B37"/>
    <mergeCell ref="A38:R38"/>
    <mergeCell ref="A39:B39"/>
    <mergeCell ref="A45:B45"/>
    <mergeCell ref="A55:B55"/>
    <mergeCell ref="A8:R8"/>
    <mergeCell ref="A9:B9"/>
    <mergeCell ref="A15:B15"/>
    <mergeCell ref="A25:B25"/>
    <mergeCell ref="A31:B31"/>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60"/>
  <sheetViews>
    <sheetView workbookViewId="0">
      <pane ySplit="7" topLeftCell="A42" activePane="bottomLeft" state="frozen"/>
      <selection pane="bottomLeft" sqref="A1:R1"/>
    </sheetView>
  </sheetViews>
  <sheetFormatPr baseColWidth="10" defaultColWidth="12" defaultRowHeight="11"/>
  <cols>
    <col min="1" max="1" width="1.75" customWidth="1"/>
    <col min="2" max="2" width="23.75" customWidth="1"/>
    <col min="3" max="10" width="10" customWidth="1"/>
    <col min="11" max="11" width="14.75" customWidth="1"/>
    <col min="12" max="18" width="10" customWidth="1"/>
  </cols>
  <sheetData>
    <row r="1" spans="1:18" ht="12.75" customHeight="1">
      <c r="A1" s="42" t="s">
        <v>36</v>
      </c>
      <c r="B1" s="43"/>
      <c r="C1" s="43"/>
      <c r="D1" s="43"/>
      <c r="E1" s="43"/>
      <c r="F1" s="43"/>
      <c r="G1" s="43"/>
      <c r="H1" s="43"/>
      <c r="I1" s="43"/>
      <c r="J1" s="43"/>
      <c r="K1" s="43"/>
      <c r="L1" s="43"/>
      <c r="M1" s="43"/>
      <c r="N1" s="43"/>
      <c r="O1" s="43"/>
      <c r="P1" s="43"/>
      <c r="Q1" s="43"/>
      <c r="R1" s="43"/>
    </row>
    <row r="2" spans="1:18" ht="12.75" customHeight="1">
      <c r="A2" s="44" t="s">
        <v>363</v>
      </c>
      <c r="B2" s="43"/>
      <c r="C2" s="43"/>
      <c r="D2" s="43"/>
      <c r="E2" s="43"/>
      <c r="F2" s="43"/>
      <c r="G2" s="43"/>
      <c r="H2" s="43"/>
      <c r="I2" s="43"/>
      <c r="J2" s="43"/>
      <c r="K2" s="43"/>
      <c r="L2" s="43"/>
      <c r="M2" s="43"/>
      <c r="N2" s="43"/>
      <c r="O2" s="43"/>
      <c r="P2" s="43"/>
      <c r="Q2" s="43"/>
      <c r="R2" s="43"/>
    </row>
    <row r="3" spans="1:18" ht="12.75" customHeight="1">
      <c r="A3" s="42" t="s">
        <v>364</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365</v>
      </c>
      <c r="B5" s="43"/>
      <c r="C5" s="43"/>
      <c r="D5" s="43"/>
      <c r="E5" s="43"/>
      <c r="F5" s="43"/>
      <c r="G5" s="43"/>
      <c r="H5" s="43"/>
      <c r="I5" s="43"/>
      <c r="J5" s="43"/>
      <c r="K5" s="43"/>
      <c r="L5" s="43"/>
      <c r="M5" s="43"/>
      <c r="N5" s="43"/>
      <c r="O5" s="43"/>
      <c r="P5" s="43"/>
      <c r="Q5" s="43"/>
      <c r="R5" s="43"/>
    </row>
    <row r="6" spans="1:18">
      <c r="A6" s="46" t="s">
        <v>366</v>
      </c>
      <c r="B6" s="46" t="s">
        <v>92</v>
      </c>
      <c r="C6" s="47" t="s">
        <v>93</v>
      </c>
      <c r="D6" s="47" t="s">
        <v>92</v>
      </c>
      <c r="E6" s="47" t="s">
        <v>92</v>
      </c>
      <c r="F6" s="47" t="s">
        <v>92</v>
      </c>
      <c r="G6" s="47" t="s">
        <v>94</v>
      </c>
      <c r="H6" s="47" t="s">
        <v>92</v>
      </c>
      <c r="I6" s="47" t="s">
        <v>92</v>
      </c>
      <c r="J6" s="47" t="s">
        <v>92</v>
      </c>
      <c r="K6" s="47" t="s">
        <v>95</v>
      </c>
      <c r="L6" s="47" t="s">
        <v>92</v>
      </c>
      <c r="M6" s="47" t="s">
        <v>92</v>
      </c>
      <c r="N6" s="47" t="s">
        <v>92</v>
      </c>
      <c r="O6" s="47" t="s">
        <v>367</v>
      </c>
      <c r="P6" s="47"/>
      <c r="Q6" s="47"/>
      <c r="R6" s="47"/>
    </row>
    <row r="7" spans="1:18" ht="48">
      <c r="A7" s="46" t="s">
        <v>92</v>
      </c>
      <c r="B7" s="46" t="s">
        <v>92</v>
      </c>
      <c r="C7" s="1" t="s">
        <v>97</v>
      </c>
      <c r="D7" s="1" t="s">
        <v>98</v>
      </c>
      <c r="E7" s="1" t="s">
        <v>99</v>
      </c>
      <c r="F7" s="1" t="s">
        <v>100</v>
      </c>
      <c r="G7" s="1" t="s">
        <v>97</v>
      </c>
      <c r="H7" s="1" t="s">
        <v>98</v>
      </c>
      <c r="I7" s="1" t="s">
        <v>99</v>
      </c>
      <c r="J7" s="1" t="s">
        <v>100</v>
      </c>
      <c r="K7" s="1" t="s">
        <v>101</v>
      </c>
      <c r="L7" s="1" t="s">
        <v>98</v>
      </c>
      <c r="M7" s="1" t="s">
        <v>99</v>
      </c>
      <c r="N7" s="1" t="s">
        <v>100</v>
      </c>
      <c r="O7" s="1" t="s">
        <v>102</v>
      </c>
      <c r="P7" s="1" t="s">
        <v>98</v>
      </c>
      <c r="Q7" s="1" t="s">
        <v>99</v>
      </c>
      <c r="R7" s="1" t="s">
        <v>100</v>
      </c>
    </row>
    <row r="8" spans="1:18">
      <c r="A8" s="48" t="s">
        <v>103</v>
      </c>
      <c r="B8" s="48"/>
      <c r="C8" s="48"/>
      <c r="D8" s="48"/>
      <c r="E8" s="48"/>
      <c r="F8" s="48"/>
      <c r="G8" s="48"/>
      <c r="H8" s="48"/>
      <c r="I8" s="48"/>
      <c r="J8" s="48"/>
      <c r="K8" s="48"/>
      <c r="L8" s="48"/>
      <c r="M8" s="48"/>
      <c r="N8" s="48"/>
      <c r="O8" s="48"/>
      <c r="P8" s="48"/>
      <c r="Q8" s="48"/>
      <c r="R8" s="48"/>
    </row>
    <row r="9" spans="1:18">
      <c r="B9" s="5" t="s">
        <v>368</v>
      </c>
      <c r="C9" s="3">
        <v>51</v>
      </c>
      <c r="D9" s="4">
        <v>24.3</v>
      </c>
      <c r="E9" s="4">
        <v>-13.2</v>
      </c>
      <c r="F9" s="4">
        <v>28.4</v>
      </c>
      <c r="G9" s="3">
        <v>324</v>
      </c>
      <c r="H9" s="4">
        <v>10.199999999999999</v>
      </c>
      <c r="I9" s="4">
        <v>7.4</v>
      </c>
      <c r="J9" s="4">
        <v>23.3</v>
      </c>
      <c r="K9" s="3">
        <v>224108831</v>
      </c>
      <c r="L9" s="4">
        <v>11.1</v>
      </c>
      <c r="M9" s="4">
        <v>-8.9</v>
      </c>
      <c r="N9" s="4">
        <v>21.4</v>
      </c>
      <c r="O9" s="3">
        <v>651</v>
      </c>
      <c r="P9" s="4">
        <v>5.9</v>
      </c>
      <c r="Q9" s="4">
        <v>-16.7</v>
      </c>
      <c r="R9" s="4">
        <v>5.7</v>
      </c>
    </row>
    <row r="10" spans="1:18">
      <c r="B10" s="5" t="s">
        <v>369</v>
      </c>
      <c r="C10" s="3">
        <v>60</v>
      </c>
      <c r="D10" s="4">
        <v>18.5</v>
      </c>
      <c r="E10" s="4">
        <v>29.3</v>
      </c>
      <c r="F10" s="4">
        <v>34.6</v>
      </c>
      <c r="G10" s="3">
        <v>380</v>
      </c>
      <c r="H10" s="4">
        <v>10.6</v>
      </c>
      <c r="I10" s="4">
        <v>22.2</v>
      </c>
      <c r="J10" s="4">
        <v>21.1</v>
      </c>
      <c r="K10" s="3">
        <v>328321608</v>
      </c>
      <c r="L10" s="4">
        <v>10.8</v>
      </c>
      <c r="M10" s="4">
        <v>14.6</v>
      </c>
      <c r="N10" s="4">
        <v>20.5</v>
      </c>
      <c r="O10" s="3">
        <v>854</v>
      </c>
      <c r="P10" s="4">
        <v>4.3</v>
      </c>
      <c r="Q10" s="4">
        <v>-5.7</v>
      </c>
      <c r="R10" s="4">
        <v>6.1</v>
      </c>
    </row>
    <row r="11" spans="1:18">
      <c r="B11" s="5" t="s">
        <v>370</v>
      </c>
      <c r="C11" s="3">
        <v>236</v>
      </c>
      <c r="D11" s="4">
        <v>14.2</v>
      </c>
      <c r="E11" s="4">
        <v>47.8</v>
      </c>
      <c r="F11" s="4">
        <v>38.799999999999997</v>
      </c>
      <c r="G11" s="3">
        <v>505</v>
      </c>
      <c r="H11" s="4">
        <v>18.2</v>
      </c>
      <c r="I11" s="4">
        <v>48.8</v>
      </c>
      <c r="J11" s="4">
        <v>35.1</v>
      </c>
      <c r="K11" s="3">
        <v>201684047</v>
      </c>
      <c r="L11" s="4">
        <v>19.600000000000001</v>
      </c>
      <c r="M11" s="4">
        <v>51.6</v>
      </c>
      <c r="N11" s="4">
        <v>39.1</v>
      </c>
      <c r="O11" s="3">
        <v>398</v>
      </c>
      <c r="P11" s="4">
        <v>6.4</v>
      </c>
      <c r="Q11" s="4">
        <v>2.7</v>
      </c>
      <c r="R11" s="4">
        <v>10.9</v>
      </c>
    </row>
    <row r="12" spans="1:18">
      <c r="B12" s="5" t="s">
        <v>371</v>
      </c>
      <c r="C12" s="3">
        <v>346</v>
      </c>
      <c r="D12" s="4">
        <v>12.9</v>
      </c>
      <c r="E12" s="4">
        <v>62.9</v>
      </c>
      <c r="F12" s="4">
        <v>39.4</v>
      </c>
      <c r="G12" s="3">
        <v>656</v>
      </c>
      <c r="H12" s="4">
        <v>10.9</v>
      </c>
      <c r="I12" s="4">
        <v>27.9</v>
      </c>
      <c r="J12" s="4">
        <v>24.3</v>
      </c>
      <c r="K12" s="3">
        <v>296210829</v>
      </c>
      <c r="L12" s="4">
        <v>11.9</v>
      </c>
      <c r="M12" s="4">
        <v>37.1</v>
      </c>
      <c r="N12" s="4">
        <v>28.5</v>
      </c>
      <c r="O12" s="3">
        <v>452</v>
      </c>
      <c r="P12" s="4">
        <v>6.4</v>
      </c>
      <c r="Q12" s="4">
        <v>7.5</v>
      </c>
      <c r="R12" s="4">
        <v>11.4</v>
      </c>
    </row>
    <row r="13" spans="1:18">
      <c r="B13" s="5" t="s">
        <v>372</v>
      </c>
      <c r="C13" s="3">
        <v>194</v>
      </c>
      <c r="D13" s="4">
        <v>23.3</v>
      </c>
      <c r="E13" s="4">
        <v>40.200000000000003</v>
      </c>
      <c r="F13" s="4">
        <v>41.3</v>
      </c>
      <c r="G13" s="3">
        <v>681</v>
      </c>
      <c r="H13" s="4">
        <v>12.2</v>
      </c>
      <c r="I13" s="4">
        <v>46.6</v>
      </c>
      <c r="J13" s="4">
        <v>28.7</v>
      </c>
      <c r="K13" s="3">
        <v>425149998</v>
      </c>
      <c r="L13" s="4">
        <v>12.2</v>
      </c>
      <c r="M13" s="4">
        <v>57</v>
      </c>
      <c r="N13" s="4">
        <v>31.1</v>
      </c>
      <c r="O13" s="3">
        <v>623</v>
      </c>
      <c r="P13" s="4">
        <v>6.1</v>
      </c>
      <c r="Q13" s="4">
        <v>7</v>
      </c>
      <c r="R13" s="4">
        <v>9.4</v>
      </c>
    </row>
    <row r="14" spans="1:18">
      <c r="B14" s="5" t="s">
        <v>373</v>
      </c>
      <c r="C14" s="3">
        <v>372</v>
      </c>
      <c r="D14" s="4">
        <v>16.2</v>
      </c>
      <c r="E14" s="4">
        <v>78.400000000000006</v>
      </c>
      <c r="F14" s="4">
        <v>47.5</v>
      </c>
      <c r="G14" s="3">
        <v>667</v>
      </c>
      <c r="H14" s="4">
        <v>13.5</v>
      </c>
      <c r="I14" s="4">
        <v>12.8</v>
      </c>
      <c r="J14" s="4">
        <v>27.3</v>
      </c>
      <c r="K14" s="3">
        <v>176111870</v>
      </c>
      <c r="L14" s="4">
        <v>14.4</v>
      </c>
      <c r="M14" s="4">
        <v>10.5</v>
      </c>
      <c r="N14" s="4">
        <v>28.3</v>
      </c>
      <c r="O14" s="3">
        <v>264</v>
      </c>
      <c r="P14" s="4">
        <v>7.6</v>
      </c>
      <c r="Q14" s="4">
        <v>-2</v>
      </c>
      <c r="R14" s="4">
        <v>11.6</v>
      </c>
    </row>
    <row r="15" spans="1:18">
      <c r="B15" s="5" t="s">
        <v>374</v>
      </c>
      <c r="C15" s="3">
        <v>353</v>
      </c>
      <c r="D15" s="4">
        <v>28.9</v>
      </c>
      <c r="E15" s="4">
        <v>45.9</v>
      </c>
      <c r="F15" s="4">
        <v>57.8</v>
      </c>
      <c r="G15" s="3">
        <v>691</v>
      </c>
      <c r="H15" s="4">
        <v>13.1</v>
      </c>
      <c r="I15" s="4">
        <v>3.6</v>
      </c>
      <c r="J15" s="4">
        <v>22.4</v>
      </c>
      <c r="K15" s="3">
        <v>154891810</v>
      </c>
      <c r="L15" s="4">
        <v>13.6</v>
      </c>
      <c r="M15" s="4">
        <v>12.5</v>
      </c>
      <c r="N15" s="4">
        <v>27.1</v>
      </c>
      <c r="O15" s="3">
        <v>224</v>
      </c>
      <c r="P15" s="4">
        <v>10</v>
      </c>
      <c r="Q15" s="4">
        <v>8.1999999999999993</v>
      </c>
      <c r="R15" s="4">
        <v>15.9</v>
      </c>
    </row>
    <row r="16" spans="1:18">
      <c r="B16" s="5" t="s">
        <v>375</v>
      </c>
      <c r="C16" s="3">
        <v>295</v>
      </c>
      <c r="D16" s="4">
        <v>30.2</v>
      </c>
      <c r="E16" s="4">
        <v>-21.5</v>
      </c>
      <c r="F16" s="4">
        <v>29.9</v>
      </c>
      <c r="G16" s="3">
        <v>592</v>
      </c>
      <c r="H16" s="4">
        <v>19.399999999999999</v>
      </c>
      <c r="I16" s="4">
        <v>-15</v>
      </c>
      <c r="J16" s="4">
        <v>31.9</v>
      </c>
      <c r="K16" s="3">
        <v>77959210</v>
      </c>
      <c r="L16" s="4">
        <v>20.100000000000001</v>
      </c>
      <c r="M16" s="4">
        <v>-18.8</v>
      </c>
      <c r="N16" s="4">
        <v>34.5</v>
      </c>
      <c r="O16" s="3">
        <v>131</v>
      </c>
      <c r="P16" s="4">
        <v>13</v>
      </c>
      <c r="Q16" s="4">
        <v>-5</v>
      </c>
      <c r="R16" s="4">
        <v>18</v>
      </c>
    </row>
    <row r="17" spans="1:18">
      <c r="B17" s="5" t="s">
        <v>376</v>
      </c>
      <c r="C17" s="3">
        <v>63</v>
      </c>
      <c r="D17" s="4">
        <v>51.7</v>
      </c>
      <c r="E17" s="4">
        <v>-21.1</v>
      </c>
      <c r="F17" s="4">
        <v>67.099999999999994</v>
      </c>
      <c r="G17" s="3">
        <v>311</v>
      </c>
      <c r="H17" s="4">
        <v>19.2</v>
      </c>
      <c r="I17" s="4">
        <v>-2.8</v>
      </c>
      <c r="J17" s="4">
        <v>38</v>
      </c>
      <c r="K17" s="3">
        <v>49382845</v>
      </c>
      <c r="L17" s="4">
        <v>21.5</v>
      </c>
      <c r="M17" s="4">
        <v>-11.5</v>
      </c>
      <c r="N17" s="4">
        <v>36.700000000000003</v>
      </c>
      <c r="O17" s="3">
        <v>159</v>
      </c>
      <c r="P17" s="4">
        <v>13.3</v>
      </c>
      <c r="Q17" s="4">
        <v>-7.5</v>
      </c>
      <c r="R17" s="4">
        <v>17</v>
      </c>
    </row>
    <row r="18" spans="1:18" ht="13">
      <c r="A18" s="2" t="s">
        <v>377</v>
      </c>
      <c r="C18" s="6">
        <v>136</v>
      </c>
      <c r="D18" s="7">
        <v>9.5</v>
      </c>
      <c r="E18" s="7">
        <v>24.5</v>
      </c>
      <c r="F18" s="7">
        <v>15.4</v>
      </c>
      <c r="G18" s="6">
        <v>489</v>
      </c>
      <c r="H18" s="7">
        <v>5.3</v>
      </c>
      <c r="I18" s="7">
        <v>22.4</v>
      </c>
      <c r="J18" s="7">
        <v>9.8000000000000007</v>
      </c>
      <c r="K18" s="6">
        <v>2067497792</v>
      </c>
      <c r="L18" s="7">
        <v>5.3</v>
      </c>
      <c r="M18" s="7">
        <v>28</v>
      </c>
      <c r="N18" s="7">
        <v>10.199999999999999</v>
      </c>
      <c r="O18" s="6">
        <v>4129</v>
      </c>
      <c r="P18" s="7">
        <v>0.4</v>
      </c>
      <c r="Q18" s="7">
        <v>3.9</v>
      </c>
      <c r="R18" s="7">
        <v>0.5</v>
      </c>
    </row>
    <row r="19" spans="1:18" ht="13">
      <c r="A19" s="48" t="s">
        <v>167</v>
      </c>
      <c r="B19" s="48"/>
      <c r="C19" s="48"/>
      <c r="D19" s="48"/>
      <c r="E19" s="48"/>
      <c r="F19" s="48"/>
      <c r="G19" s="48"/>
      <c r="H19" s="48"/>
      <c r="I19" s="48"/>
      <c r="J19" s="48"/>
      <c r="K19" s="48"/>
      <c r="L19" s="48"/>
      <c r="M19" s="48"/>
      <c r="N19" s="48"/>
      <c r="O19" s="48"/>
      <c r="P19" s="48"/>
      <c r="Q19" s="48"/>
      <c r="R19" s="48"/>
    </row>
    <row r="20" spans="1:18">
      <c r="B20" s="5" t="s">
        <v>368</v>
      </c>
      <c r="C20" s="3">
        <v>59</v>
      </c>
      <c r="D20" s="4">
        <v>22</v>
      </c>
      <c r="E20" s="4">
        <v>26.1</v>
      </c>
      <c r="F20" s="4">
        <v>44.8</v>
      </c>
      <c r="G20" s="3">
        <v>302</v>
      </c>
      <c r="H20" s="4">
        <v>18</v>
      </c>
      <c r="I20" s="4">
        <v>20.2</v>
      </c>
      <c r="J20" s="4">
        <v>31.4</v>
      </c>
      <c r="K20" s="3">
        <v>246114191</v>
      </c>
      <c r="L20" s="4">
        <v>19.2</v>
      </c>
      <c r="M20" s="4">
        <v>40.5</v>
      </c>
      <c r="N20" s="4">
        <v>38.700000000000003</v>
      </c>
      <c r="O20" s="3">
        <v>781</v>
      </c>
      <c r="P20" s="4">
        <v>4.9000000000000004</v>
      </c>
      <c r="Q20" s="4">
        <v>16.3</v>
      </c>
      <c r="R20" s="4">
        <v>8.1</v>
      </c>
    </row>
    <row r="21" spans="1:18">
      <c r="B21" s="5" t="s">
        <v>369</v>
      </c>
      <c r="C21" s="3">
        <v>47</v>
      </c>
      <c r="D21" s="4">
        <v>19.399999999999999</v>
      </c>
      <c r="E21" s="4">
        <v>43.8</v>
      </c>
      <c r="F21" s="4">
        <v>42.6</v>
      </c>
      <c r="G21" s="3">
        <v>311</v>
      </c>
      <c r="H21" s="4">
        <v>11.9</v>
      </c>
      <c r="I21" s="4">
        <v>12.5</v>
      </c>
      <c r="J21" s="4">
        <v>19.899999999999999</v>
      </c>
      <c r="K21" s="3">
        <v>286478140</v>
      </c>
      <c r="L21" s="4">
        <v>12.6</v>
      </c>
      <c r="M21" s="4">
        <v>6.7</v>
      </c>
      <c r="N21" s="4">
        <v>19.899999999999999</v>
      </c>
      <c r="O21" s="3">
        <v>906</v>
      </c>
      <c r="P21" s="4">
        <v>4.8</v>
      </c>
      <c r="Q21" s="4">
        <v>-4.0999999999999996</v>
      </c>
      <c r="R21" s="4">
        <v>6.6</v>
      </c>
    </row>
    <row r="22" spans="1:18">
      <c r="B22" s="5" t="s">
        <v>370</v>
      </c>
      <c r="C22" s="3">
        <v>160</v>
      </c>
      <c r="D22" s="4">
        <v>22.1</v>
      </c>
      <c r="E22" s="4">
        <v>6.5</v>
      </c>
      <c r="F22" s="4">
        <v>30.9</v>
      </c>
      <c r="G22" s="3">
        <v>340</v>
      </c>
      <c r="H22" s="4">
        <v>14.2</v>
      </c>
      <c r="I22" s="4">
        <v>-3.6</v>
      </c>
      <c r="J22" s="4">
        <v>21.6</v>
      </c>
      <c r="K22" s="3">
        <v>133045954</v>
      </c>
      <c r="L22" s="4">
        <v>16.5</v>
      </c>
      <c r="M22" s="4">
        <v>-3.6</v>
      </c>
      <c r="N22" s="4">
        <v>22.9</v>
      </c>
      <c r="O22" s="3">
        <v>388</v>
      </c>
      <c r="P22" s="4">
        <v>9.1</v>
      </c>
      <c r="Q22" s="4">
        <v>-1</v>
      </c>
      <c r="R22" s="4">
        <v>11</v>
      </c>
    </row>
    <row r="23" spans="1:18">
      <c r="B23" s="5" t="s">
        <v>371</v>
      </c>
      <c r="C23" s="3">
        <v>213</v>
      </c>
      <c r="D23" s="4">
        <v>20.399999999999999</v>
      </c>
      <c r="E23" s="4">
        <v>7.8</v>
      </c>
      <c r="F23" s="4">
        <v>33.200000000000003</v>
      </c>
      <c r="G23" s="3">
        <v>513</v>
      </c>
      <c r="H23" s="4">
        <v>15.4</v>
      </c>
      <c r="I23" s="4">
        <v>-5.9</v>
      </c>
      <c r="J23" s="4">
        <v>25.5</v>
      </c>
      <c r="K23" s="3">
        <v>216097651</v>
      </c>
      <c r="L23" s="4">
        <v>16.8</v>
      </c>
      <c r="M23" s="4">
        <v>3.6</v>
      </c>
      <c r="N23" s="4">
        <v>29.7</v>
      </c>
      <c r="O23" s="3">
        <v>420</v>
      </c>
      <c r="P23" s="4">
        <v>7.4</v>
      </c>
      <c r="Q23" s="4">
        <v>9.8000000000000007</v>
      </c>
      <c r="R23" s="4">
        <v>10.6</v>
      </c>
    </row>
    <row r="24" spans="1:18">
      <c r="B24" s="5" t="s">
        <v>372</v>
      </c>
      <c r="C24" s="3">
        <v>138</v>
      </c>
      <c r="D24" s="4">
        <v>18</v>
      </c>
      <c r="E24" s="4">
        <v>38.700000000000003</v>
      </c>
      <c r="F24" s="4">
        <v>36.200000000000003</v>
      </c>
      <c r="G24" s="3">
        <v>464</v>
      </c>
      <c r="H24" s="4">
        <v>13.3</v>
      </c>
      <c r="I24" s="4">
        <v>10.9</v>
      </c>
      <c r="J24" s="4">
        <v>25.8</v>
      </c>
      <c r="K24" s="3">
        <v>270747563</v>
      </c>
      <c r="L24" s="4">
        <v>13.7</v>
      </c>
      <c r="M24" s="4">
        <v>16</v>
      </c>
      <c r="N24" s="4">
        <v>26.5</v>
      </c>
      <c r="O24" s="3">
        <v>582</v>
      </c>
      <c r="P24" s="4">
        <v>5.6</v>
      </c>
      <c r="Q24" s="4">
        <v>4.9000000000000004</v>
      </c>
      <c r="R24" s="4">
        <v>8.9</v>
      </c>
    </row>
    <row r="25" spans="1:18">
      <c r="B25" s="5" t="s">
        <v>373</v>
      </c>
      <c r="C25" s="3">
        <v>209</v>
      </c>
      <c r="D25" s="4">
        <v>21.1</v>
      </c>
      <c r="E25" s="4">
        <v>-1.5</v>
      </c>
      <c r="F25" s="4">
        <v>27</v>
      </c>
      <c r="G25" s="3">
        <v>591</v>
      </c>
      <c r="H25" s="4">
        <v>20.6</v>
      </c>
      <c r="I25" s="4">
        <v>12.5</v>
      </c>
      <c r="J25" s="4">
        <v>33.1</v>
      </c>
      <c r="K25" s="3">
        <v>159411000</v>
      </c>
      <c r="L25" s="4">
        <v>21.5</v>
      </c>
      <c r="M25" s="4">
        <v>38.299999999999997</v>
      </c>
      <c r="N25" s="4">
        <v>47</v>
      </c>
      <c r="O25" s="3">
        <v>269</v>
      </c>
      <c r="P25" s="4">
        <v>9.1</v>
      </c>
      <c r="Q25" s="4">
        <v>22.9</v>
      </c>
      <c r="R25" s="4">
        <v>17.899999999999999</v>
      </c>
    </row>
    <row r="26" spans="1:18">
      <c r="B26" s="5" t="s">
        <v>374</v>
      </c>
      <c r="C26" s="3">
        <v>242</v>
      </c>
      <c r="D26" s="4">
        <v>27.1</v>
      </c>
      <c r="E26" s="4">
        <v>15</v>
      </c>
      <c r="F26" s="4">
        <v>40.6</v>
      </c>
      <c r="G26" s="3">
        <v>667</v>
      </c>
      <c r="H26" s="4">
        <v>18.399999999999999</v>
      </c>
      <c r="I26" s="4">
        <v>40.9</v>
      </c>
      <c r="J26" s="4">
        <v>33.9</v>
      </c>
      <c r="K26" s="3">
        <v>137738718</v>
      </c>
      <c r="L26" s="4">
        <v>20.2</v>
      </c>
      <c r="M26" s="4">
        <v>65.599999999999994</v>
      </c>
      <c r="N26" s="4">
        <v>47</v>
      </c>
      <c r="O26" s="3">
        <v>206</v>
      </c>
      <c r="P26" s="4">
        <v>9.6</v>
      </c>
      <c r="Q26" s="4">
        <v>17.600000000000001</v>
      </c>
      <c r="R26" s="4">
        <v>21</v>
      </c>
    </row>
    <row r="27" spans="1:18">
      <c r="B27" s="5" t="s">
        <v>375</v>
      </c>
      <c r="C27" s="3">
        <v>376</v>
      </c>
      <c r="D27" s="4">
        <v>23.2</v>
      </c>
      <c r="E27" s="4">
        <v>53.9</v>
      </c>
      <c r="F27" s="4">
        <v>50.5</v>
      </c>
      <c r="G27" s="3">
        <v>697</v>
      </c>
      <c r="H27" s="4">
        <v>29.9</v>
      </c>
      <c r="I27" s="4">
        <v>23.5</v>
      </c>
      <c r="J27" s="4">
        <v>50.8</v>
      </c>
      <c r="K27" s="3">
        <v>95982916</v>
      </c>
      <c r="L27" s="4">
        <v>32.6</v>
      </c>
      <c r="M27" s="4">
        <v>23.9</v>
      </c>
      <c r="N27" s="4">
        <v>54.8</v>
      </c>
      <c r="O27" s="3">
        <v>138</v>
      </c>
      <c r="P27" s="4">
        <v>13.5</v>
      </c>
      <c r="Q27" s="4">
        <v>1</v>
      </c>
      <c r="R27" s="4">
        <v>21.5</v>
      </c>
    </row>
    <row r="28" spans="1:18">
      <c r="B28" s="5" t="s">
        <v>376</v>
      </c>
      <c r="C28" s="3">
        <v>80</v>
      </c>
      <c r="D28" s="4">
        <v>67.599999999999994</v>
      </c>
      <c r="E28" s="4">
        <v>50.4</v>
      </c>
      <c r="F28" s="4">
        <v>126.3</v>
      </c>
      <c r="G28" s="3">
        <v>320</v>
      </c>
      <c r="H28" s="4">
        <v>30.9</v>
      </c>
      <c r="I28" s="4">
        <v>25.7</v>
      </c>
      <c r="J28" s="4">
        <v>57.3</v>
      </c>
      <c r="K28" s="3">
        <v>55790062</v>
      </c>
      <c r="L28" s="4">
        <v>31.6</v>
      </c>
      <c r="M28" s="4">
        <v>36.799999999999997</v>
      </c>
      <c r="N28" s="4">
        <v>61.5</v>
      </c>
      <c r="O28" s="3">
        <v>172</v>
      </c>
      <c r="P28" s="4">
        <v>12</v>
      </c>
      <c r="Q28" s="4">
        <v>8.1999999999999993</v>
      </c>
      <c r="R28" s="4">
        <v>19.100000000000001</v>
      </c>
    </row>
    <row r="29" spans="1:18" ht="13">
      <c r="A29" s="2" t="s">
        <v>377</v>
      </c>
      <c r="C29" s="6">
        <v>109</v>
      </c>
      <c r="D29" s="7">
        <v>7.9</v>
      </c>
      <c r="E29" s="7">
        <v>22</v>
      </c>
      <c r="F29" s="7">
        <v>15.8</v>
      </c>
      <c r="G29" s="6">
        <v>399</v>
      </c>
      <c r="H29" s="7">
        <v>5.5</v>
      </c>
      <c r="I29" s="7">
        <v>12.6</v>
      </c>
      <c r="J29" s="7">
        <v>11.8</v>
      </c>
      <c r="K29" s="6">
        <v>1615248459</v>
      </c>
      <c r="L29" s="7">
        <v>5.5</v>
      </c>
      <c r="M29" s="7">
        <v>18.899999999999999</v>
      </c>
      <c r="N29" s="7">
        <v>12.4</v>
      </c>
      <c r="O29" s="6">
        <v>3973</v>
      </c>
      <c r="P29" s="7">
        <v>0.3</v>
      </c>
      <c r="Q29" s="7">
        <v>5.6</v>
      </c>
      <c r="R29" s="7">
        <v>0.5</v>
      </c>
    </row>
    <row r="30" spans="1:18">
      <c r="A30" s="48" t="s">
        <v>142</v>
      </c>
      <c r="B30" s="48"/>
      <c r="C30" s="48"/>
      <c r="D30" s="48"/>
      <c r="E30" s="48"/>
      <c r="F30" s="48"/>
      <c r="G30" s="48"/>
      <c r="H30" s="48"/>
      <c r="I30" s="48"/>
      <c r="J30" s="48"/>
      <c r="K30" s="48"/>
      <c r="L30" s="48"/>
      <c r="M30" s="48"/>
      <c r="N30" s="48"/>
      <c r="O30" s="48"/>
      <c r="P30" s="48"/>
      <c r="Q30" s="48"/>
      <c r="R30" s="48"/>
    </row>
    <row r="31" spans="1:18">
      <c r="B31" s="5" t="s">
        <v>368</v>
      </c>
      <c r="C31" s="3">
        <v>47</v>
      </c>
      <c r="D31" s="4">
        <v>28</v>
      </c>
      <c r="E31" s="4">
        <v>-0.2</v>
      </c>
      <c r="F31" s="4">
        <v>36.200000000000003</v>
      </c>
      <c r="G31" s="3">
        <v>251</v>
      </c>
      <c r="H31" s="4">
        <v>17.399999999999999</v>
      </c>
      <c r="I31" s="4">
        <v>17.3</v>
      </c>
      <c r="J31" s="4">
        <v>32.4</v>
      </c>
      <c r="K31" s="3">
        <v>175178015</v>
      </c>
      <c r="L31" s="4">
        <v>18.399999999999999</v>
      </c>
      <c r="M31" s="4">
        <v>36.4</v>
      </c>
      <c r="N31" s="4">
        <v>38.799999999999997</v>
      </c>
      <c r="O31" s="3">
        <v>671</v>
      </c>
      <c r="P31" s="4">
        <v>5.4</v>
      </c>
      <c r="Q31" s="4">
        <v>22.7</v>
      </c>
      <c r="R31" s="4">
        <v>8.5</v>
      </c>
    </row>
    <row r="32" spans="1:18">
      <c r="B32" s="5" t="s">
        <v>369</v>
      </c>
      <c r="C32" s="3">
        <v>32</v>
      </c>
      <c r="D32" s="4">
        <v>22.3</v>
      </c>
      <c r="E32" s="4">
        <v>31.7</v>
      </c>
      <c r="F32" s="4">
        <v>39.799999999999997</v>
      </c>
      <c r="G32" s="3">
        <v>276</v>
      </c>
      <c r="H32" s="4">
        <v>15.2</v>
      </c>
      <c r="I32" s="4">
        <v>26.8</v>
      </c>
      <c r="J32" s="4">
        <v>26.9</v>
      </c>
      <c r="K32" s="3">
        <v>268568680</v>
      </c>
      <c r="L32" s="4">
        <v>15.8</v>
      </c>
      <c r="M32" s="4">
        <v>20.3</v>
      </c>
      <c r="N32" s="4">
        <v>26</v>
      </c>
      <c r="O32" s="3">
        <v>945</v>
      </c>
      <c r="P32" s="4">
        <v>4.9000000000000004</v>
      </c>
      <c r="Q32" s="4">
        <v>-0.5</v>
      </c>
      <c r="R32" s="4">
        <v>5.7</v>
      </c>
    </row>
    <row r="33" spans="1:18">
      <c r="B33" s="5" t="s">
        <v>370</v>
      </c>
      <c r="C33" s="3">
        <v>150</v>
      </c>
      <c r="D33" s="4">
        <v>18.8</v>
      </c>
      <c r="E33" s="4">
        <v>27.8</v>
      </c>
      <c r="F33" s="4">
        <v>28.7</v>
      </c>
      <c r="G33" s="3">
        <v>352</v>
      </c>
      <c r="H33" s="4">
        <v>16.399999999999999</v>
      </c>
      <c r="I33" s="4">
        <v>19.2</v>
      </c>
      <c r="J33" s="4">
        <v>31.6</v>
      </c>
      <c r="K33" s="3">
        <v>138026156</v>
      </c>
      <c r="L33" s="4">
        <v>17.7</v>
      </c>
      <c r="M33" s="4">
        <v>5.2</v>
      </c>
      <c r="N33" s="4">
        <v>30.3</v>
      </c>
      <c r="O33" s="3">
        <v>392</v>
      </c>
      <c r="P33" s="4">
        <v>6.8</v>
      </c>
      <c r="Q33" s="4">
        <v>-10.8</v>
      </c>
      <c r="R33" s="4">
        <v>8.1999999999999993</v>
      </c>
    </row>
    <row r="34" spans="1:18">
      <c r="B34" s="5" t="s">
        <v>371</v>
      </c>
      <c r="C34" s="3">
        <v>197</v>
      </c>
      <c r="D34" s="4">
        <v>23.1</v>
      </c>
      <c r="E34" s="4">
        <v>16.2</v>
      </c>
      <c r="F34" s="4">
        <v>32.1</v>
      </c>
      <c r="G34" s="3">
        <v>545</v>
      </c>
      <c r="H34" s="4">
        <v>22.7</v>
      </c>
      <c r="I34" s="4">
        <v>48.9</v>
      </c>
      <c r="J34" s="4">
        <v>40.200000000000003</v>
      </c>
      <c r="K34" s="3">
        <v>208574060</v>
      </c>
      <c r="L34" s="4">
        <v>24.3</v>
      </c>
      <c r="M34" s="4">
        <v>55.1</v>
      </c>
      <c r="N34" s="4">
        <v>45.6</v>
      </c>
      <c r="O34" s="3">
        <v>383</v>
      </c>
      <c r="P34" s="4">
        <v>6.3</v>
      </c>
      <c r="Q34" s="4">
        <v>5.8</v>
      </c>
      <c r="R34" s="4">
        <v>9.5</v>
      </c>
    </row>
    <row r="35" spans="1:18">
      <c r="B35" s="5" t="s">
        <v>372</v>
      </c>
      <c r="C35" s="3">
        <v>100</v>
      </c>
      <c r="D35" s="4">
        <v>18.899999999999999</v>
      </c>
      <c r="E35" s="4">
        <v>-10.199999999999999</v>
      </c>
      <c r="F35" s="4">
        <v>22.9</v>
      </c>
      <c r="G35" s="3">
        <v>419</v>
      </c>
      <c r="H35" s="4">
        <v>16</v>
      </c>
      <c r="I35" s="4">
        <v>15.8</v>
      </c>
      <c r="J35" s="4">
        <v>35.4</v>
      </c>
      <c r="K35" s="3">
        <v>233405121</v>
      </c>
      <c r="L35" s="4">
        <v>16.100000000000001</v>
      </c>
      <c r="M35" s="4">
        <v>32.1</v>
      </c>
      <c r="N35" s="4">
        <v>39</v>
      </c>
      <c r="O35" s="3">
        <v>555</v>
      </c>
      <c r="P35" s="4">
        <v>7</v>
      </c>
      <c r="Q35" s="4">
        <v>14.4</v>
      </c>
      <c r="R35" s="4">
        <v>11.3</v>
      </c>
    </row>
    <row r="36" spans="1:18">
      <c r="B36" s="5" t="s">
        <v>373</v>
      </c>
      <c r="C36" s="3">
        <v>212</v>
      </c>
      <c r="D36" s="4">
        <v>17.5</v>
      </c>
      <c r="E36" s="4">
        <v>14.2</v>
      </c>
      <c r="F36" s="4">
        <v>28.8</v>
      </c>
      <c r="G36" s="3">
        <v>526</v>
      </c>
      <c r="H36" s="4">
        <v>21.2</v>
      </c>
      <c r="I36" s="4">
        <v>14.7</v>
      </c>
      <c r="J36" s="4">
        <v>33.700000000000003</v>
      </c>
      <c r="K36" s="3">
        <v>115305892</v>
      </c>
      <c r="L36" s="4">
        <v>26</v>
      </c>
      <c r="M36" s="4">
        <v>53.1</v>
      </c>
      <c r="N36" s="4">
        <v>54.6</v>
      </c>
      <c r="O36" s="3">
        <v>219</v>
      </c>
      <c r="P36" s="4">
        <v>11.9</v>
      </c>
      <c r="Q36" s="4">
        <v>33.799999999999997</v>
      </c>
      <c r="R36" s="4">
        <v>25.7</v>
      </c>
    </row>
    <row r="37" spans="1:18">
      <c r="B37" s="5" t="s">
        <v>374</v>
      </c>
      <c r="C37" s="3">
        <v>210</v>
      </c>
      <c r="D37" s="4">
        <v>22.7</v>
      </c>
      <c r="E37" s="4">
        <v>9.8000000000000007</v>
      </c>
      <c r="F37" s="4">
        <v>37.700000000000003</v>
      </c>
      <c r="G37" s="3">
        <v>473</v>
      </c>
      <c r="H37" s="4">
        <v>14.2</v>
      </c>
      <c r="I37" s="4">
        <v>-2.2000000000000002</v>
      </c>
      <c r="J37" s="4">
        <v>30.4</v>
      </c>
      <c r="K37" s="3">
        <v>83185177</v>
      </c>
      <c r="L37" s="4">
        <v>19.399999999999999</v>
      </c>
      <c r="M37" s="4">
        <v>32.9</v>
      </c>
      <c r="N37" s="4">
        <v>48.2</v>
      </c>
      <c r="O37" s="3">
        <v>176</v>
      </c>
      <c r="P37" s="4">
        <v>14.6</v>
      </c>
      <c r="Q37" s="4">
        <v>37.1</v>
      </c>
      <c r="R37" s="4">
        <v>27.2</v>
      </c>
    </row>
    <row r="38" spans="1:18">
      <c r="B38" s="5" t="s">
        <v>375</v>
      </c>
      <c r="C38" s="3">
        <v>244</v>
      </c>
      <c r="D38" s="4">
        <v>23.2</v>
      </c>
      <c r="E38" s="4">
        <v>21.4</v>
      </c>
      <c r="F38" s="4">
        <v>43.8</v>
      </c>
      <c r="G38" s="3">
        <v>564</v>
      </c>
      <c r="H38" s="4">
        <v>24.2</v>
      </c>
      <c r="I38" s="4">
        <v>23.2</v>
      </c>
      <c r="J38" s="4">
        <v>40.1</v>
      </c>
      <c r="K38" s="3">
        <v>77498728</v>
      </c>
      <c r="L38" s="4">
        <v>27.8</v>
      </c>
      <c r="M38" s="4">
        <v>20.9</v>
      </c>
      <c r="N38" s="4">
        <v>42.3</v>
      </c>
      <c r="O38" s="3">
        <v>136</v>
      </c>
      <c r="P38" s="4">
        <v>15.1</v>
      </c>
      <c r="Q38" s="4">
        <v>-2.7</v>
      </c>
      <c r="R38" s="4">
        <v>18.100000000000001</v>
      </c>
    </row>
    <row r="39" spans="1:18">
      <c r="B39" s="5" t="s">
        <v>376</v>
      </c>
      <c r="C39" s="3">
        <v>53</v>
      </c>
      <c r="D39" s="4">
        <v>50</v>
      </c>
      <c r="E39" s="4">
        <v>-6.3</v>
      </c>
      <c r="F39" s="4">
        <v>61.1</v>
      </c>
      <c r="G39" s="3">
        <v>254</v>
      </c>
      <c r="H39" s="4">
        <v>36.9</v>
      </c>
      <c r="I39" s="4">
        <v>5.8</v>
      </c>
      <c r="J39" s="4">
        <v>45.9</v>
      </c>
      <c r="K39" s="3">
        <v>40777765</v>
      </c>
      <c r="L39" s="4">
        <v>36.700000000000003</v>
      </c>
      <c r="M39" s="4">
        <v>-9.6</v>
      </c>
      <c r="N39" s="4">
        <v>42.2</v>
      </c>
      <c r="O39" s="3">
        <v>159</v>
      </c>
      <c r="P39" s="4">
        <v>14.3</v>
      </c>
      <c r="Q39" s="4">
        <v>-10.9</v>
      </c>
      <c r="R39" s="4">
        <v>15.4</v>
      </c>
    </row>
    <row r="40" spans="1:18" ht="13">
      <c r="A40" s="2" t="s">
        <v>377</v>
      </c>
      <c r="C40" s="6">
        <v>89</v>
      </c>
      <c r="D40" s="7">
        <v>10.3</v>
      </c>
      <c r="E40" s="7">
        <v>5.9</v>
      </c>
      <c r="F40" s="7">
        <v>14.2</v>
      </c>
      <c r="G40" s="6">
        <v>354</v>
      </c>
      <c r="H40" s="7">
        <v>8.3000000000000007</v>
      </c>
      <c r="I40" s="7">
        <v>21.1</v>
      </c>
      <c r="J40" s="7">
        <v>12.6</v>
      </c>
      <c r="K40" s="6">
        <v>1358534960</v>
      </c>
      <c r="L40" s="7">
        <v>8.3000000000000007</v>
      </c>
      <c r="M40" s="7">
        <v>30.4</v>
      </c>
      <c r="N40" s="7">
        <v>13.5</v>
      </c>
      <c r="O40" s="6">
        <v>3761</v>
      </c>
      <c r="P40" s="7">
        <v>0.4</v>
      </c>
      <c r="Q40" s="7">
        <v>10.4</v>
      </c>
      <c r="R40" s="7">
        <v>0.7</v>
      </c>
    </row>
    <row r="41" spans="1:18">
      <c r="A41" s="48" t="s">
        <v>143</v>
      </c>
      <c r="B41" s="48"/>
      <c r="C41" s="48"/>
      <c r="D41" s="48"/>
      <c r="E41" s="48"/>
      <c r="F41" s="48"/>
      <c r="G41" s="48"/>
      <c r="H41" s="48"/>
      <c r="I41" s="48"/>
      <c r="J41" s="48"/>
      <c r="K41" s="48"/>
      <c r="L41" s="48"/>
      <c r="M41" s="48"/>
      <c r="N41" s="48"/>
      <c r="O41" s="48"/>
      <c r="P41" s="48"/>
      <c r="Q41" s="48"/>
      <c r="R41" s="48"/>
    </row>
    <row r="42" spans="1:18">
      <c r="B42" s="5" t="s">
        <v>368</v>
      </c>
      <c r="C42" s="3">
        <v>47</v>
      </c>
      <c r="D42" s="4">
        <v>23</v>
      </c>
      <c r="E42" s="9" t="s">
        <v>139</v>
      </c>
      <c r="F42" s="9" t="s">
        <v>139</v>
      </c>
      <c r="G42" s="3">
        <v>214</v>
      </c>
      <c r="H42" s="4">
        <v>18.899999999999999</v>
      </c>
      <c r="I42" s="9" t="s">
        <v>139</v>
      </c>
      <c r="J42" s="9" t="s">
        <v>139</v>
      </c>
      <c r="K42" s="3">
        <v>128456585</v>
      </c>
      <c r="L42" s="4">
        <v>19.899999999999999</v>
      </c>
      <c r="M42" s="9" t="s">
        <v>139</v>
      </c>
      <c r="N42" s="9" t="s">
        <v>139</v>
      </c>
      <c r="O42" s="3">
        <v>547</v>
      </c>
      <c r="P42" s="4">
        <v>5.3</v>
      </c>
      <c r="Q42" s="9" t="s">
        <v>139</v>
      </c>
      <c r="R42" s="9" t="s">
        <v>139</v>
      </c>
    </row>
    <row r="43" spans="1:18">
      <c r="B43" s="5" t="s">
        <v>369</v>
      </c>
      <c r="C43" s="3">
        <v>25</v>
      </c>
      <c r="D43" s="4">
        <v>20.399999999999999</v>
      </c>
      <c r="E43" s="9" t="s">
        <v>139</v>
      </c>
      <c r="F43" s="9" t="s">
        <v>139</v>
      </c>
      <c r="G43" s="3">
        <v>218</v>
      </c>
      <c r="H43" s="4">
        <v>16.5</v>
      </c>
      <c r="I43" s="9" t="s">
        <v>139</v>
      </c>
      <c r="J43" s="9" t="s">
        <v>139</v>
      </c>
      <c r="K43" s="3">
        <v>223246587</v>
      </c>
      <c r="L43" s="4">
        <v>17.3</v>
      </c>
      <c r="M43" s="9" t="s">
        <v>139</v>
      </c>
      <c r="N43" s="9" t="s">
        <v>139</v>
      </c>
      <c r="O43" s="3">
        <v>949</v>
      </c>
      <c r="P43" s="4">
        <v>4</v>
      </c>
      <c r="Q43" s="9" t="s">
        <v>139</v>
      </c>
      <c r="R43" s="9" t="s">
        <v>139</v>
      </c>
    </row>
    <row r="44" spans="1:18">
      <c r="B44" s="5" t="s">
        <v>370</v>
      </c>
      <c r="C44" s="3">
        <v>118</v>
      </c>
      <c r="D44" s="4">
        <v>12.3</v>
      </c>
      <c r="E44" s="9" t="s">
        <v>139</v>
      </c>
      <c r="F44" s="9" t="s">
        <v>139</v>
      </c>
      <c r="G44" s="3">
        <v>295</v>
      </c>
      <c r="H44" s="4">
        <v>17.7</v>
      </c>
      <c r="I44" s="9" t="s">
        <v>139</v>
      </c>
      <c r="J44" s="9" t="s">
        <v>139</v>
      </c>
      <c r="K44" s="3">
        <v>131238323</v>
      </c>
      <c r="L44" s="4">
        <v>19</v>
      </c>
      <c r="M44" s="9" t="s">
        <v>139</v>
      </c>
      <c r="N44" s="9" t="s">
        <v>139</v>
      </c>
      <c r="O44" s="3">
        <v>439</v>
      </c>
      <c r="P44" s="4">
        <v>6.7</v>
      </c>
      <c r="Q44" s="9" t="s">
        <v>139</v>
      </c>
      <c r="R44" s="9" t="s">
        <v>139</v>
      </c>
    </row>
    <row r="45" spans="1:18">
      <c r="B45" s="5" t="s">
        <v>371</v>
      </c>
      <c r="C45" s="3">
        <v>170</v>
      </c>
      <c r="D45" s="4">
        <v>15.2</v>
      </c>
      <c r="E45" s="9" t="s">
        <v>139</v>
      </c>
      <c r="F45" s="9" t="s">
        <v>139</v>
      </c>
      <c r="G45" s="3">
        <v>366</v>
      </c>
      <c r="H45" s="4">
        <v>15.8</v>
      </c>
      <c r="I45" s="9" t="s">
        <v>139</v>
      </c>
      <c r="J45" s="9" t="s">
        <v>139</v>
      </c>
      <c r="K45" s="3">
        <v>134453742</v>
      </c>
      <c r="L45" s="4">
        <v>17.600000000000001</v>
      </c>
      <c r="M45" s="9" t="s">
        <v>139</v>
      </c>
      <c r="N45" s="9" t="s">
        <v>139</v>
      </c>
      <c r="O45" s="3">
        <v>362</v>
      </c>
      <c r="P45" s="4">
        <v>6.3</v>
      </c>
      <c r="Q45" s="9" t="s">
        <v>139</v>
      </c>
      <c r="R45" s="9" t="s">
        <v>139</v>
      </c>
    </row>
    <row r="46" spans="1:18">
      <c r="B46" s="5" t="s">
        <v>372</v>
      </c>
      <c r="C46" s="3">
        <v>111</v>
      </c>
      <c r="D46" s="4">
        <v>17.2</v>
      </c>
      <c r="E46" s="9" t="s">
        <v>139</v>
      </c>
      <c r="F46" s="9" t="s">
        <v>139</v>
      </c>
      <c r="G46" s="3">
        <v>362</v>
      </c>
      <c r="H46" s="4">
        <v>22.7</v>
      </c>
      <c r="I46" s="9" t="s">
        <v>139</v>
      </c>
      <c r="J46" s="9" t="s">
        <v>139</v>
      </c>
      <c r="K46" s="3">
        <v>176683904</v>
      </c>
      <c r="L46" s="4">
        <v>23.3</v>
      </c>
      <c r="M46" s="9" t="s">
        <v>139</v>
      </c>
      <c r="N46" s="9" t="s">
        <v>139</v>
      </c>
      <c r="O46" s="3">
        <v>485</v>
      </c>
      <c r="P46" s="4">
        <v>6.9</v>
      </c>
      <c r="Q46" s="9" t="s">
        <v>139</v>
      </c>
      <c r="R46" s="9" t="s">
        <v>139</v>
      </c>
    </row>
    <row r="47" spans="1:18">
      <c r="B47" s="5" t="s">
        <v>373</v>
      </c>
      <c r="C47" s="3">
        <v>186</v>
      </c>
      <c r="D47" s="4">
        <v>18.2</v>
      </c>
      <c r="E47" s="9" t="s">
        <v>139</v>
      </c>
      <c r="F47" s="9" t="s">
        <v>139</v>
      </c>
      <c r="G47" s="3">
        <v>458</v>
      </c>
      <c r="H47" s="4">
        <v>23.9</v>
      </c>
      <c r="I47" s="9" t="s">
        <v>139</v>
      </c>
      <c r="J47" s="9" t="s">
        <v>139</v>
      </c>
      <c r="K47" s="3">
        <v>75337048</v>
      </c>
      <c r="L47" s="4">
        <v>26.5</v>
      </c>
      <c r="M47" s="9" t="s">
        <v>139</v>
      </c>
      <c r="N47" s="9" t="s">
        <v>139</v>
      </c>
      <c r="O47" s="3">
        <v>164</v>
      </c>
      <c r="P47" s="4">
        <v>12.1</v>
      </c>
      <c r="Q47" s="9" t="s">
        <v>139</v>
      </c>
      <c r="R47" s="9" t="s">
        <v>139</v>
      </c>
    </row>
    <row r="48" spans="1:18">
      <c r="B48" s="5" t="s">
        <v>374</v>
      </c>
      <c r="C48" s="3">
        <v>191</v>
      </c>
      <c r="D48" s="4">
        <v>25.7</v>
      </c>
      <c r="E48" s="9" t="s">
        <v>139</v>
      </c>
      <c r="F48" s="9" t="s">
        <v>139</v>
      </c>
      <c r="G48" s="3">
        <v>484</v>
      </c>
      <c r="H48" s="4">
        <v>26.6</v>
      </c>
      <c r="I48" s="9" t="s">
        <v>139</v>
      </c>
      <c r="J48" s="9" t="s">
        <v>139</v>
      </c>
      <c r="K48" s="3">
        <v>62588740</v>
      </c>
      <c r="L48" s="4">
        <v>28.8</v>
      </c>
      <c r="M48" s="9" t="s">
        <v>139</v>
      </c>
      <c r="N48" s="9" t="s">
        <v>139</v>
      </c>
      <c r="O48" s="3">
        <v>128</v>
      </c>
      <c r="P48" s="4">
        <v>14.4</v>
      </c>
      <c r="Q48" s="9" t="s">
        <v>139</v>
      </c>
      <c r="R48" s="9" t="s">
        <v>139</v>
      </c>
    </row>
    <row r="49" spans="1:18">
      <c r="B49" s="5" t="s">
        <v>375</v>
      </c>
      <c r="C49" s="3">
        <v>201</v>
      </c>
      <c r="D49" s="4">
        <v>27.6</v>
      </c>
      <c r="E49" s="9" t="s">
        <v>139</v>
      </c>
      <c r="F49" s="9" t="s">
        <v>139</v>
      </c>
      <c r="G49" s="3">
        <v>458</v>
      </c>
      <c r="H49" s="4">
        <v>26.8</v>
      </c>
      <c r="I49" s="9" t="s">
        <v>139</v>
      </c>
      <c r="J49" s="9" t="s">
        <v>139</v>
      </c>
      <c r="K49" s="3">
        <v>64095963</v>
      </c>
      <c r="L49" s="4">
        <v>28.5</v>
      </c>
      <c r="M49" s="9" t="s">
        <v>139</v>
      </c>
      <c r="N49" s="9" t="s">
        <v>139</v>
      </c>
      <c r="O49" s="3">
        <v>140</v>
      </c>
      <c r="P49" s="4">
        <v>12.8</v>
      </c>
      <c r="Q49" s="9" t="s">
        <v>139</v>
      </c>
      <c r="R49" s="9" t="s">
        <v>139</v>
      </c>
    </row>
    <row r="50" spans="1:18">
      <c r="B50" s="5" t="s">
        <v>376</v>
      </c>
      <c r="C50" s="3">
        <v>56</v>
      </c>
      <c r="D50" s="4">
        <v>42</v>
      </c>
      <c r="E50" s="9" t="s">
        <v>139</v>
      </c>
      <c r="F50" s="9" t="s">
        <v>139</v>
      </c>
      <c r="G50" s="3">
        <v>240</v>
      </c>
      <c r="H50" s="4">
        <v>26.5</v>
      </c>
      <c r="I50" s="9" t="s">
        <v>139</v>
      </c>
      <c r="J50" s="9" t="s">
        <v>139</v>
      </c>
      <c r="K50" s="3">
        <v>45095803</v>
      </c>
      <c r="L50" s="4">
        <v>30.2</v>
      </c>
      <c r="M50" s="9" t="s">
        <v>139</v>
      </c>
      <c r="N50" s="9" t="s">
        <v>139</v>
      </c>
      <c r="O50" s="3">
        <v>178</v>
      </c>
      <c r="P50" s="4">
        <v>10.5</v>
      </c>
      <c r="Q50" s="9" t="s">
        <v>139</v>
      </c>
      <c r="R50" s="9" t="s">
        <v>139</v>
      </c>
    </row>
    <row r="51" spans="1:18" ht="13">
      <c r="A51" s="19" t="s">
        <v>377</v>
      </c>
      <c r="B51" s="14"/>
      <c r="C51" s="16">
        <v>84</v>
      </c>
      <c r="D51" s="17">
        <v>8.6</v>
      </c>
      <c r="E51" s="18" t="s">
        <v>139</v>
      </c>
      <c r="F51" s="18" t="s">
        <v>139</v>
      </c>
      <c r="G51" s="16">
        <v>292</v>
      </c>
      <c r="H51" s="17">
        <v>7.7</v>
      </c>
      <c r="I51" s="18" t="s">
        <v>139</v>
      </c>
      <c r="J51" s="18" t="s">
        <v>139</v>
      </c>
      <c r="K51" s="16">
        <v>1042009454</v>
      </c>
      <c r="L51" s="17">
        <v>7.7</v>
      </c>
      <c r="M51" s="18" t="s">
        <v>139</v>
      </c>
      <c r="N51" s="18" t="s">
        <v>139</v>
      </c>
      <c r="O51" s="16">
        <v>3407</v>
      </c>
      <c r="P51" s="17">
        <v>0.6</v>
      </c>
      <c r="Q51" s="18" t="s">
        <v>139</v>
      </c>
      <c r="R51" s="18" t="s">
        <v>139</v>
      </c>
    </row>
    <row r="52" spans="1:18" ht="12.75" customHeight="1">
      <c r="A52" s="53" t="s">
        <v>378</v>
      </c>
      <c r="B52" s="43"/>
      <c r="C52" s="43"/>
      <c r="D52" s="43"/>
      <c r="E52" s="43"/>
      <c r="F52" s="43"/>
      <c r="G52" s="43"/>
      <c r="H52" s="43"/>
      <c r="I52" s="43"/>
      <c r="J52" s="43"/>
      <c r="K52" s="43"/>
      <c r="L52" s="43"/>
      <c r="M52" s="43"/>
      <c r="N52" s="43"/>
      <c r="O52" s="43"/>
      <c r="P52" s="43"/>
      <c r="Q52" s="43"/>
      <c r="R52" s="43"/>
    </row>
    <row r="53" spans="1:18" ht="12.75" customHeight="1">
      <c r="A53" s="53" t="s">
        <v>145</v>
      </c>
      <c r="B53" s="43"/>
      <c r="C53" s="43"/>
      <c r="D53" s="43"/>
      <c r="E53" s="43"/>
      <c r="F53" s="43"/>
      <c r="G53" s="43"/>
      <c r="H53" s="43"/>
      <c r="I53" s="43"/>
      <c r="J53" s="43"/>
      <c r="K53" s="43"/>
      <c r="L53" s="43"/>
      <c r="M53" s="43"/>
      <c r="N53" s="43"/>
      <c r="O53" s="43"/>
      <c r="P53" s="43"/>
      <c r="Q53" s="43"/>
      <c r="R53" s="43"/>
    </row>
    <row r="54" spans="1:18" ht="12.75" customHeight="1">
      <c r="A54" s="53" t="s">
        <v>146</v>
      </c>
      <c r="B54" s="43"/>
      <c r="C54" s="43"/>
      <c r="D54" s="43"/>
      <c r="E54" s="43"/>
      <c r="F54" s="43"/>
      <c r="G54" s="43"/>
      <c r="H54" s="43"/>
      <c r="I54" s="43"/>
      <c r="J54" s="43"/>
      <c r="K54" s="43"/>
      <c r="L54" s="43"/>
      <c r="M54" s="43"/>
      <c r="N54" s="43"/>
      <c r="O54" s="43"/>
      <c r="P54" s="43"/>
      <c r="Q54" s="43"/>
      <c r="R54" s="43"/>
    </row>
    <row r="55" spans="1:18" ht="12.75" customHeight="1">
      <c r="A55" s="53" t="s">
        <v>168</v>
      </c>
      <c r="B55" s="43"/>
      <c r="C55" s="43"/>
      <c r="D55" s="43"/>
      <c r="E55" s="43"/>
      <c r="F55" s="43"/>
      <c r="G55" s="43"/>
      <c r="H55" s="43"/>
      <c r="I55" s="43"/>
      <c r="J55" s="43"/>
      <c r="K55" s="43"/>
      <c r="L55" s="43"/>
      <c r="M55" s="43"/>
      <c r="N55" s="43"/>
      <c r="O55" s="43"/>
      <c r="P55" s="43"/>
      <c r="Q55" s="43"/>
      <c r="R55" s="43"/>
    </row>
    <row r="56" spans="1:18" ht="12.75" customHeight="1">
      <c r="A56" s="53" t="s">
        <v>379</v>
      </c>
      <c r="B56" s="43"/>
      <c r="C56" s="43"/>
      <c r="D56" s="43"/>
      <c r="E56" s="43"/>
      <c r="F56" s="43"/>
      <c r="G56" s="43"/>
      <c r="H56" s="43"/>
      <c r="I56" s="43"/>
      <c r="J56" s="43"/>
      <c r="K56" s="43"/>
      <c r="L56" s="43"/>
      <c r="M56" s="43"/>
      <c r="N56" s="43"/>
      <c r="O56" s="43"/>
      <c r="P56" s="43"/>
      <c r="Q56" s="43"/>
      <c r="R56" s="43"/>
    </row>
    <row r="57" spans="1:18" ht="12.75" customHeight="1">
      <c r="A57" s="49" t="s">
        <v>152</v>
      </c>
      <c r="B57" s="43"/>
      <c r="C57" s="43"/>
      <c r="D57" s="43"/>
      <c r="E57" s="43"/>
      <c r="F57" s="43"/>
      <c r="G57" s="43"/>
      <c r="H57" s="43"/>
      <c r="I57" s="43"/>
      <c r="J57" s="43"/>
      <c r="K57" s="43"/>
      <c r="L57" s="43"/>
      <c r="M57" s="43"/>
      <c r="N57" s="43"/>
      <c r="O57" s="43"/>
      <c r="P57" s="43"/>
      <c r="Q57" s="43"/>
      <c r="R57" s="43"/>
    </row>
    <row r="58" spans="1:18" ht="12.75" customHeight="1">
      <c r="A58" s="54" t="s">
        <v>153</v>
      </c>
      <c r="B58" s="43"/>
      <c r="C58" s="43"/>
      <c r="D58" s="43"/>
      <c r="E58" s="43"/>
      <c r="F58" s="43"/>
      <c r="G58" s="43"/>
      <c r="H58" s="43"/>
      <c r="I58" s="43"/>
      <c r="J58" s="43"/>
      <c r="K58" s="43"/>
      <c r="L58" s="43"/>
      <c r="M58" s="43"/>
      <c r="N58" s="43"/>
      <c r="O58" s="43"/>
      <c r="P58" s="43"/>
      <c r="Q58" s="43"/>
      <c r="R58" s="43"/>
    </row>
    <row r="59" spans="1:18" ht="12.75" customHeight="1">
      <c r="A59" s="54" t="s">
        <v>154</v>
      </c>
      <c r="B59" s="43"/>
      <c r="C59" s="43"/>
      <c r="D59" s="43"/>
      <c r="E59" s="43"/>
      <c r="F59" s="43"/>
      <c r="G59" s="43"/>
      <c r="H59" s="43"/>
      <c r="I59" s="43"/>
      <c r="J59" s="43"/>
      <c r="K59" s="43"/>
      <c r="L59" s="43"/>
      <c r="M59" s="43"/>
      <c r="N59" s="43"/>
      <c r="O59" s="43"/>
      <c r="P59" s="43"/>
      <c r="Q59" s="43"/>
      <c r="R59" s="43"/>
    </row>
    <row r="60" spans="1:18" ht="12.75" customHeight="1">
      <c r="A60" s="49" t="s">
        <v>156</v>
      </c>
      <c r="B60" s="43"/>
      <c r="C60" s="43"/>
      <c r="D60" s="43"/>
      <c r="E60" s="43"/>
      <c r="F60" s="43"/>
      <c r="G60" s="43"/>
      <c r="H60" s="43"/>
      <c r="I60" s="43"/>
      <c r="J60" s="43"/>
      <c r="K60" s="43"/>
      <c r="L60" s="43"/>
      <c r="M60" s="43"/>
      <c r="N60" s="43"/>
      <c r="O60" s="43"/>
      <c r="P60" s="43"/>
      <c r="Q60" s="43"/>
      <c r="R60" s="43"/>
    </row>
  </sheetData>
  <mergeCells count="23">
    <mergeCell ref="A58:R58"/>
    <mergeCell ref="A59:R59"/>
    <mergeCell ref="A60:R60"/>
    <mergeCell ref="A53:R53"/>
    <mergeCell ref="A54:R54"/>
    <mergeCell ref="A55:R55"/>
    <mergeCell ref="A56:R56"/>
    <mergeCell ref="A57:R57"/>
    <mergeCell ref="A8:R8"/>
    <mergeCell ref="A19:R19"/>
    <mergeCell ref="A30:R30"/>
    <mergeCell ref="A41:R41"/>
    <mergeCell ref="A52:R52"/>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R60"/>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23.75" customWidth="1"/>
    <col min="3" max="10" width="10" customWidth="1"/>
    <col min="11" max="11" width="14.75" customWidth="1"/>
    <col min="12" max="18" width="10" customWidth="1"/>
  </cols>
  <sheetData>
    <row r="1" spans="1:18" ht="12.75" customHeight="1">
      <c r="A1" s="42" t="s">
        <v>38</v>
      </c>
      <c r="B1" s="43"/>
      <c r="C1" s="43"/>
      <c r="D1" s="43"/>
      <c r="E1" s="43"/>
      <c r="F1" s="43"/>
      <c r="G1" s="43"/>
      <c r="H1" s="43"/>
      <c r="I1" s="43"/>
      <c r="J1" s="43"/>
      <c r="K1" s="43"/>
      <c r="L1" s="43"/>
      <c r="M1" s="43"/>
      <c r="N1" s="43"/>
      <c r="O1" s="43"/>
      <c r="P1" s="43"/>
      <c r="Q1" s="43"/>
      <c r="R1" s="43"/>
    </row>
    <row r="2" spans="1:18" ht="12.75" customHeight="1">
      <c r="A2" s="44" t="s">
        <v>380</v>
      </c>
      <c r="B2" s="43"/>
      <c r="C2" s="43"/>
      <c r="D2" s="43"/>
      <c r="E2" s="43"/>
      <c r="F2" s="43"/>
      <c r="G2" s="43"/>
      <c r="H2" s="43"/>
      <c r="I2" s="43"/>
      <c r="J2" s="43"/>
      <c r="K2" s="43"/>
      <c r="L2" s="43"/>
      <c r="M2" s="43"/>
      <c r="N2" s="43"/>
      <c r="O2" s="43"/>
      <c r="P2" s="43"/>
      <c r="Q2" s="43"/>
      <c r="R2" s="43"/>
    </row>
    <row r="3" spans="1:18" ht="12.75" customHeight="1">
      <c r="A3" s="42" t="s">
        <v>364</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381</v>
      </c>
      <c r="B5" s="43"/>
      <c r="C5" s="43"/>
      <c r="D5" s="43"/>
      <c r="E5" s="43"/>
      <c r="F5" s="43"/>
      <c r="G5" s="43"/>
      <c r="H5" s="43"/>
      <c r="I5" s="43"/>
      <c r="J5" s="43"/>
      <c r="K5" s="43"/>
      <c r="L5" s="43"/>
      <c r="M5" s="43"/>
      <c r="N5" s="43"/>
      <c r="O5" s="43"/>
      <c r="P5" s="43"/>
      <c r="Q5" s="43"/>
      <c r="R5" s="43"/>
    </row>
    <row r="6" spans="1:18">
      <c r="A6" s="46" t="s">
        <v>366</v>
      </c>
      <c r="B6" s="46" t="s">
        <v>92</v>
      </c>
      <c r="C6" s="47" t="s">
        <v>93</v>
      </c>
      <c r="D6" s="47" t="s">
        <v>92</v>
      </c>
      <c r="E6" s="47" t="s">
        <v>92</v>
      </c>
      <c r="F6" s="47" t="s">
        <v>92</v>
      </c>
      <c r="G6" s="47" t="s">
        <v>94</v>
      </c>
      <c r="H6" s="47" t="s">
        <v>92</v>
      </c>
      <c r="I6" s="47" t="s">
        <v>92</v>
      </c>
      <c r="J6" s="47" t="s">
        <v>92</v>
      </c>
      <c r="K6" s="47" t="s">
        <v>95</v>
      </c>
      <c r="L6" s="47" t="s">
        <v>92</v>
      </c>
      <c r="M6" s="47" t="s">
        <v>92</v>
      </c>
      <c r="N6" s="47" t="s">
        <v>92</v>
      </c>
      <c r="O6" s="47" t="s">
        <v>367</v>
      </c>
      <c r="P6" s="47"/>
      <c r="Q6" s="47"/>
      <c r="R6" s="47"/>
    </row>
    <row r="7" spans="1:18" ht="48">
      <c r="A7" s="46" t="s">
        <v>92</v>
      </c>
      <c r="B7" s="46" t="s">
        <v>92</v>
      </c>
      <c r="C7" s="1" t="s">
        <v>97</v>
      </c>
      <c r="D7" s="1" t="s">
        <v>98</v>
      </c>
      <c r="E7" s="1" t="s">
        <v>99</v>
      </c>
      <c r="F7" s="1" t="s">
        <v>100</v>
      </c>
      <c r="G7" s="1" t="s">
        <v>97</v>
      </c>
      <c r="H7" s="1" t="s">
        <v>98</v>
      </c>
      <c r="I7" s="1" t="s">
        <v>99</v>
      </c>
      <c r="J7" s="1" t="s">
        <v>100</v>
      </c>
      <c r="K7" s="1" t="s">
        <v>101</v>
      </c>
      <c r="L7" s="1" t="s">
        <v>98</v>
      </c>
      <c r="M7" s="1" t="s">
        <v>99</v>
      </c>
      <c r="N7" s="1" t="s">
        <v>100</v>
      </c>
      <c r="O7" s="1" t="s">
        <v>102</v>
      </c>
      <c r="P7" s="1" t="s">
        <v>98</v>
      </c>
      <c r="Q7" s="1" t="s">
        <v>99</v>
      </c>
      <c r="R7" s="1" t="s">
        <v>100</v>
      </c>
    </row>
    <row r="8" spans="1:18">
      <c r="A8" s="48" t="s">
        <v>103</v>
      </c>
      <c r="B8" s="48"/>
      <c r="C8" s="48"/>
      <c r="D8" s="48"/>
      <c r="E8" s="48"/>
      <c r="F8" s="48"/>
      <c r="G8" s="48"/>
      <c r="H8" s="48"/>
      <c r="I8" s="48"/>
      <c r="J8" s="48"/>
      <c r="K8" s="48"/>
      <c r="L8" s="48"/>
      <c r="M8" s="48"/>
      <c r="N8" s="48"/>
      <c r="O8" s="48"/>
      <c r="P8" s="48"/>
      <c r="Q8" s="48"/>
      <c r="R8" s="48"/>
    </row>
    <row r="9" spans="1:18">
      <c r="B9" s="5" t="s">
        <v>368</v>
      </c>
      <c r="C9" s="3">
        <v>60</v>
      </c>
      <c r="D9" s="4">
        <v>25.5</v>
      </c>
      <c r="E9" s="4">
        <v>-17.5</v>
      </c>
      <c r="F9" s="4">
        <v>31.1</v>
      </c>
      <c r="G9" s="3">
        <v>354</v>
      </c>
      <c r="H9" s="4">
        <v>9.9</v>
      </c>
      <c r="I9" s="4">
        <v>6.9</v>
      </c>
      <c r="J9" s="4">
        <v>21.6</v>
      </c>
      <c r="K9" s="3">
        <v>245045035</v>
      </c>
      <c r="L9" s="4">
        <v>10.8</v>
      </c>
      <c r="M9" s="4">
        <v>-9.3000000000000007</v>
      </c>
      <c r="N9" s="4">
        <v>19.899999999999999</v>
      </c>
      <c r="O9" s="3">
        <v>648</v>
      </c>
      <c r="P9" s="4">
        <v>5.8</v>
      </c>
      <c r="Q9" s="4">
        <v>-16.899999999999999</v>
      </c>
      <c r="R9" s="4">
        <v>5.7</v>
      </c>
    </row>
    <row r="10" spans="1:18">
      <c r="B10" s="5" t="s">
        <v>369</v>
      </c>
      <c r="C10" s="3">
        <v>74</v>
      </c>
      <c r="D10" s="4">
        <v>18.899999999999999</v>
      </c>
      <c r="E10" s="4">
        <v>23.7</v>
      </c>
      <c r="F10" s="4">
        <v>31.9</v>
      </c>
      <c r="G10" s="3">
        <v>430</v>
      </c>
      <c r="H10" s="4">
        <v>9.9</v>
      </c>
      <c r="I10" s="4">
        <v>18.8</v>
      </c>
      <c r="J10" s="4">
        <v>18.899999999999999</v>
      </c>
      <c r="K10" s="3">
        <v>371636066</v>
      </c>
      <c r="L10" s="4">
        <v>10.199999999999999</v>
      </c>
      <c r="M10" s="4">
        <v>11.4</v>
      </c>
      <c r="N10" s="4">
        <v>18.600000000000001</v>
      </c>
      <c r="O10" s="3">
        <v>853</v>
      </c>
      <c r="P10" s="4">
        <v>4.3</v>
      </c>
      <c r="Q10" s="4">
        <v>-5.8</v>
      </c>
      <c r="R10" s="4">
        <v>6</v>
      </c>
    </row>
    <row r="11" spans="1:18">
      <c r="B11" s="5" t="s">
        <v>370</v>
      </c>
      <c r="C11" s="3">
        <v>363</v>
      </c>
      <c r="D11" s="4">
        <v>10</v>
      </c>
      <c r="E11" s="4">
        <v>31.4</v>
      </c>
      <c r="F11" s="4">
        <v>22.3</v>
      </c>
      <c r="G11" s="3">
        <v>578</v>
      </c>
      <c r="H11" s="4">
        <v>15.9</v>
      </c>
      <c r="I11" s="4">
        <v>41</v>
      </c>
      <c r="J11" s="4">
        <v>28.2</v>
      </c>
      <c r="K11" s="3">
        <v>230840280</v>
      </c>
      <c r="L11" s="4">
        <v>17.399999999999999</v>
      </c>
      <c r="M11" s="4">
        <v>43.6</v>
      </c>
      <c r="N11" s="4">
        <v>32.9</v>
      </c>
      <c r="O11" s="3">
        <v>398</v>
      </c>
      <c r="P11" s="4">
        <v>6.4</v>
      </c>
      <c r="Q11" s="4">
        <v>2.8</v>
      </c>
      <c r="R11" s="4">
        <v>10.9</v>
      </c>
    </row>
    <row r="12" spans="1:18">
      <c r="B12" s="5" t="s">
        <v>371</v>
      </c>
      <c r="C12" s="3">
        <v>455</v>
      </c>
      <c r="D12" s="4">
        <v>10.5</v>
      </c>
      <c r="E12" s="4">
        <v>27.6</v>
      </c>
      <c r="F12" s="4">
        <v>20.8</v>
      </c>
      <c r="G12" s="3">
        <v>745</v>
      </c>
      <c r="H12" s="4">
        <v>10</v>
      </c>
      <c r="I12" s="4">
        <v>25.9</v>
      </c>
      <c r="J12" s="4">
        <v>21.2</v>
      </c>
      <c r="K12" s="3">
        <v>336675995</v>
      </c>
      <c r="L12" s="4">
        <v>11.3</v>
      </c>
      <c r="M12" s="4">
        <v>35</v>
      </c>
      <c r="N12" s="4">
        <v>25.7</v>
      </c>
      <c r="O12" s="3">
        <v>452</v>
      </c>
      <c r="P12" s="4">
        <v>6.4</v>
      </c>
      <c r="Q12" s="4">
        <v>7.6</v>
      </c>
      <c r="R12" s="4">
        <v>11.4</v>
      </c>
    </row>
    <row r="13" spans="1:18">
      <c r="B13" s="5" t="s">
        <v>372</v>
      </c>
      <c r="C13" s="3">
        <v>377</v>
      </c>
      <c r="D13" s="4">
        <v>15.3</v>
      </c>
      <c r="E13" s="4">
        <v>37.200000000000003</v>
      </c>
      <c r="F13" s="4">
        <v>27.7</v>
      </c>
      <c r="G13" s="3">
        <v>803</v>
      </c>
      <c r="H13" s="4">
        <v>10.8</v>
      </c>
      <c r="I13" s="4">
        <v>40.299999999999997</v>
      </c>
      <c r="J13" s="4">
        <v>23.2</v>
      </c>
      <c r="K13" s="3">
        <v>501554932</v>
      </c>
      <c r="L13" s="4">
        <v>10.8</v>
      </c>
      <c r="M13" s="4">
        <v>50.2</v>
      </c>
      <c r="N13" s="4">
        <v>25.5</v>
      </c>
      <c r="O13" s="3">
        <v>623</v>
      </c>
      <c r="P13" s="4">
        <v>6.1</v>
      </c>
      <c r="Q13" s="4">
        <v>7.1</v>
      </c>
      <c r="R13" s="4">
        <v>9.4</v>
      </c>
    </row>
    <row r="14" spans="1:18">
      <c r="B14" s="5" t="s">
        <v>373</v>
      </c>
      <c r="C14" s="3">
        <v>582</v>
      </c>
      <c r="D14" s="4">
        <v>10.1</v>
      </c>
      <c r="E14" s="4">
        <v>61.1</v>
      </c>
      <c r="F14" s="4">
        <v>32.6</v>
      </c>
      <c r="G14" s="3">
        <v>820</v>
      </c>
      <c r="H14" s="4">
        <v>11.4</v>
      </c>
      <c r="I14" s="4">
        <v>15.5</v>
      </c>
      <c r="J14" s="4">
        <v>22.9</v>
      </c>
      <c r="K14" s="3">
        <v>216516744</v>
      </c>
      <c r="L14" s="4">
        <v>12.5</v>
      </c>
      <c r="M14" s="4">
        <v>13</v>
      </c>
      <c r="N14" s="4">
        <v>24.8</v>
      </c>
      <c r="O14" s="3">
        <v>264</v>
      </c>
      <c r="P14" s="4">
        <v>7.6</v>
      </c>
      <c r="Q14" s="4">
        <v>-2</v>
      </c>
      <c r="R14" s="4">
        <v>11.6</v>
      </c>
    </row>
    <row r="15" spans="1:18">
      <c r="B15" s="5" t="s">
        <v>374</v>
      </c>
      <c r="C15" s="3">
        <v>528</v>
      </c>
      <c r="D15" s="4">
        <v>19.100000000000001</v>
      </c>
      <c r="E15" s="4">
        <v>13.2</v>
      </c>
      <c r="F15" s="4">
        <v>26.9</v>
      </c>
      <c r="G15" s="3">
        <v>843</v>
      </c>
      <c r="H15" s="4">
        <v>11.8</v>
      </c>
      <c r="I15" s="4">
        <v>6.9</v>
      </c>
      <c r="J15" s="4">
        <v>20</v>
      </c>
      <c r="K15" s="3">
        <v>188892504</v>
      </c>
      <c r="L15" s="4">
        <v>12.7</v>
      </c>
      <c r="M15" s="4">
        <v>16</v>
      </c>
      <c r="N15" s="4">
        <v>25</v>
      </c>
      <c r="O15" s="3">
        <v>224</v>
      </c>
      <c r="P15" s="4">
        <v>10</v>
      </c>
      <c r="Q15" s="4">
        <v>8.1999999999999993</v>
      </c>
      <c r="R15" s="4">
        <v>15.9</v>
      </c>
    </row>
    <row r="16" spans="1:18">
      <c r="B16" s="5" t="s">
        <v>375</v>
      </c>
      <c r="C16" s="3">
        <v>393</v>
      </c>
      <c r="D16" s="4">
        <v>26.5</v>
      </c>
      <c r="E16" s="4">
        <v>-9.1999999999999993</v>
      </c>
      <c r="F16" s="4">
        <v>26.8</v>
      </c>
      <c r="G16" s="3">
        <v>661</v>
      </c>
      <c r="H16" s="4">
        <v>17.600000000000001</v>
      </c>
      <c r="I16" s="4">
        <v>-11.1</v>
      </c>
      <c r="J16" s="4">
        <v>30.6</v>
      </c>
      <c r="K16" s="3">
        <v>86953177</v>
      </c>
      <c r="L16" s="4">
        <v>18.8</v>
      </c>
      <c r="M16" s="4">
        <v>-15.1</v>
      </c>
      <c r="N16" s="4">
        <v>33.9</v>
      </c>
      <c r="O16" s="3">
        <v>130</v>
      </c>
      <c r="P16" s="4">
        <v>13.1</v>
      </c>
      <c r="Q16" s="4">
        <v>-5.3</v>
      </c>
      <c r="R16" s="4">
        <v>18</v>
      </c>
    </row>
    <row r="17" spans="1:18">
      <c r="B17" s="5" t="s">
        <v>376</v>
      </c>
      <c r="C17" s="3">
        <v>101</v>
      </c>
      <c r="D17" s="4">
        <v>59.2</v>
      </c>
      <c r="E17" s="4">
        <v>-27.8</v>
      </c>
      <c r="F17" s="4">
        <v>67.599999999999994</v>
      </c>
      <c r="G17" s="3">
        <v>383</v>
      </c>
      <c r="H17" s="4">
        <v>17.100000000000001</v>
      </c>
      <c r="I17" s="4">
        <v>0</v>
      </c>
      <c r="J17" s="4">
        <v>33.4</v>
      </c>
      <c r="K17" s="3">
        <v>60887944</v>
      </c>
      <c r="L17" s="4">
        <v>20</v>
      </c>
      <c r="M17" s="4">
        <v>-9</v>
      </c>
      <c r="N17" s="4">
        <v>33.1</v>
      </c>
      <c r="O17" s="3">
        <v>159</v>
      </c>
      <c r="P17" s="4">
        <v>13.3</v>
      </c>
      <c r="Q17" s="4">
        <v>-7.2</v>
      </c>
      <c r="R17" s="4">
        <v>17.100000000000001</v>
      </c>
    </row>
    <row r="18" spans="1:18" ht="13">
      <c r="A18" s="2" t="s">
        <v>377</v>
      </c>
      <c r="C18" s="6">
        <v>218</v>
      </c>
      <c r="D18" s="7">
        <v>9.6</v>
      </c>
      <c r="E18" s="7">
        <v>15.3</v>
      </c>
      <c r="F18" s="7">
        <v>17.8</v>
      </c>
      <c r="G18" s="6">
        <v>567</v>
      </c>
      <c r="H18" s="7">
        <v>4.8</v>
      </c>
      <c r="I18" s="7">
        <v>21.5</v>
      </c>
      <c r="J18" s="7">
        <v>8.4</v>
      </c>
      <c r="K18" s="6">
        <v>2397386781</v>
      </c>
      <c r="L18" s="7">
        <v>4.8</v>
      </c>
      <c r="M18" s="7">
        <v>27</v>
      </c>
      <c r="N18" s="7">
        <v>8.8000000000000007</v>
      </c>
      <c r="O18" s="6">
        <v>4122</v>
      </c>
      <c r="P18" s="7">
        <v>0.4</v>
      </c>
      <c r="Q18" s="7">
        <v>3.9</v>
      </c>
      <c r="R18" s="7">
        <v>0.6</v>
      </c>
    </row>
    <row r="19" spans="1:18" ht="13">
      <c r="A19" s="48" t="s">
        <v>167</v>
      </c>
      <c r="B19" s="48"/>
      <c r="C19" s="48"/>
      <c r="D19" s="48"/>
      <c r="E19" s="48"/>
      <c r="F19" s="48"/>
      <c r="G19" s="48"/>
      <c r="H19" s="48"/>
      <c r="I19" s="48"/>
      <c r="J19" s="48"/>
      <c r="K19" s="48"/>
      <c r="L19" s="48"/>
      <c r="M19" s="48"/>
      <c r="N19" s="48"/>
      <c r="O19" s="48"/>
      <c r="P19" s="48"/>
      <c r="Q19" s="48"/>
      <c r="R19" s="48"/>
    </row>
    <row r="20" spans="1:18">
      <c r="B20" s="5" t="s">
        <v>368</v>
      </c>
      <c r="C20" s="3">
        <v>73</v>
      </c>
      <c r="D20" s="4">
        <v>27.8</v>
      </c>
      <c r="E20" s="4">
        <v>25.6</v>
      </c>
      <c r="F20" s="4">
        <v>57.4</v>
      </c>
      <c r="G20" s="3">
        <v>331</v>
      </c>
      <c r="H20" s="4">
        <v>16.7</v>
      </c>
      <c r="I20" s="4">
        <v>21.4</v>
      </c>
      <c r="J20" s="4">
        <v>29.4</v>
      </c>
      <c r="K20" s="3">
        <v>270181935</v>
      </c>
      <c r="L20" s="4">
        <v>17.8</v>
      </c>
      <c r="M20" s="4">
        <v>41.9</v>
      </c>
      <c r="N20" s="4">
        <v>36.4</v>
      </c>
      <c r="O20" s="3">
        <v>779</v>
      </c>
      <c r="P20" s="4">
        <v>4.8</v>
      </c>
      <c r="Q20" s="4">
        <v>16.399999999999999</v>
      </c>
      <c r="R20" s="4">
        <v>8</v>
      </c>
    </row>
    <row r="21" spans="1:18">
      <c r="B21" s="5" t="s">
        <v>369</v>
      </c>
      <c r="C21" s="3">
        <v>60</v>
      </c>
      <c r="D21" s="4">
        <v>17.5</v>
      </c>
      <c r="E21" s="4">
        <v>32.700000000000003</v>
      </c>
      <c r="F21" s="4">
        <v>36.1</v>
      </c>
      <c r="G21" s="3">
        <v>362</v>
      </c>
      <c r="H21" s="4">
        <v>10.8</v>
      </c>
      <c r="I21" s="4">
        <v>14.4</v>
      </c>
      <c r="J21" s="4">
        <v>18.7</v>
      </c>
      <c r="K21" s="3">
        <v>333496442</v>
      </c>
      <c r="L21" s="4">
        <v>11.6</v>
      </c>
      <c r="M21" s="4">
        <v>8.4</v>
      </c>
      <c r="N21" s="4">
        <v>19.100000000000001</v>
      </c>
      <c r="O21" s="3">
        <v>906</v>
      </c>
      <c r="P21" s="4">
        <v>4.8</v>
      </c>
      <c r="Q21" s="4">
        <v>-4.0999999999999996</v>
      </c>
      <c r="R21" s="4">
        <v>6.7</v>
      </c>
    </row>
    <row r="22" spans="1:18">
      <c r="B22" s="5" t="s">
        <v>370</v>
      </c>
      <c r="C22" s="3">
        <v>276</v>
      </c>
      <c r="D22" s="4">
        <v>13.8</v>
      </c>
      <c r="E22" s="4">
        <v>17.2</v>
      </c>
      <c r="F22" s="4">
        <v>20.3</v>
      </c>
      <c r="G22" s="3">
        <v>410</v>
      </c>
      <c r="H22" s="4">
        <v>11.7</v>
      </c>
      <c r="I22" s="4">
        <v>0</v>
      </c>
      <c r="J22" s="4">
        <v>18.2</v>
      </c>
      <c r="K22" s="3">
        <v>160762322</v>
      </c>
      <c r="L22" s="4">
        <v>15</v>
      </c>
      <c r="M22" s="4">
        <v>-0.1</v>
      </c>
      <c r="N22" s="4">
        <v>20.6</v>
      </c>
      <c r="O22" s="3">
        <v>387</v>
      </c>
      <c r="P22" s="4">
        <v>9.1</v>
      </c>
      <c r="Q22" s="4">
        <v>-0.9</v>
      </c>
      <c r="R22" s="4">
        <v>11</v>
      </c>
    </row>
    <row r="23" spans="1:18">
      <c r="B23" s="5" t="s">
        <v>371</v>
      </c>
      <c r="C23" s="3">
        <v>356</v>
      </c>
      <c r="D23" s="4">
        <v>12.5</v>
      </c>
      <c r="E23" s="4">
        <v>15.4</v>
      </c>
      <c r="F23" s="4">
        <v>21.2</v>
      </c>
      <c r="G23" s="3">
        <v>592</v>
      </c>
      <c r="H23" s="4">
        <v>13.5</v>
      </c>
      <c r="I23" s="4">
        <v>-1.5</v>
      </c>
      <c r="J23" s="4">
        <v>23.8</v>
      </c>
      <c r="K23" s="3">
        <v>249376296</v>
      </c>
      <c r="L23" s="4">
        <v>15.1</v>
      </c>
      <c r="M23" s="4">
        <v>8.4</v>
      </c>
      <c r="N23" s="4">
        <v>28</v>
      </c>
      <c r="O23" s="3">
        <v>420</v>
      </c>
      <c r="P23" s="4">
        <v>7.4</v>
      </c>
      <c r="Q23" s="4">
        <v>10</v>
      </c>
      <c r="R23" s="4">
        <v>10.3</v>
      </c>
    </row>
    <row r="24" spans="1:18">
      <c r="B24" s="5" t="s">
        <v>372</v>
      </c>
      <c r="C24" s="3">
        <v>275</v>
      </c>
      <c r="D24" s="4">
        <v>13.2</v>
      </c>
      <c r="E24" s="4">
        <v>31</v>
      </c>
      <c r="F24" s="4">
        <v>30.3</v>
      </c>
      <c r="G24" s="3">
        <v>573</v>
      </c>
      <c r="H24" s="4">
        <v>10.9</v>
      </c>
      <c r="I24" s="4">
        <v>12.2</v>
      </c>
      <c r="J24" s="4">
        <v>21.6</v>
      </c>
      <c r="K24" s="3">
        <v>333881238</v>
      </c>
      <c r="L24" s="4">
        <v>11.7</v>
      </c>
      <c r="M24" s="4">
        <v>17.399999999999999</v>
      </c>
      <c r="N24" s="4">
        <v>22.3</v>
      </c>
      <c r="O24" s="3">
        <v>582</v>
      </c>
      <c r="P24" s="4">
        <v>5.6</v>
      </c>
      <c r="Q24" s="4">
        <v>4.8</v>
      </c>
      <c r="R24" s="4">
        <v>8.9</v>
      </c>
    </row>
    <row r="25" spans="1:18">
      <c r="B25" s="5" t="s">
        <v>373</v>
      </c>
      <c r="C25" s="3">
        <v>361</v>
      </c>
      <c r="D25" s="4">
        <v>17.5</v>
      </c>
      <c r="E25" s="4">
        <v>1.3</v>
      </c>
      <c r="F25" s="4">
        <v>20.3</v>
      </c>
      <c r="G25" s="3">
        <v>710</v>
      </c>
      <c r="H25" s="4">
        <v>17.2</v>
      </c>
      <c r="I25" s="4">
        <v>11.2</v>
      </c>
      <c r="J25" s="4">
        <v>26.8</v>
      </c>
      <c r="K25" s="3">
        <v>191541069</v>
      </c>
      <c r="L25" s="4">
        <v>18.399999999999999</v>
      </c>
      <c r="M25" s="4">
        <v>36.700000000000003</v>
      </c>
      <c r="N25" s="4">
        <v>39.9</v>
      </c>
      <c r="O25" s="3">
        <v>269</v>
      </c>
      <c r="P25" s="4">
        <v>9.1</v>
      </c>
      <c r="Q25" s="4">
        <v>22.9</v>
      </c>
      <c r="R25" s="4">
        <v>17.899999999999999</v>
      </c>
    </row>
    <row r="26" spans="1:18">
      <c r="B26" s="5" t="s">
        <v>374</v>
      </c>
      <c r="C26" s="3">
        <v>466</v>
      </c>
      <c r="D26" s="4">
        <v>14.2</v>
      </c>
      <c r="E26" s="4">
        <v>29.4</v>
      </c>
      <c r="F26" s="4">
        <v>32.5</v>
      </c>
      <c r="G26" s="3">
        <v>789</v>
      </c>
      <c r="H26" s="4">
        <v>15.6</v>
      </c>
      <c r="I26" s="4">
        <v>39.299999999999997</v>
      </c>
      <c r="J26" s="4">
        <v>28.5</v>
      </c>
      <c r="K26" s="3">
        <v>162827375</v>
      </c>
      <c r="L26" s="4">
        <v>17.7</v>
      </c>
      <c r="M26" s="4">
        <v>63.7</v>
      </c>
      <c r="N26" s="4">
        <v>42.4</v>
      </c>
      <c r="O26" s="3">
        <v>206</v>
      </c>
      <c r="P26" s="4">
        <v>9.6</v>
      </c>
      <c r="Q26" s="4">
        <v>17.600000000000001</v>
      </c>
      <c r="R26" s="4">
        <v>21</v>
      </c>
    </row>
    <row r="27" spans="1:18">
      <c r="B27" s="5" t="s">
        <v>375</v>
      </c>
      <c r="C27" s="3">
        <v>433</v>
      </c>
      <c r="D27" s="4">
        <v>13.1</v>
      </c>
      <c r="E27" s="4">
        <v>41.8</v>
      </c>
      <c r="F27" s="4">
        <v>37.4</v>
      </c>
      <c r="G27" s="3">
        <v>743</v>
      </c>
      <c r="H27" s="4">
        <v>27.6</v>
      </c>
      <c r="I27" s="4">
        <v>17.5</v>
      </c>
      <c r="J27" s="4">
        <v>44.3</v>
      </c>
      <c r="K27" s="3">
        <v>102410388</v>
      </c>
      <c r="L27" s="4">
        <v>30.7</v>
      </c>
      <c r="M27" s="4">
        <v>17.8</v>
      </c>
      <c r="N27" s="4">
        <v>48.6</v>
      </c>
      <c r="O27" s="3">
        <v>137</v>
      </c>
      <c r="P27" s="4">
        <v>13.6</v>
      </c>
      <c r="Q27" s="4">
        <v>0.8</v>
      </c>
      <c r="R27" s="4">
        <v>21.5</v>
      </c>
    </row>
    <row r="28" spans="1:18">
      <c r="B28" s="5" t="s">
        <v>376</v>
      </c>
      <c r="C28" s="3">
        <v>140</v>
      </c>
      <c r="D28" s="4">
        <v>72.5</v>
      </c>
      <c r="E28" s="4">
        <v>55.6</v>
      </c>
      <c r="F28" s="4">
        <v>139.30000000000001</v>
      </c>
      <c r="G28" s="3">
        <v>383</v>
      </c>
      <c r="H28" s="4">
        <v>26.7</v>
      </c>
      <c r="I28" s="4">
        <v>28.4</v>
      </c>
      <c r="J28" s="4">
        <v>49.7</v>
      </c>
      <c r="K28" s="3">
        <v>66875592</v>
      </c>
      <c r="L28" s="4">
        <v>27.8</v>
      </c>
      <c r="M28" s="4">
        <v>39.700000000000003</v>
      </c>
      <c r="N28" s="4">
        <v>54.3</v>
      </c>
      <c r="O28" s="3">
        <v>171</v>
      </c>
      <c r="P28" s="4">
        <v>11.9</v>
      </c>
      <c r="Q28" s="4">
        <v>7.8</v>
      </c>
      <c r="R28" s="4">
        <v>19</v>
      </c>
    </row>
    <row r="29" spans="1:18" ht="13">
      <c r="A29" s="2" t="s">
        <v>377</v>
      </c>
      <c r="C29" s="6">
        <v>189</v>
      </c>
      <c r="D29" s="7">
        <v>12</v>
      </c>
      <c r="E29" s="7">
        <v>21.9</v>
      </c>
      <c r="F29" s="7">
        <v>19.600000000000001</v>
      </c>
      <c r="G29" s="6">
        <v>466</v>
      </c>
      <c r="H29" s="7">
        <v>4.7</v>
      </c>
      <c r="I29" s="7">
        <v>13.9</v>
      </c>
      <c r="J29" s="7">
        <v>10.1</v>
      </c>
      <c r="K29" s="6">
        <v>1887047381</v>
      </c>
      <c r="L29" s="7">
        <v>4.7</v>
      </c>
      <c r="M29" s="7">
        <v>20.3</v>
      </c>
      <c r="N29" s="7">
        <v>10.7</v>
      </c>
      <c r="O29" s="6">
        <v>3968</v>
      </c>
      <c r="P29" s="7">
        <v>0.3</v>
      </c>
      <c r="Q29" s="7">
        <v>5.7</v>
      </c>
      <c r="R29" s="7">
        <v>0.5</v>
      </c>
    </row>
    <row r="30" spans="1:18">
      <c r="A30" s="48" t="s">
        <v>142</v>
      </c>
      <c r="B30" s="48"/>
      <c r="C30" s="48"/>
      <c r="D30" s="48"/>
      <c r="E30" s="48"/>
      <c r="F30" s="48"/>
      <c r="G30" s="48"/>
      <c r="H30" s="48"/>
      <c r="I30" s="48"/>
      <c r="J30" s="48"/>
      <c r="K30" s="48"/>
      <c r="L30" s="48"/>
      <c r="M30" s="48"/>
      <c r="N30" s="48"/>
      <c r="O30" s="48"/>
      <c r="P30" s="48"/>
      <c r="Q30" s="48"/>
      <c r="R30" s="48"/>
    </row>
    <row r="31" spans="1:18">
      <c r="B31" s="5" t="s">
        <v>368</v>
      </c>
      <c r="C31" s="3">
        <v>58</v>
      </c>
      <c r="D31" s="4">
        <v>36.200000000000003</v>
      </c>
      <c r="E31" s="4">
        <v>3</v>
      </c>
      <c r="F31" s="4">
        <v>48.8</v>
      </c>
      <c r="G31" s="3">
        <v>273</v>
      </c>
      <c r="H31" s="4">
        <v>16.399999999999999</v>
      </c>
      <c r="I31" s="4">
        <v>20.2</v>
      </c>
      <c r="J31" s="4">
        <v>31.3</v>
      </c>
      <c r="K31" s="3">
        <v>190468333</v>
      </c>
      <c r="L31" s="4">
        <v>17.399999999999999</v>
      </c>
      <c r="M31" s="4">
        <v>39.700000000000003</v>
      </c>
      <c r="N31" s="4">
        <v>37.700000000000003</v>
      </c>
      <c r="O31" s="3">
        <v>669</v>
      </c>
      <c r="P31" s="4">
        <v>5.4</v>
      </c>
      <c r="Q31" s="4">
        <v>23.3</v>
      </c>
      <c r="R31" s="4">
        <v>8.6</v>
      </c>
    </row>
    <row r="32" spans="1:18">
      <c r="B32" s="5" t="s">
        <v>369</v>
      </c>
      <c r="C32" s="3">
        <v>45</v>
      </c>
      <c r="D32" s="4">
        <v>20.8</v>
      </c>
      <c r="E32" s="4">
        <v>38.200000000000003</v>
      </c>
      <c r="F32" s="4">
        <v>36.5</v>
      </c>
      <c r="G32" s="3">
        <v>316</v>
      </c>
      <c r="H32" s="4">
        <v>13.6</v>
      </c>
      <c r="I32" s="4">
        <v>28.4</v>
      </c>
      <c r="J32" s="4">
        <v>24.2</v>
      </c>
      <c r="K32" s="3">
        <v>307544563</v>
      </c>
      <c r="L32" s="4">
        <v>14.4</v>
      </c>
      <c r="M32" s="4">
        <v>21.8</v>
      </c>
      <c r="N32" s="4">
        <v>23.7</v>
      </c>
      <c r="O32" s="3">
        <v>944</v>
      </c>
      <c r="P32" s="4">
        <v>4.9000000000000004</v>
      </c>
      <c r="Q32" s="4">
        <v>0.4</v>
      </c>
      <c r="R32" s="4">
        <v>5.7</v>
      </c>
    </row>
    <row r="33" spans="1:18">
      <c r="B33" s="5" t="s">
        <v>370</v>
      </c>
      <c r="C33" s="3">
        <v>236</v>
      </c>
      <c r="D33" s="4">
        <v>10.5</v>
      </c>
      <c r="E33" s="4">
        <v>28.7</v>
      </c>
      <c r="F33" s="4">
        <v>18.5</v>
      </c>
      <c r="G33" s="3">
        <v>410</v>
      </c>
      <c r="H33" s="4">
        <v>13.9</v>
      </c>
      <c r="I33" s="4">
        <v>19.8</v>
      </c>
      <c r="J33" s="4">
        <v>27.3</v>
      </c>
      <c r="K33" s="3">
        <v>160870231</v>
      </c>
      <c r="L33" s="4">
        <v>15.4</v>
      </c>
      <c r="M33" s="4">
        <v>5.6</v>
      </c>
      <c r="N33" s="4">
        <v>26.6</v>
      </c>
      <c r="O33" s="3">
        <v>391</v>
      </c>
      <c r="P33" s="4">
        <v>6.8</v>
      </c>
      <c r="Q33" s="4">
        <v>-10.5</v>
      </c>
      <c r="R33" s="4">
        <v>8.1999999999999993</v>
      </c>
    </row>
    <row r="34" spans="1:18">
      <c r="B34" s="5" t="s">
        <v>371</v>
      </c>
      <c r="C34" s="3">
        <v>309</v>
      </c>
      <c r="D34" s="4">
        <v>13.5</v>
      </c>
      <c r="E34" s="4">
        <v>24</v>
      </c>
      <c r="F34" s="4">
        <v>22.6</v>
      </c>
      <c r="G34" s="3">
        <v>601</v>
      </c>
      <c r="H34" s="4">
        <v>20.6</v>
      </c>
      <c r="I34" s="4">
        <v>42.8</v>
      </c>
      <c r="J34" s="4">
        <v>34.4</v>
      </c>
      <c r="K34" s="3">
        <v>230135665</v>
      </c>
      <c r="L34" s="4">
        <v>22.2</v>
      </c>
      <c r="M34" s="4">
        <v>48.8</v>
      </c>
      <c r="N34" s="4">
        <v>39.6</v>
      </c>
      <c r="O34" s="3">
        <v>381</v>
      </c>
      <c r="P34" s="4">
        <v>6.1</v>
      </c>
      <c r="Q34" s="4">
        <v>6</v>
      </c>
      <c r="R34" s="4">
        <v>9.4</v>
      </c>
    </row>
    <row r="35" spans="1:18">
      <c r="B35" s="5" t="s">
        <v>372</v>
      </c>
      <c r="C35" s="3">
        <v>210</v>
      </c>
      <c r="D35" s="4">
        <v>19</v>
      </c>
      <c r="E35" s="4">
        <v>3.1</v>
      </c>
      <c r="F35" s="4">
        <v>23.8</v>
      </c>
      <c r="G35" s="3">
        <v>510</v>
      </c>
      <c r="H35" s="4">
        <v>13.1</v>
      </c>
      <c r="I35" s="4">
        <v>16.899999999999999</v>
      </c>
      <c r="J35" s="4">
        <v>29.7</v>
      </c>
      <c r="K35" s="3">
        <v>284478547</v>
      </c>
      <c r="L35" s="4">
        <v>13.6</v>
      </c>
      <c r="M35" s="4">
        <v>33.4</v>
      </c>
      <c r="N35" s="4">
        <v>33.200000000000003</v>
      </c>
      <c r="O35" s="3">
        <v>555</v>
      </c>
      <c r="P35" s="4">
        <v>7</v>
      </c>
      <c r="Q35" s="4">
        <v>14.4</v>
      </c>
      <c r="R35" s="4">
        <v>11.3</v>
      </c>
    </row>
    <row r="36" spans="1:18">
      <c r="B36" s="5" t="s">
        <v>373</v>
      </c>
      <c r="C36" s="3">
        <v>356</v>
      </c>
      <c r="D36" s="4">
        <v>9.6999999999999993</v>
      </c>
      <c r="E36" s="4">
        <v>27.2</v>
      </c>
      <c r="F36" s="4">
        <v>22.2</v>
      </c>
      <c r="G36" s="3">
        <v>639</v>
      </c>
      <c r="H36" s="4">
        <v>18.399999999999999</v>
      </c>
      <c r="I36" s="4">
        <v>20.399999999999999</v>
      </c>
      <c r="J36" s="4">
        <v>31.5</v>
      </c>
      <c r="K36" s="3">
        <v>140090128</v>
      </c>
      <c r="L36" s="4">
        <v>23.3</v>
      </c>
      <c r="M36" s="4">
        <v>60.5</v>
      </c>
      <c r="N36" s="4">
        <v>52.5</v>
      </c>
      <c r="O36" s="3">
        <v>219</v>
      </c>
      <c r="P36" s="4">
        <v>11.9</v>
      </c>
      <c r="Q36" s="4">
        <v>34</v>
      </c>
      <c r="R36" s="4">
        <v>25.6</v>
      </c>
    </row>
    <row r="37" spans="1:18">
      <c r="B37" s="5" t="s">
        <v>374</v>
      </c>
      <c r="C37" s="3">
        <v>360</v>
      </c>
      <c r="D37" s="4">
        <v>20.7</v>
      </c>
      <c r="E37" s="4">
        <v>14</v>
      </c>
      <c r="F37" s="4">
        <v>30.9</v>
      </c>
      <c r="G37" s="3">
        <v>566</v>
      </c>
      <c r="H37" s="4">
        <v>12.5</v>
      </c>
      <c r="I37" s="4">
        <v>-0.4</v>
      </c>
      <c r="J37" s="4">
        <v>26.1</v>
      </c>
      <c r="K37" s="3">
        <v>99496834</v>
      </c>
      <c r="L37" s="4">
        <v>18.600000000000001</v>
      </c>
      <c r="M37" s="4">
        <v>35.200000000000003</v>
      </c>
      <c r="N37" s="4">
        <v>43.9</v>
      </c>
      <c r="O37" s="3">
        <v>176</v>
      </c>
      <c r="P37" s="4">
        <v>14.6</v>
      </c>
      <c r="Q37" s="4">
        <v>37.1</v>
      </c>
      <c r="R37" s="4">
        <v>27.2</v>
      </c>
    </row>
    <row r="38" spans="1:18">
      <c r="B38" s="5" t="s">
        <v>375</v>
      </c>
      <c r="C38" s="3">
        <v>305</v>
      </c>
      <c r="D38" s="4">
        <v>22.8</v>
      </c>
      <c r="E38" s="4">
        <v>13.4</v>
      </c>
      <c r="F38" s="4">
        <v>36.700000000000003</v>
      </c>
      <c r="G38" s="3">
        <v>633</v>
      </c>
      <c r="H38" s="4">
        <v>22.4</v>
      </c>
      <c r="I38" s="4">
        <v>28</v>
      </c>
      <c r="J38" s="4">
        <v>39.4</v>
      </c>
      <c r="K38" s="3">
        <v>86939235</v>
      </c>
      <c r="L38" s="4">
        <v>25.9</v>
      </c>
      <c r="M38" s="4">
        <v>25.6</v>
      </c>
      <c r="N38" s="4">
        <v>41.6</v>
      </c>
      <c r="O38" s="3">
        <v>136</v>
      </c>
      <c r="P38" s="4">
        <v>15.1</v>
      </c>
      <c r="Q38" s="4">
        <v>-2.7</v>
      </c>
      <c r="R38" s="4">
        <v>18.100000000000001</v>
      </c>
    </row>
    <row r="39" spans="1:18">
      <c r="B39" s="5" t="s">
        <v>376</v>
      </c>
      <c r="C39" s="3">
        <v>90</v>
      </c>
      <c r="D39" s="4">
        <v>52.6</v>
      </c>
      <c r="E39" s="4">
        <v>32.5</v>
      </c>
      <c r="F39" s="4">
        <v>106.4</v>
      </c>
      <c r="G39" s="3">
        <v>299</v>
      </c>
      <c r="H39" s="4">
        <v>31.6</v>
      </c>
      <c r="I39" s="4">
        <v>9.6</v>
      </c>
      <c r="J39" s="4">
        <v>41.7</v>
      </c>
      <c r="K39" s="3">
        <v>47881537</v>
      </c>
      <c r="L39" s="4">
        <v>31.9</v>
      </c>
      <c r="M39" s="4">
        <v>-6.4</v>
      </c>
      <c r="N39" s="4">
        <v>39.1</v>
      </c>
      <c r="O39" s="3">
        <v>159</v>
      </c>
      <c r="P39" s="4">
        <v>14.3</v>
      </c>
      <c r="Q39" s="4">
        <v>-10.6</v>
      </c>
      <c r="R39" s="4">
        <v>15.5</v>
      </c>
    </row>
    <row r="40" spans="1:18" ht="13">
      <c r="A40" s="2" t="s">
        <v>377</v>
      </c>
      <c r="C40" s="6">
        <v>155</v>
      </c>
      <c r="D40" s="7">
        <v>10.7</v>
      </c>
      <c r="E40" s="7">
        <v>19.8</v>
      </c>
      <c r="F40" s="7">
        <v>16.3</v>
      </c>
      <c r="G40" s="6">
        <v>409</v>
      </c>
      <c r="H40" s="7">
        <v>7.2</v>
      </c>
      <c r="I40" s="7">
        <v>22.4</v>
      </c>
      <c r="J40" s="7">
        <v>11</v>
      </c>
      <c r="K40" s="6">
        <v>1569072637</v>
      </c>
      <c r="L40" s="7">
        <v>7.2</v>
      </c>
      <c r="M40" s="7">
        <v>31.7</v>
      </c>
      <c r="N40" s="7">
        <v>11.8</v>
      </c>
      <c r="O40" s="6">
        <v>3754</v>
      </c>
      <c r="P40" s="7">
        <v>0.4</v>
      </c>
      <c r="Q40" s="7">
        <v>10.8</v>
      </c>
      <c r="R40" s="7">
        <v>0.8</v>
      </c>
    </row>
    <row r="41" spans="1:18">
      <c r="A41" s="48" t="s">
        <v>143</v>
      </c>
      <c r="B41" s="48"/>
      <c r="C41" s="48"/>
      <c r="D41" s="48"/>
      <c r="E41" s="48"/>
      <c r="F41" s="48"/>
      <c r="G41" s="48"/>
      <c r="H41" s="48"/>
      <c r="I41" s="48"/>
      <c r="J41" s="48"/>
      <c r="K41" s="48"/>
      <c r="L41" s="48"/>
      <c r="M41" s="48"/>
      <c r="N41" s="48"/>
      <c r="O41" s="48"/>
      <c r="P41" s="48"/>
      <c r="Q41" s="48"/>
      <c r="R41" s="48"/>
    </row>
    <row r="42" spans="1:18">
      <c r="B42" s="5" t="s">
        <v>368</v>
      </c>
      <c r="C42" s="3">
        <v>57</v>
      </c>
      <c r="D42" s="4">
        <v>30.5</v>
      </c>
      <c r="E42" s="9" t="s">
        <v>139</v>
      </c>
      <c r="F42" s="9" t="s">
        <v>139</v>
      </c>
      <c r="G42" s="3">
        <v>227</v>
      </c>
      <c r="H42" s="4">
        <v>17.8</v>
      </c>
      <c r="I42" s="9" t="s">
        <v>139</v>
      </c>
      <c r="J42" s="9" t="s">
        <v>139</v>
      </c>
      <c r="K42" s="3">
        <v>136354679</v>
      </c>
      <c r="L42" s="4">
        <v>18.8</v>
      </c>
      <c r="M42" s="9" t="s">
        <v>139</v>
      </c>
      <c r="N42" s="9" t="s">
        <v>139</v>
      </c>
      <c r="O42" s="3">
        <v>543</v>
      </c>
      <c r="P42" s="4">
        <v>5.4</v>
      </c>
      <c r="Q42" s="9" t="s">
        <v>139</v>
      </c>
      <c r="R42" s="9" t="s">
        <v>139</v>
      </c>
    </row>
    <row r="43" spans="1:18">
      <c r="B43" s="5" t="s">
        <v>369</v>
      </c>
      <c r="C43" s="3">
        <v>33</v>
      </c>
      <c r="D43" s="4">
        <v>16.3</v>
      </c>
      <c r="E43" s="9" t="s">
        <v>139</v>
      </c>
      <c r="F43" s="9" t="s">
        <v>139</v>
      </c>
      <c r="G43" s="3">
        <v>246</v>
      </c>
      <c r="H43" s="4">
        <v>14.6</v>
      </c>
      <c r="I43" s="9" t="s">
        <v>139</v>
      </c>
      <c r="J43" s="9" t="s">
        <v>139</v>
      </c>
      <c r="K43" s="3">
        <v>252400588</v>
      </c>
      <c r="L43" s="4">
        <v>15.6</v>
      </c>
      <c r="M43" s="9" t="s">
        <v>139</v>
      </c>
      <c r="N43" s="9" t="s">
        <v>139</v>
      </c>
      <c r="O43" s="3">
        <v>940</v>
      </c>
      <c r="P43" s="4">
        <v>4</v>
      </c>
      <c r="Q43" s="9" t="s">
        <v>139</v>
      </c>
      <c r="R43" s="9" t="s">
        <v>139</v>
      </c>
    </row>
    <row r="44" spans="1:18">
      <c r="B44" s="5" t="s">
        <v>370</v>
      </c>
      <c r="C44" s="3">
        <v>183</v>
      </c>
      <c r="D44" s="4">
        <v>9.8000000000000007</v>
      </c>
      <c r="E44" s="9" t="s">
        <v>139</v>
      </c>
      <c r="F44" s="9" t="s">
        <v>139</v>
      </c>
      <c r="G44" s="3">
        <v>343</v>
      </c>
      <c r="H44" s="4">
        <v>15.4</v>
      </c>
      <c r="I44" s="9" t="s">
        <v>139</v>
      </c>
      <c r="J44" s="9" t="s">
        <v>139</v>
      </c>
      <c r="K44" s="3">
        <v>152292128</v>
      </c>
      <c r="L44" s="4">
        <v>16.7</v>
      </c>
      <c r="M44" s="9" t="s">
        <v>139</v>
      </c>
      <c r="N44" s="9" t="s">
        <v>139</v>
      </c>
      <c r="O44" s="3">
        <v>436</v>
      </c>
      <c r="P44" s="4">
        <v>6.8</v>
      </c>
      <c r="Q44" s="9" t="s">
        <v>139</v>
      </c>
      <c r="R44" s="9" t="s">
        <v>139</v>
      </c>
    </row>
    <row r="45" spans="1:18">
      <c r="B45" s="5" t="s">
        <v>371</v>
      </c>
      <c r="C45" s="3">
        <v>249</v>
      </c>
      <c r="D45" s="4">
        <v>12.3</v>
      </c>
      <c r="E45" s="9" t="s">
        <v>139</v>
      </c>
      <c r="F45" s="9" t="s">
        <v>139</v>
      </c>
      <c r="G45" s="3">
        <v>421</v>
      </c>
      <c r="H45" s="4">
        <v>14.2</v>
      </c>
      <c r="I45" s="9" t="s">
        <v>139</v>
      </c>
      <c r="J45" s="9" t="s">
        <v>139</v>
      </c>
      <c r="K45" s="3">
        <v>154615503</v>
      </c>
      <c r="L45" s="4">
        <v>16.100000000000001</v>
      </c>
      <c r="M45" s="9" t="s">
        <v>139</v>
      </c>
      <c r="N45" s="9" t="s">
        <v>139</v>
      </c>
      <c r="O45" s="3">
        <v>360</v>
      </c>
      <c r="P45" s="4">
        <v>6.3</v>
      </c>
      <c r="Q45" s="9" t="s">
        <v>139</v>
      </c>
      <c r="R45" s="9" t="s">
        <v>139</v>
      </c>
    </row>
    <row r="46" spans="1:18">
      <c r="B46" s="5" t="s">
        <v>372</v>
      </c>
      <c r="C46" s="3">
        <v>204</v>
      </c>
      <c r="D46" s="4">
        <v>13</v>
      </c>
      <c r="E46" s="9" t="s">
        <v>139</v>
      </c>
      <c r="F46" s="9" t="s">
        <v>139</v>
      </c>
      <c r="G46" s="3">
        <v>437</v>
      </c>
      <c r="H46" s="4">
        <v>19</v>
      </c>
      <c r="I46" s="9" t="s">
        <v>139</v>
      </c>
      <c r="J46" s="9" t="s">
        <v>139</v>
      </c>
      <c r="K46" s="3">
        <v>213307741</v>
      </c>
      <c r="L46" s="4">
        <v>19.8</v>
      </c>
      <c r="M46" s="9" t="s">
        <v>139</v>
      </c>
      <c r="N46" s="9" t="s">
        <v>139</v>
      </c>
      <c r="O46" s="3">
        <v>485</v>
      </c>
      <c r="P46" s="4">
        <v>6.9</v>
      </c>
      <c r="Q46" s="9" t="s">
        <v>139</v>
      </c>
      <c r="R46" s="9" t="s">
        <v>139</v>
      </c>
    </row>
    <row r="47" spans="1:18">
      <c r="B47" s="5" t="s">
        <v>373</v>
      </c>
      <c r="C47" s="3">
        <v>280</v>
      </c>
      <c r="D47" s="4">
        <v>14.5</v>
      </c>
      <c r="E47" s="9" t="s">
        <v>139</v>
      </c>
      <c r="F47" s="9" t="s">
        <v>139</v>
      </c>
      <c r="G47" s="3">
        <v>531</v>
      </c>
      <c r="H47" s="4">
        <v>21</v>
      </c>
      <c r="I47" s="9" t="s">
        <v>139</v>
      </c>
      <c r="J47" s="9" t="s">
        <v>139</v>
      </c>
      <c r="K47" s="3">
        <v>87260002</v>
      </c>
      <c r="L47" s="4">
        <v>23.8</v>
      </c>
      <c r="M47" s="9" t="s">
        <v>139</v>
      </c>
      <c r="N47" s="9" t="s">
        <v>139</v>
      </c>
      <c r="O47" s="3">
        <v>163</v>
      </c>
      <c r="P47" s="4">
        <v>12</v>
      </c>
      <c r="Q47" s="9" t="s">
        <v>139</v>
      </c>
      <c r="R47" s="9" t="s">
        <v>139</v>
      </c>
    </row>
    <row r="48" spans="1:18">
      <c r="B48" s="5" t="s">
        <v>374</v>
      </c>
      <c r="C48" s="3">
        <v>316</v>
      </c>
      <c r="D48" s="4">
        <v>17.5</v>
      </c>
      <c r="E48" s="9" t="s">
        <v>139</v>
      </c>
      <c r="F48" s="9" t="s">
        <v>139</v>
      </c>
      <c r="G48" s="3">
        <v>569</v>
      </c>
      <c r="H48" s="4">
        <v>22.9</v>
      </c>
      <c r="I48" s="9" t="s">
        <v>139</v>
      </c>
      <c r="J48" s="9" t="s">
        <v>139</v>
      </c>
      <c r="K48" s="3">
        <v>73566358</v>
      </c>
      <c r="L48" s="4">
        <v>25.6</v>
      </c>
      <c r="M48" s="9" t="s">
        <v>139</v>
      </c>
      <c r="N48" s="9" t="s">
        <v>139</v>
      </c>
      <c r="O48" s="3">
        <v>128</v>
      </c>
      <c r="P48" s="4">
        <v>14.4</v>
      </c>
      <c r="Q48" s="9" t="s">
        <v>139</v>
      </c>
      <c r="R48" s="9" t="s">
        <v>139</v>
      </c>
    </row>
    <row r="49" spans="1:18">
      <c r="B49" s="5" t="s">
        <v>375</v>
      </c>
      <c r="C49" s="3">
        <v>269</v>
      </c>
      <c r="D49" s="4">
        <v>22.9</v>
      </c>
      <c r="E49" s="9" t="s">
        <v>139</v>
      </c>
      <c r="F49" s="9" t="s">
        <v>139</v>
      </c>
      <c r="G49" s="3">
        <v>494</v>
      </c>
      <c r="H49" s="4">
        <v>24.5</v>
      </c>
      <c r="I49" s="9" t="s">
        <v>139</v>
      </c>
      <c r="J49" s="9" t="s">
        <v>139</v>
      </c>
      <c r="K49" s="3">
        <v>69228157</v>
      </c>
      <c r="L49" s="4">
        <v>26.4</v>
      </c>
      <c r="M49" s="9" t="s">
        <v>139</v>
      </c>
      <c r="N49" s="9" t="s">
        <v>139</v>
      </c>
      <c r="O49" s="3">
        <v>140</v>
      </c>
      <c r="P49" s="4">
        <v>12.8</v>
      </c>
      <c r="Q49" s="9" t="s">
        <v>139</v>
      </c>
      <c r="R49" s="9" t="s">
        <v>139</v>
      </c>
    </row>
    <row r="50" spans="1:18">
      <c r="B50" s="5" t="s">
        <v>376</v>
      </c>
      <c r="C50" s="3">
        <v>68</v>
      </c>
      <c r="D50" s="4">
        <v>60.7</v>
      </c>
      <c r="E50" s="9" t="s">
        <v>139</v>
      </c>
      <c r="F50" s="9" t="s">
        <v>139</v>
      </c>
      <c r="G50" s="3">
        <v>273</v>
      </c>
      <c r="H50" s="4">
        <v>24.2</v>
      </c>
      <c r="I50" s="9" t="s">
        <v>139</v>
      </c>
      <c r="J50" s="9" t="s">
        <v>139</v>
      </c>
      <c r="K50" s="3">
        <v>51144364</v>
      </c>
      <c r="L50" s="4">
        <v>27.9</v>
      </c>
      <c r="M50" s="9" t="s">
        <v>139</v>
      </c>
      <c r="N50" s="9" t="s">
        <v>139</v>
      </c>
      <c r="O50" s="3">
        <v>178</v>
      </c>
      <c r="P50" s="4">
        <v>10.6</v>
      </c>
      <c r="Q50" s="9" t="s">
        <v>139</v>
      </c>
      <c r="R50" s="9" t="s">
        <v>139</v>
      </c>
    </row>
    <row r="51" spans="1:18" ht="13">
      <c r="A51" s="19" t="s">
        <v>377</v>
      </c>
      <c r="B51" s="14"/>
      <c r="C51" s="16">
        <v>129</v>
      </c>
      <c r="D51" s="17">
        <v>8.4</v>
      </c>
      <c r="E51" s="18" t="s">
        <v>139</v>
      </c>
      <c r="F51" s="18" t="s">
        <v>139</v>
      </c>
      <c r="G51" s="16">
        <v>334</v>
      </c>
      <c r="H51" s="17">
        <v>6.9</v>
      </c>
      <c r="I51" s="18" t="s">
        <v>139</v>
      </c>
      <c r="J51" s="18" t="s">
        <v>139</v>
      </c>
      <c r="K51" s="16">
        <v>1191360327</v>
      </c>
      <c r="L51" s="17">
        <v>6.9</v>
      </c>
      <c r="M51" s="18" t="s">
        <v>139</v>
      </c>
      <c r="N51" s="18" t="s">
        <v>139</v>
      </c>
      <c r="O51" s="16">
        <v>3387</v>
      </c>
      <c r="P51" s="17">
        <v>0.7</v>
      </c>
      <c r="Q51" s="18" t="s">
        <v>139</v>
      </c>
      <c r="R51" s="18" t="s">
        <v>139</v>
      </c>
    </row>
    <row r="52" spans="1:18" ht="12.75" customHeight="1">
      <c r="A52" s="53" t="s">
        <v>378</v>
      </c>
      <c r="B52" s="43"/>
      <c r="C52" s="43"/>
      <c r="D52" s="43"/>
      <c r="E52" s="43"/>
      <c r="F52" s="43"/>
      <c r="G52" s="43"/>
      <c r="H52" s="43"/>
      <c r="I52" s="43"/>
      <c r="J52" s="43"/>
      <c r="K52" s="43"/>
      <c r="L52" s="43"/>
      <c r="M52" s="43"/>
      <c r="N52" s="43"/>
      <c r="O52" s="43"/>
      <c r="P52" s="43"/>
      <c r="Q52" s="43"/>
      <c r="R52" s="43"/>
    </row>
    <row r="53" spans="1:18" ht="12.75" customHeight="1">
      <c r="A53" s="53" t="s">
        <v>145</v>
      </c>
      <c r="B53" s="43"/>
      <c r="C53" s="43"/>
      <c r="D53" s="43"/>
      <c r="E53" s="43"/>
      <c r="F53" s="43"/>
      <c r="G53" s="43"/>
      <c r="H53" s="43"/>
      <c r="I53" s="43"/>
      <c r="J53" s="43"/>
      <c r="K53" s="43"/>
      <c r="L53" s="43"/>
      <c r="M53" s="43"/>
      <c r="N53" s="43"/>
      <c r="O53" s="43"/>
      <c r="P53" s="43"/>
      <c r="Q53" s="43"/>
      <c r="R53" s="43"/>
    </row>
    <row r="54" spans="1:18" ht="12.75" customHeight="1">
      <c r="A54" s="53" t="s">
        <v>146</v>
      </c>
      <c r="B54" s="43"/>
      <c r="C54" s="43"/>
      <c r="D54" s="43"/>
      <c r="E54" s="43"/>
      <c r="F54" s="43"/>
      <c r="G54" s="43"/>
      <c r="H54" s="43"/>
      <c r="I54" s="43"/>
      <c r="J54" s="43"/>
      <c r="K54" s="43"/>
      <c r="L54" s="43"/>
      <c r="M54" s="43"/>
      <c r="N54" s="43"/>
      <c r="O54" s="43"/>
      <c r="P54" s="43"/>
      <c r="Q54" s="43"/>
      <c r="R54" s="43"/>
    </row>
    <row r="55" spans="1:18" ht="12.75" customHeight="1">
      <c r="A55" s="53" t="s">
        <v>168</v>
      </c>
      <c r="B55" s="43"/>
      <c r="C55" s="43"/>
      <c r="D55" s="43"/>
      <c r="E55" s="43"/>
      <c r="F55" s="43"/>
      <c r="G55" s="43"/>
      <c r="H55" s="43"/>
      <c r="I55" s="43"/>
      <c r="J55" s="43"/>
      <c r="K55" s="43"/>
      <c r="L55" s="43"/>
      <c r="M55" s="43"/>
      <c r="N55" s="43"/>
      <c r="O55" s="43"/>
      <c r="P55" s="43"/>
      <c r="Q55" s="43"/>
      <c r="R55" s="43"/>
    </row>
    <row r="56" spans="1:18" ht="12.75" customHeight="1">
      <c r="A56" s="53" t="s">
        <v>379</v>
      </c>
      <c r="B56" s="43"/>
      <c r="C56" s="43"/>
      <c r="D56" s="43"/>
      <c r="E56" s="43"/>
      <c r="F56" s="43"/>
      <c r="G56" s="43"/>
      <c r="H56" s="43"/>
      <c r="I56" s="43"/>
      <c r="J56" s="43"/>
      <c r="K56" s="43"/>
      <c r="L56" s="43"/>
      <c r="M56" s="43"/>
      <c r="N56" s="43"/>
      <c r="O56" s="43"/>
      <c r="P56" s="43"/>
      <c r="Q56" s="43"/>
      <c r="R56" s="43"/>
    </row>
    <row r="57" spans="1:18" ht="12.75" customHeight="1">
      <c r="A57" s="49" t="s">
        <v>152</v>
      </c>
      <c r="B57" s="43"/>
      <c r="C57" s="43"/>
      <c r="D57" s="43"/>
      <c r="E57" s="43"/>
      <c r="F57" s="43"/>
      <c r="G57" s="43"/>
      <c r="H57" s="43"/>
      <c r="I57" s="43"/>
      <c r="J57" s="43"/>
      <c r="K57" s="43"/>
      <c r="L57" s="43"/>
      <c r="M57" s="43"/>
      <c r="N57" s="43"/>
      <c r="O57" s="43"/>
      <c r="P57" s="43"/>
      <c r="Q57" s="43"/>
      <c r="R57" s="43"/>
    </row>
    <row r="58" spans="1:18" ht="12.75" customHeight="1">
      <c r="A58" s="54" t="s">
        <v>153</v>
      </c>
      <c r="B58" s="43"/>
      <c r="C58" s="43"/>
      <c r="D58" s="43"/>
      <c r="E58" s="43"/>
      <c r="F58" s="43"/>
      <c r="G58" s="43"/>
      <c r="H58" s="43"/>
      <c r="I58" s="43"/>
      <c r="J58" s="43"/>
      <c r="K58" s="43"/>
      <c r="L58" s="43"/>
      <c r="M58" s="43"/>
      <c r="N58" s="43"/>
      <c r="O58" s="43"/>
      <c r="P58" s="43"/>
      <c r="Q58" s="43"/>
      <c r="R58" s="43"/>
    </row>
    <row r="59" spans="1:18" ht="12.75" customHeight="1">
      <c r="A59" s="54" t="s">
        <v>154</v>
      </c>
      <c r="B59" s="43"/>
      <c r="C59" s="43"/>
      <c r="D59" s="43"/>
      <c r="E59" s="43"/>
      <c r="F59" s="43"/>
      <c r="G59" s="43"/>
      <c r="H59" s="43"/>
      <c r="I59" s="43"/>
      <c r="J59" s="43"/>
      <c r="K59" s="43"/>
      <c r="L59" s="43"/>
      <c r="M59" s="43"/>
      <c r="N59" s="43"/>
      <c r="O59" s="43"/>
      <c r="P59" s="43"/>
      <c r="Q59" s="43"/>
      <c r="R59" s="43"/>
    </row>
    <row r="60" spans="1:18" ht="12.75" customHeight="1">
      <c r="A60" s="49" t="s">
        <v>156</v>
      </c>
      <c r="B60" s="43"/>
      <c r="C60" s="43"/>
      <c r="D60" s="43"/>
      <c r="E60" s="43"/>
      <c r="F60" s="43"/>
      <c r="G60" s="43"/>
      <c r="H60" s="43"/>
      <c r="I60" s="43"/>
      <c r="J60" s="43"/>
      <c r="K60" s="43"/>
      <c r="L60" s="43"/>
      <c r="M60" s="43"/>
      <c r="N60" s="43"/>
      <c r="O60" s="43"/>
      <c r="P60" s="43"/>
      <c r="Q60" s="43"/>
      <c r="R60" s="43"/>
    </row>
  </sheetData>
  <mergeCells count="23">
    <mergeCell ref="A58:R58"/>
    <mergeCell ref="A59:R59"/>
    <mergeCell ref="A60:R60"/>
    <mergeCell ref="A53:R53"/>
    <mergeCell ref="A54:R54"/>
    <mergeCell ref="A55:R55"/>
    <mergeCell ref="A56:R56"/>
    <mergeCell ref="A57:R57"/>
    <mergeCell ref="A8:R8"/>
    <mergeCell ref="A19:R19"/>
    <mergeCell ref="A30:R30"/>
    <mergeCell ref="A41:R41"/>
    <mergeCell ref="A52:R52"/>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R60"/>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23.75" customWidth="1"/>
    <col min="3" max="10" width="10" customWidth="1"/>
    <col min="11" max="11" width="14.75" customWidth="1"/>
    <col min="12" max="18" width="10" customWidth="1"/>
  </cols>
  <sheetData>
    <row r="1" spans="1:18" ht="12.75" customHeight="1">
      <c r="A1" s="42" t="s">
        <v>40</v>
      </c>
      <c r="B1" s="43"/>
      <c r="C1" s="43"/>
      <c r="D1" s="43"/>
      <c r="E1" s="43"/>
      <c r="F1" s="43"/>
      <c r="G1" s="43"/>
      <c r="H1" s="43"/>
      <c r="I1" s="43"/>
      <c r="J1" s="43"/>
      <c r="K1" s="43"/>
      <c r="L1" s="43"/>
      <c r="M1" s="43"/>
      <c r="N1" s="43"/>
      <c r="O1" s="43"/>
      <c r="P1" s="43"/>
      <c r="Q1" s="43"/>
      <c r="R1" s="43"/>
    </row>
    <row r="2" spans="1:18" ht="12.75" customHeight="1">
      <c r="A2" s="44" t="s">
        <v>382</v>
      </c>
      <c r="B2" s="43"/>
      <c r="C2" s="43"/>
      <c r="D2" s="43"/>
      <c r="E2" s="43"/>
      <c r="F2" s="43"/>
      <c r="G2" s="43"/>
      <c r="H2" s="43"/>
      <c r="I2" s="43"/>
      <c r="J2" s="43"/>
      <c r="K2" s="43"/>
      <c r="L2" s="43"/>
      <c r="M2" s="43"/>
      <c r="N2" s="43"/>
      <c r="O2" s="43"/>
      <c r="P2" s="43"/>
      <c r="Q2" s="43"/>
      <c r="R2" s="43"/>
    </row>
    <row r="3" spans="1:18" ht="12.75" customHeight="1">
      <c r="A3" s="42" t="s">
        <v>364</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381</v>
      </c>
      <c r="B5" s="43"/>
      <c r="C5" s="43"/>
      <c r="D5" s="43"/>
      <c r="E5" s="43"/>
      <c r="F5" s="43"/>
      <c r="G5" s="43"/>
      <c r="H5" s="43"/>
      <c r="I5" s="43"/>
      <c r="J5" s="43"/>
      <c r="K5" s="43"/>
      <c r="L5" s="43"/>
      <c r="M5" s="43"/>
      <c r="N5" s="43"/>
      <c r="O5" s="43"/>
      <c r="P5" s="43"/>
      <c r="Q5" s="43"/>
      <c r="R5" s="43"/>
    </row>
    <row r="6" spans="1:18">
      <c r="A6" s="46" t="s">
        <v>366</v>
      </c>
      <c r="B6" s="46" t="s">
        <v>92</v>
      </c>
      <c r="C6" s="47" t="s">
        <v>93</v>
      </c>
      <c r="D6" s="47" t="s">
        <v>92</v>
      </c>
      <c r="E6" s="47" t="s">
        <v>92</v>
      </c>
      <c r="F6" s="47" t="s">
        <v>92</v>
      </c>
      <c r="G6" s="47" t="s">
        <v>94</v>
      </c>
      <c r="H6" s="47" t="s">
        <v>92</v>
      </c>
      <c r="I6" s="47" t="s">
        <v>92</v>
      </c>
      <c r="J6" s="47" t="s">
        <v>92</v>
      </c>
      <c r="K6" s="47" t="s">
        <v>95</v>
      </c>
      <c r="L6" s="47" t="s">
        <v>92</v>
      </c>
      <c r="M6" s="47" t="s">
        <v>92</v>
      </c>
      <c r="N6" s="47" t="s">
        <v>92</v>
      </c>
      <c r="O6" s="47" t="s">
        <v>367</v>
      </c>
      <c r="P6" s="47"/>
      <c r="Q6" s="47"/>
      <c r="R6" s="47"/>
    </row>
    <row r="7" spans="1:18" ht="48">
      <c r="A7" s="46" t="s">
        <v>92</v>
      </c>
      <c r="B7" s="46" t="s">
        <v>92</v>
      </c>
      <c r="C7" s="1" t="s">
        <v>97</v>
      </c>
      <c r="D7" s="1" t="s">
        <v>98</v>
      </c>
      <c r="E7" s="1" t="s">
        <v>99</v>
      </c>
      <c r="F7" s="1" t="s">
        <v>100</v>
      </c>
      <c r="G7" s="1" t="s">
        <v>97</v>
      </c>
      <c r="H7" s="1" t="s">
        <v>98</v>
      </c>
      <c r="I7" s="1" t="s">
        <v>99</v>
      </c>
      <c r="J7" s="1" t="s">
        <v>100</v>
      </c>
      <c r="K7" s="1" t="s">
        <v>101</v>
      </c>
      <c r="L7" s="1" t="s">
        <v>98</v>
      </c>
      <c r="M7" s="1" t="s">
        <v>99</v>
      </c>
      <c r="N7" s="1" t="s">
        <v>100</v>
      </c>
      <c r="O7" s="1" t="s">
        <v>102</v>
      </c>
      <c r="P7" s="1" t="s">
        <v>98</v>
      </c>
      <c r="Q7" s="1" t="s">
        <v>99</v>
      </c>
      <c r="R7" s="1" t="s">
        <v>100</v>
      </c>
    </row>
    <row r="8" spans="1:18">
      <c r="A8" s="48" t="s">
        <v>103</v>
      </c>
      <c r="B8" s="48"/>
      <c r="C8" s="48"/>
      <c r="D8" s="48"/>
      <c r="E8" s="48"/>
      <c r="F8" s="48"/>
      <c r="G8" s="48"/>
      <c r="H8" s="48"/>
      <c r="I8" s="48"/>
      <c r="J8" s="48"/>
      <c r="K8" s="48"/>
      <c r="L8" s="48"/>
      <c r="M8" s="48"/>
      <c r="N8" s="48"/>
      <c r="O8" s="48"/>
      <c r="P8" s="48"/>
      <c r="Q8" s="48"/>
      <c r="R8" s="48"/>
    </row>
    <row r="9" spans="1:18">
      <c r="B9" s="5" t="s">
        <v>368</v>
      </c>
      <c r="C9" s="3">
        <v>0</v>
      </c>
      <c r="D9" s="9" t="s">
        <v>139</v>
      </c>
      <c r="E9" s="9" t="s">
        <v>139</v>
      </c>
      <c r="F9" s="9" t="s">
        <v>139</v>
      </c>
      <c r="G9" s="3">
        <v>30</v>
      </c>
      <c r="H9" s="4">
        <v>23.1</v>
      </c>
      <c r="I9" s="4">
        <v>2.6</v>
      </c>
      <c r="J9" s="4">
        <v>29.6</v>
      </c>
      <c r="K9" s="3">
        <v>20936204</v>
      </c>
      <c r="L9" s="4">
        <v>23.1</v>
      </c>
      <c r="M9" s="4">
        <v>-13</v>
      </c>
      <c r="N9" s="4">
        <v>24.6</v>
      </c>
      <c r="O9" s="3">
        <v>307</v>
      </c>
      <c r="P9" s="4">
        <v>8.1</v>
      </c>
      <c r="Q9" s="4">
        <v>-19.5</v>
      </c>
      <c r="R9" s="4">
        <v>7.7</v>
      </c>
    </row>
    <row r="10" spans="1:18">
      <c r="B10" s="5" t="s">
        <v>369</v>
      </c>
      <c r="C10" s="3">
        <v>1</v>
      </c>
      <c r="D10" s="4">
        <v>57.3</v>
      </c>
      <c r="E10" s="4">
        <v>-55</v>
      </c>
      <c r="F10" s="4">
        <v>29.7</v>
      </c>
      <c r="G10" s="3">
        <v>50</v>
      </c>
      <c r="H10" s="4">
        <v>13.4</v>
      </c>
      <c r="I10" s="4">
        <v>-1.8</v>
      </c>
      <c r="J10" s="4">
        <v>20.5</v>
      </c>
      <c r="K10" s="3">
        <v>43314458</v>
      </c>
      <c r="L10" s="4">
        <v>14</v>
      </c>
      <c r="M10" s="4">
        <v>-7.9</v>
      </c>
      <c r="N10" s="4">
        <v>20.399999999999999</v>
      </c>
      <c r="O10" s="3">
        <v>505</v>
      </c>
      <c r="P10" s="4">
        <v>6.5</v>
      </c>
      <c r="Q10" s="4">
        <v>-9.1</v>
      </c>
      <c r="R10" s="4">
        <v>8.3000000000000007</v>
      </c>
    </row>
    <row r="11" spans="1:18">
      <c r="B11" s="5" t="s">
        <v>370</v>
      </c>
      <c r="C11" s="3">
        <v>4</v>
      </c>
      <c r="D11" s="4">
        <v>37</v>
      </c>
      <c r="E11" s="4">
        <v>-55.6</v>
      </c>
      <c r="F11" s="4">
        <v>22</v>
      </c>
      <c r="G11" s="3">
        <v>73</v>
      </c>
      <c r="H11" s="4">
        <v>14.8</v>
      </c>
      <c r="I11" s="4">
        <v>3.3</v>
      </c>
      <c r="J11" s="4">
        <v>23.9</v>
      </c>
      <c r="K11" s="3">
        <v>29156234</v>
      </c>
      <c r="L11" s="4">
        <v>16.2</v>
      </c>
      <c r="M11" s="4">
        <v>5.2</v>
      </c>
      <c r="N11" s="4">
        <v>28.9</v>
      </c>
      <c r="O11" s="3">
        <v>276</v>
      </c>
      <c r="P11" s="4">
        <v>8.1999999999999993</v>
      </c>
      <c r="Q11" s="4">
        <v>-5.5</v>
      </c>
      <c r="R11" s="4">
        <v>13.6</v>
      </c>
    </row>
    <row r="12" spans="1:18">
      <c r="B12" s="5" t="s">
        <v>371</v>
      </c>
      <c r="C12" s="3">
        <v>5</v>
      </c>
      <c r="D12" s="4">
        <v>48.7</v>
      </c>
      <c r="E12" s="4">
        <v>-19.2</v>
      </c>
      <c r="F12" s="4">
        <v>56</v>
      </c>
      <c r="G12" s="3">
        <v>90</v>
      </c>
      <c r="H12" s="4">
        <v>14.6</v>
      </c>
      <c r="I12" s="4">
        <v>13.4</v>
      </c>
      <c r="J12" s="4">
        <v>23.3</v>
      </c>
      <c r="K12" s="3">
        <v>40465166</v>
      </c>
      <c r="L12" s="4">
        <v>16</v>
      </c>
      <c r="M12" s="4">
        <v>21.6</v>
      </c>
      <c r="N12" s="4">
        <v>28.8</v>
      </c>
      <c r="O12" s="3">
        <v>332</v>
      </c>
      <c r="P12" s="4">
        <v>7.6</v>
      </c>
      <c r="Q12" s="4">
        <v>8.6</v>
      </c>
      <c r="R12" s="4">
        <v>12.5</v>
      </c>
    </row>
    <row r="13" spans="1:18">
      <c r="B13" s="5" t="s">
        <v>372</v>
      </c>
      <c r="C13" s="3">
        <v>17</v>
      </c>
      <c r="D13" s="4">
        <v>33.5</v>
      </c>
      <c r="E13" s="4">
        <v>-20.9</v>
      </c>
      <c r="F13" s="4">
        <v>35.1</v>
      </c>
      <c r="G13" s="3">
        <v>122</v>
      </c>
      <c r="H13" s="4">
        <v>12.1</v>
      </c>
      <c r="I13" s="4">
        <v>13</v>
      </c>
      <c r="J13" s="4">
        <v>18.5</v>
      </c>
      <c r="K13" s="3">
        <v>76404934</v>
      </c>
      <c r="L13" s="4">
        <v>11.8</v>
      </c>
      <c r="M13" s="4">
        <v>21</v>
      </c>
      <c r="N13" s="4">
        <v>21.6</v>
      </c>
      <c r="O13" s="3">
        <v>478</v>
      </c>
      <c r="P13" s="4">
        <v>6.3</v>
      </c>
      <c r="Q13" s="4">
        <v>2.8</v>
      </c>
      <c r="R13" s="4">
        <v>9.4</v>
      </c>
    </row>
    <row r="14" spans="1:18">
      <c r="B14" s="5" t="s">
        <v>373</v>
      </c>
      <c r="C14" s="3">
        <v>32</v>
      </c>
      <c r="D14" s="4">
        <v>41.8</v>
      </c>
      <c r="E14" s="4">
        <v>27.9</v>
      </c>
      <c r="F14" s="4">
        <v>85.8</v>
      </c>
      <c r="G14" s="3">
        <v>153</v>
      </c>
      <c r="H14" s="4">
        <v>12.6</v>
      </c>
      <c r="I14" s="4">
        <v>28.5</v>
      </c>
      <c r="J14" s="4">
        <v>24.7</v>
      </c>
      <c r="K14" s="3">
        <v>40404874</v>
      </c>
      <c r="L14" s="4">
        <v>13.8</v>
      </c>
      <c r="M14" s="4">
        <v>25.8</v>
      </c>
      <c r="N14" s="4">
        <v>28.8</v>
      </c>
      <c r="O14" s="3">
        <v>209</v>
      </c>
      <c r="P14" s="4">
        <v>8.6999999999999993</v>
      </c>
      <c r="Q14" s="4">
        <v>2.8</v>
      </c>
      <c r="R14" s="4">
        <v>14.5</v>
      </c>
    </row>
    <row r="15" spans="1:18">
      <c r="B15" s="5" t="s">
        <v>374</v>
      </c>
      <c r="C15" s="3">
        <v>11</v>
      </c>
      <c r="D15" s="4">
        <v>70.099999999999994</v>
      </c>
      <c r="E15" s="4">
        <v>0</v>
      </c>
      <c r="F15" s="4">
        <v>128.6</v>
      </c>
      <c r="G15" s="3">
        <v>152</v>
      </c>
      <c r="H15" s="4">
        <v>17.5</v>
      </c>
      <c r="I15" s="4">
        <v>24.8</v>
      </c>
      <c r="J15" s="4">
        <v>35.4</v>
      </c>
      <c r="K15" s="3">
        <v>34000694</v>
      </c>
      <c r="L15" s="4">
        <v>19.3</v>
      </c>
      <c r="M15" s="4">
        <v>35.5</v>
      </c>
      <c r="N15" s="4">
        <v>41.7</v>
      </c>
      <c r="O15" s="3">
        <v>160</v>
      </c>
      <c r="P15" s="4">
        <v>11.7</v>
      </c>
      <c r="Q15" s="4">
        <v>7</v>
      </c>
      <c r="R15" s="4">
        <v>18.600000000000001</v>
      </c>
    </row>
    <row r="16" spans="1:18">
      <c r="B16" s="5" t="s">
        <v>375</v>
      </c>
      <c r="C16" s="3">
        <v>1</v>
      </c>
      <c r="D16" s="4">
        <v>64.900000000000006</v>
      </c>
      <c r="E16" s="4">
        <v>56.2</v>
      </c>
      <c r="F16" s="4">
        <v>191.8</v>
      </c>
      <c r="G16" s="3">
        <v>68</v>
      </c>
      <c r="H16" s="4">
        <v>31.6</v>
      </c>
      <c r="I16" s="4">
        <v>46.5</v>
      </c>
      <c r="J16" s="4">
        <v>68.7</v>
      </c>
      <c r="K16" s="3">
        <v>8993967</v>
      </c>
      <c r="L16" s="4">
        <v>34.200000000000003</v>
      </c>
      <c r="M16" s="4">
        <v>39.9</v>
      </c>
      <c r="N16" s="4">
        <v>72.7</v>
      </c>
      <c r="O16" s="3">
        <v>83</v>
      </c>
      <c r="P16" s="4">
        <v>16.899999999999999</v>
      </c>
      <c r="Q16" s="4">
        <v>-1.8</v>
      </c>
      <c r="R16" s="4">
        <v>23.2</v>
      </c>
    </row>
    <row r="17" spans="1:18">
      <c r="B17" s="5" t="s">
        <v>376</v>
      </c>
      <c r="C17" s="3">
        <v>2</v>
      </c>
      <c r="D17" s="4">
        <v>91.7</v>
      </c>
      <c r="E17" s="4">
        <v>42.2</v>
      </c>
      <c r="F17" s="4">
        <v>213.1</v>
      </c>
      <c r="G17" s="3">
        <v>72</v>
      </c>
      <c r="H17" s="4">
        <v>31.7</v>
      </c>
      <c r="I17" s="4">
        <v>14</v>
      </c>
      <c r="J17" s="4">
        <v>50.1</v>
      </c>
      <c r="K17" s="3">
        <v>11505099</v>
      </c>
      <c r="L17" s="4">
        <v>34.299999999999997</v>
      </c>
      <c r="M17" s="4">
        <v>3.8</v>
      </c>
      <c r="N17" s="4">
        <v>49.1</v>
      </c>
      <c r="O17" s="3">
        <v>98</v>
      </c>
      <c r="P17" s="4">
        <v>17.3</v>
      </c>
      <c r="Q17" s="4">
        <v>-1.3</v>
      </c>
      <c r="R17" s="4">
        <v>25.4</v>
      </c>
    </row>
    <row r="18" spans="1:18" ht="13">
      <c r="A18" s="2" t="s">
        <v>377</v>
      </c>
      <c r="C18" s="6">
        <v>2</v>
      </c>
      <c r="D18" s="7">
        <v>16.899999999999999</v>
      </c>
      <c r="E18" s="7">
        <v>-16.7</v>
      </c>
      <c r="F18" s="7">
        <v>20.399999999999999</v>
      </c>
      <c r="G18" s="6">
        <v>78</v>
      </c>
      <c r="H18" s="7">
        <v>5.9</v>
      </c>
      <c r="I18" s="7">
        <v>16.100000000000001</v>
      </c>
      <c r="J18" s="7">
        <v>9.1</v>
      </c>
      <c r="K18" s="6">
        <v>329888990</v>
      </c>
      <c r="L18" s="7">
        <v>5.9</v>
      </c>
      <c r="M18" s="7">
        <v>21.4</v>
      </c>
      <c r="N18" s="7">
        <v>9.5</v>
      </c>
      <c r="O18" s="6">
        <v>2648</v>
      </c>
      <c r="P18" s="7">
        <v>2</v>
      </c>
      <c r="Q18" s="7">
        <v>2.8</v>
      </c>
      <c r="R18" s="7">
        <v>3.1</v>
      </c>
    </row>
    <row r="19" spans="1:18" ht="13">
      <c r="A19" s="48" t="s">
        <v>167</v>
      </c>
      <c r="B19" s="48"/>
      <c r="C19" s="48"/>
      <c r="D19" s="48"/>
      <c r="E19" s="48"/>
      <c r="F19" s="48"/>
      <c r="G19" s="48"/>
      <c r="H19" s="48"/>
      <c r="I19" s="48"/>
      <c r="J19" s="48"/>
      <c r="K19" s="48"/>
      <c r="L19" s="48"/>
      <c r="M19" s="48"/>
      <c r="N19" s="48"/>
      <c r="O19" s="48"/>
      <c r="P19" s="48"/>
      <c r="Q19" s="48"/>
      <c r="R19" s="48"/>
    </row>
    <row r="20" spans="1:18">
      <c r="B20" s="5" t="s">
        <v>368</v>
      </c>
      <c r="C20" s="3">
        <v>0</v>
      </c>
      <c r="D20" s="9" t="s">
        <v>139</v>
      </c>
      <c r="E20" s="9" t="s">
        <v>139</v>
      </c>
      <c r="F20" s="9" t="s">
        <v>139</v>
      </c>
      <c r="G20" s="3">
        <v>30</v>
      </c>
      <c r="H20" s="4">
        <v>19.2</v>
      </c>
      <c r="I20" s="4">
        <v>34.700000000000003</v>
      </c>
      <c r="J20" s="4">
        <v>31.9</v>
      </c>
      <c r="K20" s="3">
        <v>24067744</v>
      </c>
      <c r="L20" s="4">
        <v>19.5</v>
      </c>
      <c r="M20" s="4">
        <v>57.4</v>
      </c>
      <c r="N20" s="4">
        <v>39</v>
      </c>
      <c r="O20" s="3">
        <v>381</v>
      </c>
      <c r="P20" s="4">
        <v>7.2</v>
      </c>
      <c r="Q20" s="4">
        <v>15.1</v>
      </c>
      <c r="R20" s="4">
        <v>12</v>
      </c>
    </row>
    <row r="21" spans="1:18">
      <c r="B21" s="5" t="s">
        <v>369</v>
      </c>
      <c r="C21" s="3">
        <v>2</v>
      </c>
      <c r="D21" s="4">
        <v>32.9</v>
      </c>
      <c r="E21" s="4">
        <v>0</v>
      </c>
      <c r="F21" s="4">
        <v>46.6</v>
      </c>
      <c r="G21" s="3">
        <v>51</v>
      </c>
      <c r="H21" s="4">
        <v>16</v>
      </c>
      <c r="I21" s="4">
        <v>27.3</v>
      </c>
      <c r="J21" s="4">
        <v>32.1</v>
      </c>
      <c r="K21" s="3">
        <v>47018302</v>
      </c>
      <c r="L21" s="4">
        <v>16.600000000000001</v>
      </c>
      <c r="M21" s="4">
        <v>20.6</v>
      </c>
      <c r="N21" s="4">
        <v>32.299999999999997</v>
      </c>
      <c r="O21" s="3">
        <v>555</v>
      </c>
      <c r="P21" s="4">
        <v>6.4</v>
      </c>
      <c r="Q21" s="4">
        <v>-4.3</v>
      </c>
      <c r="R21" s="4">
        <v>9.8000000000000007</v>
      </c>
    </row>
    <row r="22" spans="1:18">
      <c r="B22" s="5" t="s">
        <v>370</v>
      </c>
      <c r="C22" s="3">
        <v>9</v>
      </c>
      <c r="D22" s="4">
        <v>32.9</v>
      </c>
      <c r="E22" s="4">
        <v>49.2</v>
      </c>
      <c r="F22" s="4">
        <v>83.2</v>
      </c>
      <c r="G22" s="3">
        <v>71</v>
      </c>
      <c r="H22" s="4">
        <v>16.600000000000001</v>
      </c>
      <c r="I22" s="4">
        <v>21.4</v>
      </c>
      <c r="J22" s="4">
        <v>29.5</v>
      </c>
      <c r="K22" s="3">
        <v>27716368</v>
      </c>
      <c r="L22" s="4">
        <v>21.1</v>
      </c>
      <c r="M22" s="4">
        <v>21.3</v>
      </c>
      <c r="N22" s="4">
        <v>35.1</v>
      </c>
      <c r="O22" s="3">
        <v>292</v>
      </c>
      <c r="P22" s="4">
        <v>11.4</v>
      </c>
      <c r="Q22" s="4">
        <v>1.6</v>
      </c>
      <c r="R22" s="4">
        <v>14.5</v>
      </c>
    </row>
    <row r="23" spans="1:18">
      <c r="B23" s="5" t="s">
        <v>371</v>
      </c>
      <c r="C23" s="3">
        <v>6</v>
      </c>
      <c r="D23" s="4">
        <v>49.4</v>
      </c>
      <c r="E23" s="4">
        <v>-13</v>
      </c>
      <c r="F23" s="4">
        <v>55.3</v>
      </c>
      <c r="G23" s="3">
        <v>79</v>
      </c>
      <c r="H23" s="4">
        <v>13.9</v>
      </c>
      <c r="I23" s="4">
        <v>40.200000000000003</v>
      </c>
      <c r="J23" s="4">
        <v>28.3</v>
      </c>
      <c r="K23" s="3">
        <v>33278645</v>
      </c>
      <c r="L23" s="4">
        <v>15.7</v>
      </c>
      <c r="M23" s="4">
        <v>54.3</v>
      </c>
      <c r="N23" s="4">
        <v>33.4</v>
      </c>
      <c r="O23" s="3">
        <v>306</v>
      </c>
      <c r="P23" s="4">
        <v>8.4</v>
      </c>
      <c r="Q23" s="4">
        <v>5.8</v>
      </c>
      <c r="R23" s="4">
        <v>11.6</v>
      </c>
    </row>
    <row r="24" spans="1:18">
      <c r="B24" s="5" t="s">
        <v>372</v>
      </c>
      <c r="C24" s="3">
        <v>22</v>
      </c>
      <c r="D24" s="4">
        <v>29.2</v>
      </c>
      <c r="E24" s="4">
        <v>23.6</v>
      </c>
      <c r="F24" s="4">
        <v>47.5</v>
      </c>
      <c r="G24" s="3">
        <v>108</v>
      </c>
      <c r="H24" s="4">
        <v>11.5</v>
      </c>
      <c r="I24" s="4">
        <v>18.2</v>
      </c>
      <c r="J24" s="4">
        <v>23.4</v>
      </c>
      <c r="K24" s="3">
        <v>63133675</v>
      </c>
      <c r="L24" s="4">
        <v>13.2</v>
      </c>
      <c r="M24" s="4">
        <v>23.6</v>
      </c>
      <c r="N24" s="4">
        <v>26</v>
      </c>
      <c r="O24" s="3">
        <v>465</v>
      </c>
      <c r="P24" s="4">
        <v>6.2</v>
      </c>
      <c r="Q24" s="4">
        <v>10.9</v>
      </c>
      <c r="R24" s="4">
        <v>9.9</v>
      </c>
    </row>
    <row r="25" spans="1:18">
      <c r="B25" s="5" t="s">
        <v>373</v>
      </c>
      <c r="C25" s="3">
        <v>25</v>
      </c>
      <c r="D25" s="4">
        <v>52.5</v>
      </c>
      <c r="E25" s="4">
        <v>0.7</v>
      </c>
      <c r="F25" s="4">
        <v>65.7</v>
      </c>
      <c r="G25" s="3">
        <v>119</v>
      </c>
      <c r="H25" s="4">
        <v>15.4</v>
      </c>
      <c r="I25" s="4">
        <v>5.5</v>
      </c>
      <c r="J25" s="4">
        <v>30.4</v>
      </c>
      <c r="K25" s="3">
        <v>32130068</v>
      </c>
      <c r="L25" s="4">
        <v>17.3</v>
      </c>
      <c r="M25" s="4">
        <v>29.6</v>
      </c>
      <c r="N25" s="4">
        <v>42</v>
      </c>
      <c r="O25" s="3">
        <v>203</v>
      </c>
      <c r="P25" s="4">
        <v>10.199999999999999</v>
      </c>
      <c r="Q25" s="4">
        <v>18.3</v>
      </c>
      <c r="R25" s="4">
        <v>19.5</v>
      </c>
    </row>
    <row r="26" spans="1:18">
      <c r="B26" s="5" t="s">
        <v>374</v>
      </c>
      <c r="C26" s="3">
        <v>11</v>
      </c>
      <c r="D26" s="4">
        <v>107.8</v>
      </c>
      <c r="E26" s="4">
        <v>120</v>
      </c>
      <c r="F26" s="4">
        <v>384</v>
      </c>
      <c r="G26" s="3">
        <v>121</v>
      </c>
      <c r="H26" s="4">
        <v>20.7</v>
      </c>
      <c r="I26" s="4">
        <v>30.9</v>
      </c>
      <c r="J26" s="4">
        <v>35</v>
      </c>
      <c r="K26" s="3">
        <v>25088657</v>
      </c>
      <c r="L26" s="4">
        <v>22.6</v>
      </c>
      <c r="M26" s="4">
        <v>53.8</v>
      </c>
      <c r="N26" s="4">
        <v>51.1</v>
      </c>
      <c r="O26" s="3">
        <v>149</v>
      </c>
      <c r="P26" s="4">
        <v>12</v>
      </c>
      <c r="Q26" s="4">
        <v>22.1</v>
      </c>
      <c r="R26" s="4">
        <v>25.6</v>
      </c>
    </row>
    <row r="27" spans="1:18">
      <c r="B27" s="5" t="s">
        <v>375</v>
      </c>
      <c r="C27" s="3">
        <v>1</v>
      </c>
      <c r="D27" s="4">
        <v>104.2</v>
      </c>
      <c r="E27" s="4">
        <v>-64</v>
      </c>
      <c r="F27" s="4">
        <v>50.6</v>
      </c>
      <c r="G27" s="3">
        <v>47</v>
      </c>
      <c r="H27" s="4">
        <v>31.3</v>
      </c>
      <c r="I27" s="4">
        <v>-32.1</v>
      </c>
      <c r="J27" s="4">
        <v>29.1</v>
      </c>
      <c r="K27" s="3">
        <v>6427472</v>
      </c>
      <c r="L27" s="4">
        <v>35.6</v>
      </c>
      <c r="M27" s="4">
        <v>-31.9</v>
      </c>
      <c r="N27" s="4">
        <v>32.4</v>
      </c>
      <c r="O27" s="3">
        <v>85</v>
      </c>
      <c r="P27" s="4">
        <v>16</v>
      </c>
      <c r="Q27" s="4">
        <v>-6.5</v>
      </c>
      <c r="R27" s="4">
        <v>22.9</v>
      </c>
    </row>
    <row r="28" spans="1:18">
      <c r="B28" s="5" t="s">
        <v>376</v>
      </c>
      <c r="C28" s="3">
        <v>1</v>
      </c>
      <c r="D28" s="4">
        <v>118.5</v>
      </c>
      <c r="E28" s="4">
        <v>56.2</v>
      </c>
      <c r="F28" s="4">
        <v>343.6</v>
      </c>
      <c r="G28" s="3">
        <v>64</v>
      </c>
      <c r="H28" s="4">
        <v>30</v>
      </c>
      <c r="I28" s="4">
        <v>43.4</v>
      </c>
      <c r="J28" s="4">
        <v>76</v>
      </c>
      <c r="K28" s="3">
        <v>11085529</v>
      </c>
      <c r="L28" s="4">
        <v>31.6</v>
      </c>
      <c r="M28" s="4">
        <v>56.1</v>
      </c>
      <c r="N28" s="4">
        <v>88.8</v>
      </c>
      <c r="O28" s="3">
        <v>99</v>
      </c>
      <c r="P28" s="4">
        <v>17.5</v>
      </c>
      <c r="Q28" s="4">
        <v>10.1</v>
      </c>
      <c r="R28" s="4">
        <v>28.9</v>
      </c>
    </row>
    <row r="29" spans="1:18" ht="13">
      <c r="A29" s="2" t="s">
        <v>377</v>
      </c>
      <c r="C29" s="6">
        <v>2</v>
      </c>
      <c r="D29" s="7">
        <v>17.600000000000001</v>
      </c>
      <c r="E29" s="7">
        <v>-16</v>
      </c>
      <c r="F29" s="7">
        <v>22.2</v>
      </c>
      <c r="G29" s="6">
        <v>67</v>
      </c>
      <c r="H29" s="7">
        <v>5.8</v>
      </c>
      <c r="I29" s="7">
        <v>22.3</v>
      </c>
      <c r="J29" s="7">
        <v>12.9</v>
      </c>
      <c r="K29" s="6">
        <v>271798922</v>
      </c>
      <c r="L29" s="7">
        <v>5.8</v>
      </c>
      <c r="M29" s="7">
        <v>29.1</v>
      </c>
      <c r="N29" s="7">
        <v>13.6</v>
      </c>
      <c r="O29" s="6">
        <v>2577</v>
      </c>
      <c r="P29" s="7">
        <v>2.2999999999999998</v>
      </c>
      <c r="Q29" s="7">
        <v>5</v>
      </c>
      <c r="R29" s="7">
        <v>3.5</v>
      </c>
    </row>
    <row r="30" spans="1:18">
      <c r="A30" s="48" t="s">
        <v>142</v>
      </c>
      <c r="B30" s="48"/>
      <c r="C30" s="48"/>
      <c r="D30" s="48"/>
      <c r="E30" s="48"/>
      <c r="F30" s="48"/>
      <c r="G30" s="48"/>
      <c r="H30" s="48"/>
      <c r="I30" s="48"/>
      <c r="J30" s="48"/>
      <c r="K30" s="48"/>
      <c r="L30" s="48"/>
      <c r="M30" s="48"/>
      <c r="N30" s="48"/>
      <c r="O30" s="48"/>
      <c r="P30" s="48"/>
      <c r="Q30" s="48"/>
      <c r="R30" s="48"/>
    </row>
    <row r="31" spans="1:18">
      <c r="B31" s="5" t="s">
        <v>368</v>
      </c>
      <c r="C31" s="3">
        <v>0</v>
      </c>
      <c r="D31" s="9" t="s">
        <v>139</v>
      </c>
      <c r="E31" s="9" t="s">
        <v>139</v>
      </c>
      <c r="F31" s="9" t="s">
        <v>139</v>
      </c>
      <c r="G31" s="3">
        <v>22</v>
      </c>
      <c r="H31" s="4">
        <v>16</v>
      </c>
      <c r="I31" s="4">
        <v>66.599999999999994</v>
      </c>
      <c r="J31" s="4">
        <v>35.5</v>
      </c>
      <c r="K31" s="3">
        <v>15290318</v>
      </c>
      <c r="L31" s="4">
        <v>17.399999999999999</v>
      </c>
      <c r="M31" s="4">
        <v>93.6</v>
      </c>
      <c r="N31" s="4">
        <v>44.4</v>
      </c>
      <c r="O31" s="3">
        <v>331</v>
      </c>
      <c r="P31" s="4">
        <v>7.5</v>
      </c>
      <c r="Q31" s="4">
        <v>55.9</v>
      </c>
      <c r="R31" s="4">
        <v>16.5</v>
      </c>
    </row>
    <row r="32" spans="1:18">
      <c r="B32" s="5" t="s">
        <v>369</v>
      </c>
      <c r="C32" s="3">
        <v>2</v>
      </c>
      <c r="D32" s="4">
        <v>32.9</v>
      </c>
      <c r="E32" s="4">
        <v>1400</v>
      </c>
      <c r="F32" s="4">
        <v>4472.3999999999996</v>
      </c>
      <c r="G32" s="3">
        <v>40</v>
      </c>
      <c r="H32" s="4">
        <v>16.8</v>
      </c>
      <c r="I32" s="4">
        <v>40.9</v>
      </c>
      <c r="J32" s="4">
        <v>32.200000000000003</v>
      </c>
      <c r="K32" s="3">
        <v>38975883</v>
      </c>
      <c r="L32" s="4">
        <v>18</v>
      </c>
      <c r="M32" s="4">
        <v>33.700000000000003</v>
      </c>
      <c r="N32" s="4">
        <v>32</v>
      </c>
      <c r="O32" s="3">
        <v>580</v>
      </c>
      <c r="P32" s="4">
        <v>7.2</v>
      </c>
      <c r="Q32" s="4">
        <v>11.7</v>
      </c>
      <c r="R32" s="4">
        <v>9.6</v>
      </c>
    </row>
    <row r="33" spans="1:18">
      <c r="B33" s="5" t="s">
        <v>370</v>
      </c>
      <c r="C33" s="3">
        <v>6</v>
      </c>
      <c r="D33" s="4">
        <v>45</v>
      </c>
      <c r="E33" s="4">
        <v>77.5</v>
      </c>
      <c r="F33" s="4">
        <v>116.7</v>
      </c>
      <c r="G33" s="3">
        <v>58</v>
      </c>
      <c r="H33" s="4">
        <v>16.8</v>
      </c>
      <c r="I33" s="4">
        <v>23</v>
      </c>
      <c r="J33" s="4">
        <v>28</v>
      </c>
      <c r="K33" s="3">
        <v>22844075</v>
      </c>
      <c r="L33" s="4">
        <v>17.8</v>
      </c>
      <c r="M33" s="4">
        <v>8.5</v>
      </c>
      <c r="N33" s="4">
        <v>25.5</v>
      </c>
      <c r="O33" s="3">
        <v>287</v>
      </c>
      <c r="P33" s="4">
        <v>8.4</v>
      </c>
      <c r="Q33" s="4">
        <v>5.9</v>
      </c>
      <c r="R33" s="4">
        <v>12</v>
      </c>
    </row>
    <row r="34" spans="1:18">
      <c r="B34" s="5" t="s">
        <v>371</v>
      </c>
      <c r="C34" s="3">
        <v>7</v>
      </c>
      <c r="D34" s="4">
        <v>40</v>
      </c>
      <c r="E34" s="4">
        <v>130</v>
      </c>
      <c r="F34" s="4">
        <v>193.6</v>
      </c>
      <c r="G34" s="3">
        <v>56</v>
      </c>
      <c r="H34" s="4">
        <v>14.3</v>
      </c>
      <c r="I34" s="4">
        <v>2.6</v>
      </c>
      <c r="J34" s="4">
        <v>21.2</v>
      </c>
      <c r="K34" s="3">
        <v>21561605</v>
      </c>
      <c r="L34" s="4">
        <v>14.8</v>
      </c>
      <c r="M34" s="4">
        <v>6.9</v>
      </c>
      <c r="N34" s="4">
        <v>23.1</v>
      </c>
      <c r="O34" s="3">
        <v>289</v>
      </c>
      <c r="P34" s="4">
        <v>7.5</v>
      </c>
      <c r="Q34" s="4">
        <v>32.799999999999997</v>
      </c>
      <c r="R34" s="4">
        <v>14.4</v>
      </c>
    </row>
    <row r="35" spans="1:18">
      <c r="B35" s="5" t="s">
        <v>372</v>
      </c>
      <c r="C35" s="3">
        <v>18</v>
      </c>
      <c r="D35" s="4">
        <v>25</v>
      </c>
      <c r="E35" s="4">
        <v>18.7</v>
      </c>
      <c r="F35" s="4">
        <v>56.5</v>
      </c>
      <c r="G35" s="3">
        <v>92</v>
      </c>
      <c r="H35" s="4">
        <v>14.9</v>
      </c>
      <c r="I35" s="4">
        <v>22.2</v>
      </c>
      <c r="J35" s="4">
        <v>22</v>
      </c>
      <c r="K35" s="3">
        <v>51073426</v>
      </c>
      <c r="L35" s="4">
        <v>16.399999999999999</v>
      </c>
      <c r="M35" s="4">
        <v>39.5</v>
      </c>
      <c r="N35" s="4">
        <v>30</v>
      </c>
      <c r="O35" s="3">
        <v>420</v>
      </c>
      <c r="P35" s="4">
        <v>7.6</v>
      </c>
      <c r="Q35" s="4">
        <v>31.1</v>
      </c>
      <c r="R35" s="4">
        <v>15.3</v>
      </c>
    </row>
    <row r="36" spans="1:18">
      <c r="B36" s="5" t="s">
        <v>373</v>
      </c>
      <c r="C36" s="3">
        <v>25</v>
      </c>
      <c r="D36" s="4">
        <v>38.700000000000003</v>
      </c>
      <c r="E36" s="4">
        <v>108.5</v>
      </c>
      <c r="F36" s="4">
        <v>152</v>
      </c>
      <c r="G36" s="3">
        <v>113</v>
      </c>
      <c r="H36" s="4">
        <v>27.6</v>
      </c>
      <c r="I36" s="4">
        <v>55.8</v>
      </c>
      <c r="J36" s="4">
        <v>54.3</v>
      </c>
      <c r="K36" s="3">
        <v>24784236</v>
      </c>
      <c r="L36" s="4">
        <v>29.4</v>
      </c>
      <c r="M36" s="4">
        <v>107.9</v>
      </c>
      <c r="N36" s="4">
        <v>80</v>
      </c>
      <c r="O36" s="3">
        <v>172</v>
      </c>
      <c r="P36" s="4">
        <v>12.7</v>
      </c>
      <c r="Q36" s="4">
        <v>56.4</v>
      </c>
      <c r="R36" s="4">
        <v>30.8</v>
      </c>
    </row>
    <row r="37" spans="1:18">
      <c r="B37" s="5" t="s">
        <v>374</v>
      </c>
      <c r="C37" s="3">
        <v>5</v>
      </c>
      <c r="D37" s="4">
        <v>137.30000000000001</v>
      </c>
      <c r="E37" s="4">
        <v>0</v>
      </c>
      <c r="F37" s="4">
        <v>206</v>
      </c>
      <c r="G37" s="3">
        <v>93</v>
      </c>
      <c r="H37" s="4">
        <v>19.100000000000001</v>
      </c>
      <c r="I37" s="4">
        <v>9.4</v>
      </c>
      <c r="J37" s="4">
        <v>38.799999999999997</v>
      </c>
      <c r="K37" s="3">
        <v>16311658</v>
      </c>
      <c r="L37" s="4">
        <v>25</v>
      </c>
      <c r="M37" s="4">
        <v>48.6</v>
      </c>
      <c r="N37" s="4">
        <v>61.8</v>
      </c>
      <c r="O37" s="3">
        <v>122</v>
      </c>
      <c r="P37" s="4">
        <v>16</v>
      </c>
      <c r="Q37" s="4">
        <v>55.2</v>
      </c>
      <c r="R37" s="4">
        <v>37.1</v>
      </c>
    </row>
    <row r="38" spans="1:18">
      <c r="B38" s="5" t="s">
        <v>375</v>
      </c>
      <c r="C38" s="3">
        <v>2</v>
      </c>
      <c r="D38" s="4">
        <v>94.4</v>
      </c>
      <c r="E38" s="4">
        <v>145.69999999999999</v>
      </c>
      <c r="F38" s="4">
        <v>381.6</v>
      </c>
      <c r="G38" s="3">
        <v>69</v>
      </c>
      <c r="H38" s="4">
        <v>29.7</v>
      </c>
      <c r="I38" s="4">
        <v>87.5</v>
      </c>
      <c r="J38" s="4">
        <v>74.900000000000006</v>
      </c>
      <c r="K38" s="3">
        <v>9440507</v>
      </c>
      <c r="L38" s="4">
        <v>29.9</v>
      </c>
      <c r="M38" s="4">
        <v>83.9</v>
      </c>
      <c r="N38" s="4">
        <v>76.2</v>
      </c>
      <c r="O38" s="3">
        <v>91</v>
      </c>
      <c r="P38" s="4">
        <v>17.600000000000001</v>
      </c>
      <c r="Q38" s="4">
        <v>12.9</v>
      </c>
      <c r="R38" s="4">
        <v>25.5</v>
      </c>
    </row>
    <row r="39" spans="1:18">
      <c r="B39" s="5" t="s">
        <v>376</v>
      </c>
      <c r="C39" s="3">
        <v>1</v>
      </c>
      <c r="D39" s="4">
        <v>185.2</v>
      </c>
      <c r="E39" s="9" t="s">
        <v>139</v>
      </c>
      <c r="F39" s="9" t="s">
        <v>139</v>
      </c>
      <c r="G39" s="3">
        <v>44</v>
      </c>
      <c r="H39" s="4">
        <v>39.700000000000003</v>
      </c>
      <c r="I39" s="4">
        <v>37.4</v>
      </c>
      <c r="J39" s="4">
        <v>73.400000000000006</v>
      </c>
      <c r="K39" s="3">
        <v>7103771</v>
      </c>
      <c r="L39" s="4">
        <v>41.6</v>
      </c>
      <c r="M39" s="4">
        <v>17.399999999999999</v>
      </c>
      <c r="N39" s="4">
        <v>66.5</v>
      </c>
      <c r="O39" s="3">
        <v>90</v>
      </c>
      <c r="P39" s="4">
        <v>20</v>
      </c>
      <c r="Q39" s="4">
        <v>27.3</v>
      </c>
      <c r="R39" s="4">
        <v>30.9</v>
      </c>
    </row>
    <row r="40" spans="1:18" ht="13">
      <c r="A40" s="2" t="s">
        <v>377</v>
      </c>
      <c r="C40" s="6">
        <v>2</v>
      </c>
      <c r="D40" s="7">
        <v>19.8</v>
      </c>
      <c r="E40" s="7">
        <v>316.7</v>
      </c>
      <c r="F40" s="7">
        <v>236</v>
      </c>
      <c r="G40" s="6">
        <v>55</v>
      </c>
      <c r="H40" s="7">
        <v>8.3000000000000007</v>
      </c>
      <c r="I40" s="7">
        <v>31</v>
      </c>
      <c r="J40" s="7">
        <v>14.8</v>
      </c>
      <c r="K40" s="6">
        <v>210537677</v>
      </c>
      <c r="L40" s="7">
        <v>8.3000000000000007</v>
      </c>
      <c r="M40" s="7">
        <v>41</v>
      </c>
      <c r="N40" s="7">
        <v>16</v>
      </c>
      <c r="O40" s="6">
        <v>2454</v>
      </c>
      <c r="P40" s="7">
        <v>2.2000000000000002</v>
      </c>
      <c r="Q40" s="7">
        <v>29.8</v>
      </c>
      <c r="R40" s="7">
        <v>4.3</v>
      </c>
    </row>
    <row r="41" spans="1:18">
      <c r="A41" s="48" t="s">
        <v>143</v>
      </c>
      <c r="B41" s="48"/>
      <c r="C41" s="48"/>
      <c r="D41" s="48"/>
      <c r="E41" s="48"/>
      <c r="F41" s="48"/>
      <c r="G41" s="48"/>
      <c r="H41" s="48"/>
      <c r="I41" s="48"/>
      <c r="J41" s="48"/>
      <c r="K41" s="48"/>
      <c r="L41" s="48"/>
      <c r="M41" s="48"/>
      <c r="N41" s="48"/>
      <c r="O41" s="48"/>
      <c r="P41" s="48"/>
      <c r="Q41" s="48"/>
      <c r="R41" s="48"/>
    </row>
    <row r="42" spans="1:18">
      <c r="B42" s="5" t="s">
        <v>368</v>
      </c>
      <c r="C42" s="3">
        <v>0</v>
      </c>
      <c r="D42" s="9" t="s">
        <v>139</v>
      </c>
      <c r="E42" s="9" t="s">
        <v>139</v>
      </c>
      <c r="F42" s="9" t="s">
        <v>139</v>
      </c>
      <c r="G42" s="3">
        <v>13</v>
      </c>
      <c r="H42" s="4">
        <v>16.899999999999999</v>
      </c>
      <c r="I42" s="9" t="s">
        <v>139</v>
      </c>
      <c r="J42" s="9" t="s">
        <v>139</v>
      </c>
      <c r="K42" s="3">
        <v>7898094</v>
      </c>
      <c r="L42" s="4">
        <v>17.100000000000001</v>
      </c>
      <c r="M42" s="9" t="s">
        <v>139</v>
      </c>
      <c r="N42" s="9" t="s">
        <v>139</v>
      </c>
      <c r="O42" s="3">
        <v>212</v>
      </c>
      <c r="P42" s="4">
        <v>10</v>
      </c>
      <c r="Q42" s="9" t="s">
        <v>139</v>
      </c>
      <c r="R42" s="9" t="s">
        <v>139</v>
      </c>
    </row>
    <row r="43" spans="1:18">
      <c r="B43" s="5" t="s">
        <v>369</v>
      </c>
      <c r="C43" s="3">
        <v>0</v>
      </c>
      <c r="D43" s="4">
        <v>296.3</v>
      </c>
      <c r="E43" s="9" t="s">
        <v>139</v>
      </c>
      <c r="F43" s="9" t="s">
        <v>139</v>
      </c>
      <c r="G43" s="3">
        <v>28</v>
      </c>
      <c r="H43" s="4">
        <v>14.6</v>
      </c>
      <c r="I43" s="9" t="s">
        <v>139</v>
      </c>
      <c r="J43" s="9" t="s">
        <v>139</v>
      </c>
      <c r="K43" s="3">
        <v>29154001</v>
      </c>
      <c r="L43" s="4">
        <v>15.6</v>
      </c>
      <c r="M43" s="9" t="s">
        <v>139</v>
      </c>
      <c r="N43" s="9" t="s">
        <v>139</v>
      </c>
      <c r="O43" s="3">
        <v>519</v>
      </c>
      <c r="P43" s="4">
        <v>5.9</v>
      </c>
      <c r="Q43" s="9" t="s">
        <v>139</v>
      </c>
      <c r="R43" s="9" t="s">
        <v>139</v>
      </c>
    </row>
    <row r="44" spans="1:18">
      <c r="B44" s="5" t="s">
        <v>370</v>
      </c>
      <c r="C44" s="3">
        <v>3</v>
      </c>
      <c r="D44" s="4">
        <v>47.9</v>
      </c>
      <c r="E44" s="9" t="s">
        <v>139</v>
      </c>
      <c r="F44" s="9" t="s">
        <v>139</v>
      </c>
      <c r="G44" s="3">
        <v>47</v>
      </c>
      <c r="H44" s="4">
        <v>14.1</v>
      </c>
      <c r="I44" s="9" t="s">
        <v>139</v>
      </c>
      <c r="J44" s="9" t="s">
        <v>139</v>
      </c>
      <c r="K44" s="3">
        <v>21053805</v>
      </c>
      <c r="L44" s="4">
        <v>14.2</v>
      </c>
      <c r="M44" s="9" t="s">
        <v>139</v>
      </c>
      <c r="N44" s="9" t="s">
        <v>139</v>
      </c>
      <c r="O44" s="3">
        <v>271</v>
      </c>
      <c r="P44" s="4">
        <v>8.5</v>
      </c>
      <c r="Q44" s="9" t="s">
        <v>139</v>
      </c>
      <c r="R44" s="9" t="s">
        <v>139</v>
      </c>
    </row>
    <row r="45" spans="1:18">
      <c r="B45" s="5" t="s">
        <v>371</v>
      </c>
      <c r="C45" s="3">
        <v>3</v>
      </c>
      <c r="D45" s="4">
        <v>74.099999999999994</v>
      </c>
      <c r="E45" s="9" t="s">
        <v>139</v>
      </c>
      <c r="F45" s="9" t="s">
        <v>139</v>
      </c>
      <c r="G45" s="3">
        <v>55</v>
      </c>
      <c r="H45" s="4">
        <v>15.5</v>
      </c>
      <c r="I45" s="9" t="s">
        <v>139</v>
      </c>
      <c r="J45" s="9" t="s">
        <v>139</v>
      </c>
      <c r="K45" s="3">
        <v>20161761</v>
      </c>
      <c r="L45" s="4">
        <v>16.899999999999999</v>
      </c>
      <c r="M45" s="9" t="s">
        <v>139</v>
      </c>
      <c r="N45" s="9" t="s">
        <v>139</v>
      </c>
      <c r="O45" s="3">
        <v>218</v>
      </c>
      <c r="P45" s="4">
        <v>8.8000000000000007</v>
      </c>
      <c r="Q45" s="9" t="s">
        <v>139</v>
      </c>
      <c r="R45" s="9" t="s">
        <v>139</v>
      </c>
    </row>
    <row r="46" spans="1:18">
      <c r="B46" s="5" t="s">
        <v>372</v>
      </c>
      <c r="C46" s="3">
        <v>15</v>
      </c>
      <c r="D46" s="4">
        <v>40.5</v>
      </c>
      <c r="E46" s="9" t="s">
        <v>139</v>
      </c>
      <c r="F46" s="9" t="s">
        <v>139</v>
      </c>
      <c r="G46" s="3">
        <v>75</v>
      </c>
      <c r="H46" s="4">
        <v>12.4</v>
      </c>
      <c r="I46" s="9" t="s">
        <v>139</v>
      </c>
      <c r="J46" s="9" t="s">
        <v>139</v>
      </c>
      <c r="K46" s="3">
        <v>36623837</v>
      </c>
      <c r="L46" s="4">
        <v>14.2</v>
      </c>
      <c r="M46" s="9" t="s">
        <v>139</v>
      </c>
      <c r="N46" s="9" t="s">
        <v>139</v>
      </c>
      <c r="O46" s="3">
        <v>320</v>
      </c>
      <c r="P46" s="4">
        <v>9.1999999999999993</v>
      </c>
      <c r="Q46" s="9" t="s">
        <v>139</v>
      </c>
      <c r="R46" s="9" t="s">
        <v>139</v>
      </c>
    </row>
    <row r="47" spans="1:18">
      <c r="B47" s="5" t="s">
        <v>373</v>
      </c>
      <c r="C47" s="3">
        <v>12</v>
      </c>
      <c r="D47" s="4">
        <v>61.8</v>
      </c>
      <c r="E47" s="9" t="s">
        <v>139</v>
      </c>
      <c r="F47" s="9" t="s">
        <v>139</v>
      </c>
      <c r="G47" s="3">
        <v>72</v>
      </c>
      <c r="H47" s="4">
        <v>20.8</v>
      </c>
      <c r="I47" s="9" t="s">
        <v>139</v>
      </c>
      <c r="J47" s="9" t="s">
        <v>139</v>
      </c>
      <c r="K47" s="3">
        <v>11922954</v>
      </c>
      <c r="L47" s="4">
        <v>23</v>
      </c>
      <c r="M47" s="9" t="s">
        <v>139</v>
      </c>
      <c r="N47" s="9" t="s">
        <v>139</v>
      </c>
      <c r="O47" s="3">
        <v>110</v>
      </c>
      <c r="P47" s="4">
        <v>13.6</v>
      </c>
      <c r="Q47" s="9" t="s">
        <v>139</v>
      </c>
      <c r="R47" s="9" t="s">
        <v>139</v>
      </c>
    </row>
    <row r="48" spans="1:18">
      <c r="B48" s="5" t="s">
        <v>374</v>
      </c>
      <c r="C48" s="3">
        <v>5</v>
      </c>
      <c r="D48" s="4">
        <v>153.6</v>
      </c>
      <c r="E48" s="9" t="s">
        <v>139</v>
      </c>
      <c r="F48" s="9" t="s">
        <v>139</v>
      </c>
      <c r="G48" s="3">
        <v>85</v>
      </c>
      <c r="H48" s="4">
        <v>29</v>
      </c>
      <c r="I48" s="9" t="s">
        <v>139</v>
      </c>
      <c r="J48" s="9" t="s">
        <v>139</v>
      </c>
      <c r="K48" s="3">
        <v>10977618</v>
      </c>
      <c r="L48" s="4">
        <v>32.200000000000003</v>
      </c>
      <c r="M48" s="9" t="s">
        <v>139</v>
      </c>
      <c r="N48" s="9" t="s">
        <v>139</v>
      </c>
      <c r="O48" s="3">
        <v>79</v>
      </c>
      <c r="P48" s="4">
        <v>18.899999999999999</v>
      </c>
      <c r="Q48" s="9" t="s">
        <v>139</v>
      </c>
      <c r="R48" s="9" t="s">
        <v>139</v>
      </c>
    </row>
    <row r="49" spans="1:18">
      <c r="B49" s="5" t="s">
        <v>375</v>
      </c>
      <c r="C49" s="3">
        <v>1</v>
      </c>
      <c r="D49" s="4">
        <v>123.3</v>
      </c>
      <c r="E49" s="9" t="s">
        <v>139</v>
      </c>
      <c r="F49" s="9" t="s">
        <v>139</v>
      </c>
      <c r="G49" s="3">
        <v>37</v>
      </c>
      <c r="H49" s="4">
        <v>24.4</v>
      </c>
      <c r="I49" s="9" t="s">
        <v>139</v>
      </c>
      <c r="J49" s="9" t="s">
        <v>139</v>
      </c>
      <c r="K49" s="3">
        <v>5132193</v>
      </c>
      <c r="L49" s="4">
        <v>26.5</v>
      </c>
      <c r="M49" s="9" t="s">
        <v>139</v>
      </c>
      <c r="N49" s="9" t="s">
        <v>139</v>
      </c>
      <c r="O49" s="3">
        <v>80</v>
      </c>
      <c r="P49" s="4">
        <v>15.8</v>
      </c>
      <c r="Q49" s="9" t="s">
        <v>139</v>
      </c>
      <c r="R49" s="9" t="s">
        <v>139</v>
      </c>
    </row>
    <row r="50" spans="1:18">
      <c r="B50" s="5" t="s">
        <v>376</v>
      </c>
      <c r="C50" s="3">
        <v>0</v>
      </c>
      <c r="D50" s="9" t="s">
        <v>139</v>
      </c>
      <c r="E50" s="9" t="s">
        <v>139</v>
      </c>
      <c r="F50" s="9" t="s">
        <v>139</v>
      </c>
      <c r="G50" s="3">
        <v>32</v>
      </c>
      <c r="H50" s="4">
        <v>34.6</v>
      </c>
      <c r="I50" s="9" t="s">
        <v>139</v>
      </c>
      <c r="J50" s="9" t="s">
        <v>139</v>
      </c>
      <c r="K50" s="3">
        <v>6048561</v>
      </c>
      <c r="L50" s="4">
        <v>36.1</v>
      </c>
      <c r="M50" s="9" t="s">
        <v>139</v>
      </c>
      <c r="N50" s="9" t="s">
        <v>139</v>
      </c>
      <c r="O50" s="3">
        <v>71</v>
      </c>
      <c r="P50" s="4">
        <v>15.4</v>
      </c>
      <c r="Q50" s="9" t="s">
        <v>139</v>
      </c>
      <c r="R50" s="9" t="s">
        <v>139</v>
      </c>
    </row>
    <row r="51" spans="1:18" ht="13">
      <c r="A51" s="19" t="s">
        <v>377</v>
      </c>
      <c r="B51" s="14"/>
      <c r="C51" s="16">
        <v>1</v>
      </c>
      <c r="D51" s="17">
        <v>53.1</v>
      </c>
      <c r="E51" s="18" t="s">
        <v>139</v>
      </c>
      <c r="F51" s="18" t="s">
        <v>139</v>
      </c>
      <c r="G51" s="16">
        <v>42</v>
      </c>
      <c r="H51" s="17">
        <v>6.8</v>
      </c>
      <c r="I51" s="18" t="s">
        <v>139</v>
      </c>
      <c r="J51" s="18" t="s">
        <v>139</v>
      </c>
      <c r="K51" s="16">
        <v>149350873</v>
      </c>
      <c r="L51" s="17">
        <v>6.8</v>
      </c>
      <c r="M51" s="18" t="s">
        <v>139</v>
      </c>
      <c r="N51" s="18" t="s">
        <v>139</v>
      </c>
      <c r="O51" s="16">
        <v>1891</v>
      </c>
      <c r="P51" s="17">
        <v>2.7</v>
      </c>
      <c r="Q51" s="18" t="s">
        <v>139</v>
      </c>
      <c r="R51" s="18" t="s">
        <v>139</v>
      </c>
    </row>
    <row r="52" spans="1:18" ht="12.75" customHeight="1">
      <c r="A52" s="53" t="s">
        <v>378</v>
      </c>
      <c r="B52" s="43"/>
      <c r="C52" s="43"/>
      <c r="D52" s="43"/>
      <c r="E52" s="43"/>
      <c r="F52" s="43"/>
      <c r="G52" s="43"/>
      <c r="H52" s="43"/>
      <c r="I52" s="43"/>
      <c r="J52" s="43"/>
      <c r="K52" s="43"/>
      <c r="L52" s="43"/>
      <c r="M52" s="43"/>
      <c r="N52" s="43"/>
      <c r="O52" s="43"/>
      <c r="P52" s="43"/>
      <c r="Q52" s="43"/>
      <c r="R52" s="43"/>
    </row>
    <row r="53" spans="1:18" ht="12.75" customHeight="1">
      <c r="A53" s="53" t="s">
        <v>145</v>
      </c>
      <c r="B53" s="43"/>
      <c r="C53" s="43"/>
      <c r="D53" s="43"/>
      <c r="E53" s="43"/>
      <c r="F53" s="43"/>
      <c r="G53" s="43"/>
      <c r="H53" s="43"/>
      <c r="I53" s="43"/>
      <c r="J53" s="43"/>
      <c r="K53" s="43"/>
      <c r="L53" s="43"/>
      <c r="M53" s="43"/>
      <c r="N53" s="43"/>
      <c r="O53" s="43"/>
      <c r="P53" s="43"/>
      <c r="Q53" s="43"/>
      <c r="R53" s="43"/>
    </row>
    <row r="54" spans="1:18" ht="12.75" customHeight="1">
      <c r="A54" s="53" t="s">
        <v>146</v>
      </c>
      <c r="B54" s="43"/>
      <c r="C54" s="43"/>
      <c r="D54" s="43"/>
      <c r="E54" s="43"/>
      <c r="F54" s="43"/>
      <c r="G54" s="43"/>
      <c r="H54" s="43"/>
      <c r="I54" s="43"/>
      <c r="J54" s="43"/>
      <c r="K54" s="43"/>
      <c r="L54" s="43"/>
      <c r="M54" s="43"/>
      <c r="N54" s="43"/>
      <c r="O54" s="43"/>
      <c r="P54" s="43"/>
      <c r="Q54" s="43"/>
      <c r="R54" s="43"/>
    </row>
    <row r="55" spans="1:18" ht="12.75" customHeight="1">
      <c r="A55" s="53" t="s">
        <v>168</v>
      </c>
      <c r="B55" s="43"/>
      <c r="C55" s="43"/>
      <c r="D55" s="43"/>
      <c r="E55" s="43"/>
      <c r="F55" s="43"/>
      <c r="G55" s="43"/>
      <c r="H55" s="43"/>
      <c r="I55" s="43"/>
      <c r="J55" s="43"/>
      <c r="K55" s="43"/>
      <c r="L55" s="43"/>
      <c r="M55" s="43"/>
      <c r="N55" s="43"/>
      <c r="O55" s="43"/>
      <c r="P55" s="43"/>
      <c r="Q55" s="43"/>
      <c r="R55" s="43"/>
    </row>
    <row r="56" spans="1:18" ht="12.75" customHeight="1">
      <c r="A56" s="53" t="s">
        <v>379</v>
      </c>
      <c r="B56" s="43"/>
      <c r="C56" s="43"/>
      <c r="D56" s="43"/>
      <c r="E56" s="43"/>
      <c r="F56" s="43"/>
      <c r="G56" s="43"/>
      <c r="H56" s="43"/>
      <c r="I56" s="43"/>
      <c r="J56" s="43"/>
      <c r="K56" s="43"/>
      <c r="L56" s="43"/>
      <c r="M56" s="43"/>
      <c r="N56" s="43"/>
      <c r="O56" s="43"/>
      <c r="P56" s="43"/>
      <c r="Q56" s="43"/>
      <c r="R56" s="43"/>
    </row>
    <row r="57" spans="1:18" ht="12.75" customHeight="1">
      <c r="A57" s="49" t="s">
        <v>152</v>
      </c>
      <c r="B57" s="43"/>
      <c r="C57" s="43"/>
      <c r="D57" s="43"/>
      <c r="E57" s="43"/>
      <c r="F57" s="43"/>
      <c r="G57" s="43"/>
      <c r="H57" s="43"/>
      <c r="I57" s="43"/>
      <c r="J57" s="43"/>
      <c r="K57" s="43"/>
      <c r="L57" s="43"/>
      <c r="M57" s="43"/>
      <c r="N57" s="43"/>
      <c r="O57" s="43"/>
      <c r="P57" s="43"/>
      <c r="Q57" s="43"/>
      <c r="R57" s="43"/>
    </row>
    <row r="58" spans="1:18" ht="12.75" customHeight="1">
      <c r="A58" s="54" t="s">
        <v>153</v>
      </c>
      <c r="B58" s="43"/>
      <c r="C58" s="43"/>
      <c r="D58" s="43"/>
      <c r="E58" s="43"/>
      <c r="F58" s="43"/>
      <c r="G58" s="43"/>
      <c r="H58" s="43"/>
      <c r="I58" s="43"/>
      <c r="J58" s="43"/>
      <c r="K58" s="43"/>
      <c r="L58" s="43"/>
      <c r="M58" s="43"/>
      <c r="N58" s="43"/>
      <c r="O58" s="43"/>
      <c r="P58" s="43"/>
      <c r="Q58" s="43"/>
      <c r="R58" s="43"/>
    </row>
    <row r="59" spans="1:18" ht="12.75" customHeight="1">
      <c r="A59" s="54" t="s">
        <v>154</v>
      </c>
      <c r="B59" s="43"/>
      <c r="C59" s="43"/>
      <c r="D59" s="43"/>
      <c r="E59" s="43"/>
      <c r="F59" s="43"/>
      <c r="G59" s="43"/>
      <c r="H59" s="43"/>
      <c r="I59" s="43"/>
      <c r="J59" s="43"/>
      <c r="K59" s="43"/>
      <c r="L59" s="43"/>
      <c r="M59" s="43"/>
      <c r="N59" s="43"/>
      <c r="O59" s="43"/>
      <c r="P59" s="43"/>
      <c r="Q59" s="43"/>
      <c r="R59" s="43"/>
    </row>
    <row r="60" spans="1:18" ht="12.75" customHeight="1">
      <c r="A60" s="49" t="s">
        <v>156</v>
      </c>
      <c r="B60" s="43"/>
      <c r="C60" s="43"/>
      <c r="D60" s="43"/>
      <c r="E60" s="43"/>
      <c r="F60" s="43"/>
      <c r="G60" s="43"/>
      <c r="H60" s="43"/>
      <c r="I60" s="43"/>
      <c r="J60" s="43"/>
      <c r="K60" s="43"/>
      <c r="L60" s="43"/>
      <c r="M60" s="43"/>
      <c r="N60" s="43"/>
      <c r="O60" s="43"/>
      <c r="P60" s="43"/>
      <c r="Q60" s="43"/>
      <c r="R60" s="43"/>
    </row>
  </sheetData>
  <mergeCells count="23">
    <mergeCell ref="A58:R58"/>
    <mergeCell ref="A59:R59"/>
    <mergeCell ref="A60:R60"/>
    <mergeCell ref="A53:R53"/>
    <mergeCell ref="A54:R54"/>
    <mergeCell ref="A55:R55"/>
    <mergeCell ref="A56:R56"/>
    <mergeCell ref="A57:R57"/>
    <mergeCell ref="A8:R8"/>
    <mergeCell ref="A19:R19"/>
    <mergeCell ref="A30:R30"/>
    <mergeCell ref="A41:R41"/>
    <mergeCell ref="A52:R52"/>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AH97"/>
  <sheetViews>
    <sheetView topLeftCell="F1" zoomScale="110" zoomScaleNormal="110" workbookViewId="0">
      <pane ySplit="7" topLeftCell="A8" activePane="bottomLeft" state="frozen"/>
      <selection pane="bottomLeft" activeCell="C112" sqref="C112"/>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34" ht="12.75" customHeight="1">
      <c r="A1" s="42" t="s">
        <v>42</v>
      </c>
      <c r="B1" s="43"/>
      <c r="C1" s="43"/>
      <c r="D1" s="43"/>
      <c r="E1" s="43"/>
      <c r="F1" s="43"/>
      <c r="G1" s="43"/>
      <c r="H1" s="43"/>
      <c r="I1" s="43"/>
      <c r="J1" s="43"/>
      <c r="K1" s="43"/>
      <c r="L1" s="43"/>
      <c r="M1" s="43"/>
      <c r="N1" s="43"/>
      <c r="O1" s="43"/>
      <c r="P1" s="43"/>
      <c r="Q1" s="43"/>
      <c r="R1" s="43"/>
    </row>
    <row r="2" spans="1:34" ht="12.75" customHeight="1">
      <c r="A2" s="44" t="s">
        <v>383</v>
      </c>
      <c r="B2" s="43"/>
      <c r="C2" s="43"/>
      <c r="D2" s="43"/>
      <c r="E2" s="43"/>
      <c r="F2" s="43"/>
      <c r="G2" s="43"/>
      <c r="H2" s="43"/>
      <c r="I2" s="43"/>
      <c r="J2" s="43"/>
      <c r="K2" s="43"/>
      <c r="L2" s="43"/>
      <c r="M2" s="43"/>
      <c r="N2" s="43"/>
      <c r="O2" s="43"/>
      <c r="P2" s="43"/>
      <c r="Q2" s="43"/>
      <c r="R2" s="43"/>
    </row>
    <row r="3" spans="1:34" ht="12.75" customHeight="1">
      <c r="A3" s="42" t="s">
        <v>384</v>
      </c>
      <c r="B3" s="43"/>
      <c r="C3" s="43"/>
      <c r="D3" s="43"/>
      <c r="E3" s="43"/>
      <c r="F3" s="43"/>
      <c r="G3" s="43"/>
      <c r="H3" s="43"/>
      <c r="I3" s="43"/>
      <c r="J3" s="43"/>
      <c r="K3" s="43"/>
      <c r="L3" s="43"/>
      <c r="M3" s="43"/>
      <c r="N3" s="43"/>
      <c r="O3" s="43"/>
      <c r="P3" s="43"/>
      <c r="Q3" s="43"/>
      <c r="R3" s="43"/>
    </row>
    <row r="4" spans="1:34" ht="12.75" customHeight="1">
      <c r="A4" s="42" t="s">
        <v>89</v>
      </c>
      <c r="B4" s="43"/>
      <c r="C4" s="43"/>
      <c r="D4" s="43"/>
      <c r="E4" s="43"/>
      <c r="F4" s="43"/>
      <c r="G4" s="43"/>
      <c r="H4" s="43"/>
      <c r="I4" s="43"/>
      <c r="J4" s="43"/>
      <c r="K4" s="43"/>
      <c r="L4" s="43"/>
      <c r="M4" s="43"/>
      <c r="N4" s="43"/>
      <c r="O4" s="43"/>
      <c r="P4" s="43"/>
      <c r="Q4" s="43"/>
      <c r="R4" s="43"/>
    </row>
    <row r="5" spans="1:34" ht="12.75" customHeight="1">
      <c r="A5" s="45" t="s">
        <v>385</v>
      </c>
      <c r="B5" s="43"/>
      <c r="C5" s="43"/>
      <c r="D5" s="43"/>
      <c r="E5" s="43"/>
      <c r="F5" s="43"/>
      <c r="G5" s="43"/>
      <c r="H5" s="43"/>
      <c r="I5" s="43"/>
      <c r="J5" s="43"/>
      <c r="K5" s="43"/>
      <c r="L5" s="43"/>
      <c r="M5" s="43"/>
      <c r="N5" s="43"/>
      <c r="O5" s="43"/>
      <c r="P5" s="43"/>
      <c r="Q5" s="43"/>
      <c r="R5" s="43"/>
    </row>
    <row r="6" spans="1:34">
      <c r="A6" s="46" t="s">
        <v>91</v>
      </c>
      <c r="B6" s="46" t="s">
        <v>92</v>
      </c>
      <c r="C6" s="47" t="s">
        <v>386</v>
      </c>
      <c r="D6" s="47"/>
      <c r="E6" s="47"/>
      <c r="F6" s="47"/>
      <c r="G6" s="47"/>
      <c r="H6" s="47"/>
      <c r="I6" s="47"/>
      <c r="J6" s="47"/>
      <c r="K6" s="47"/>
      <c r="L6" s="47"/>
      <c r="M6" s="47"/>
      <c r="N6" s="47"/>
      <c r="O6" s="47"/>
      <c r="P6" s="47"/>
      <c r="Q6" s="47"/>
      <c r="R6" s="47"/>
    </row>
    <row r="7" spans="1:34" ht="48">
      <c r="A7" s="46" t="s">
        <v>92</v>
      </c>
      <c r="B7" s="46" t="s">
        <v>92</v>
      </c>
      <c r="C7" s="1" t="s">
        <v>97</v>
      </c>
      <c r="D7" s="1" t="s">
        <v>98</v>
      </c>
      <c r="E7" s="1" t="s">
        <v>99</v>
      </c>
      <c r="F7" s="1" t="s">
        <v>100</v>
      </c>
      <c r="G7" s="1" t="s">
        <v>97</v>
      </c>
      <c r="H7" s="1" t="s">
        <v>98</v>
      </c>
      <c r="I7" s="1" t="s">
        <v>99</v>
      </c>
      <c r="J7" s="1" t="s">
        <v>100</v>
      </c>
      <c r="K7" s="1" t="s">
        <v>97</v>
      </c>
      <c r="L7" s="1" t="s">
        <v>98</v>
      </c>
      <c r="M7" s="1" t="s">
        <v>99</v>
      </c>
      <c r="N7" s="1" t="s">
        <v>100</v>
      </c>
      <c r="O7" s="1" t="s">
        <v>97</v>
      </c>
      <c r="P7" s="1" t="s">
        <v>98</v>
      </c>
      <c r="Q7" s="1" t="s">
        <v>99</v>
      </c>
      <c r="R7" s="1" t="s">
        <v>100</v>
      </c>
      <c r="S7" s="1" t="s">
        <v>97</v>
      </c>
      <c r="T7" s="1" t="s">
        <v>98</v>
      </c>
      <c r="U7" s="1" t="s">
        <v>99</v>
      </c>
      <c r="V7" s="1" t="s">
        <v>100</v>
      </c>
      <c r="W7" s="1" t="s">
        <v>97</v>
      </c>
      <c r="X7" s="1" t="s">
        <v>98</v>
      </c>
      <c r="Y7" s="1" t="s">
        <v>99</v>
      </c>
      <c r="Z7" s="1" t="s">
        <v>100</v>
      </c>
      <c r="AA7" s="1" t="s">
        <v>97</v>
      </c>
      <c r="AB7" s="1" t="s">
        <v>98</v>
      </c>
      <c r="AC7" s="1" t="s">
        <v>99</v>
      </c>
      <c r="AD7" s="1" t="s">
        <v>100</v>
      </c>
      <c r="AE7" s="1" t="s">
        <v>97</v>
      </c>
      <c r="AF7" s="1" t="s">
        <v>98</v>
      </c>
      <c r="AG7" s="1" t="s">
        <v>99</v>
      </c>
      <c r="AH7" s="1" t="s">
        <v>100</v>
      </c>
    </row>
    <row r="8" spans="1:34">
      <c r="A8" s="58" t="s">
        <v>103</v>
      </c>
      <c r="B8" s="58"/>
      <c r="C8" s="58"/>
      <c r="D8" s="58"/>
      <c r="E8" s="58"/>
      <c r="F8" s="58"/>
      <c r="G8" s="58"/>
      <c r="H8" s="58"/>
      <c r="I8" s="58"/>
      <c r="J8" s="58"/>
      <c r="K8" s="58"/>
      <c r="L8" s="58"/>
      <c r="M8" s="58"/>
      <c r="N8" s="58"/>
      <c r="O8" s="58"/>
      <c r="P8" s="58"/>
      <c r="Q8" s="58"/>
      <c r="R8" s="58"/>
    </row>
    <row r="9" spans="1:34">
      <c r="C9" s="48" t="s">
        <v>387</v>
      </c>
      <c r="D9" s="48" t="s">
        <v>227</v>
      </c>
      <c r="E9" s="48" t="s">
        <v>227</v>
      </c>
      <c r="F9" s="59" t="s">
        <v>227</v>
      </c>
      <c r="G9" s="48" t="s">
        <v>388</v>
      </c>
      <c r="H9" s="48" t="s">
        <v>227</v>
      </c>
      <c r="I9" s="48" t="s">
        <v>227</v>
      </c>
      <c r="J9" s="59" t="s">
        <v>227</v>
      </c>
      <c r="K9" s="48" t="s">
        <v>389</v>
      </c>
      <c r="L9" s="48" t="s">
        <v>227</v>
      </c>
      <c r="M9" s="48" t="s">
        <v>227</v>
      </c>
      <c r="N9" s="59" t="s">
        <v>227</v>
      </c>
      <c r="O9" s="48" t="s">
        <v>390</v>
      </c>
      <c r="P9" s="48"/>
      <c r="Q9" s="48"/>
      <c r="R9" s="48"/>
      <c r="S9" s="48" t="s">
        <v>396</v>
      </c>
      <c r="T9" s="48" t="s">
        <v>227</v>
      </c>
      <c r="U9" s="48" t="s">
        <v>227</v>
      </c>
      <c r="V9" s="59" t="s">
        <v>227</v>
      </c>
      <c r="W9" s="48" t="s">
        <v>397</v>
      </c>
      <c r="X9" s="48" t="s">
        <v>227</v>
      </c>
      <c r="Y9" s="48" t="s">
        <v>227</v>
      </c>
      <c r="Z9" s="59" t="s">
        <v>227</v>
      </c>
      <c r="AA9" s="48" t="s">
        <v>398</v>
      </c>
      <c r="AB9" s="48" t="s">
        <v>227</v>
      </c>
      <c r="AC9" s="48" t="s">
        <v>227</v>
      </c>
      <c r="AD9" s="59" t="s">
        <v>227</v>
      </c>
      <c r="AE9" s="48" t="s">
        <v>95</v>
      </c>
      <c r="AF9" s="48"/>
      <c r="AG9" s="48"/>
      <c r="AH9" s="48"/>
    </row>
    <row r="10" spans="1:34">
      <c r="A10" s="49" t="s">
        <v>104</v>
      </c>
      <c r="B10" s="43"/>
      <c r="F10" s="23"/>
      <c r="J10" s="23"/>
      <c r="N10" s="23"/>
    </row>
    <row r="11" spans="1:34" ht="12">
      <c r="B11" s="15" t="s">
        <v>105</v>
      </c>
      <c r="C11" s="3">
        <v>0</v>
      </c>
      <c r="D11" s="9" t="s">
        <v>139</v>
      </c>
      <c r="E11" s="9" t="s">
        <v>139</v>
      </c>
      <c r="F11" s="24" t="s">
        <v>139</v>
      </c>
      <c r="G11" s="3">
        <v>0</v>
      </c>
      <c r="H11" s="9" t="s">
        <v>139</v>
      </c>
      <c r="I11" s="9" t="s">
        <v>139</v>
      </c>
      <c r="J11" s="24" t="s">
        <v>139</v>
      </c>
      <c r="K11" s="3">
        <v>0</v>
      </c>
      <c r="L11" s="9" t="s">
        <v>139</v>
      </c>
      <c r="M11" s="9" t="s">
        <v>139</v>
      </c>
      <c r="N11" s="24" t="s">
        <v>139</v>
      </c>
      <c r="O11" s="3">
        <v>44</v>
      </c>
      <c r="P11" s="4">
        <v>184.5</v>
      </c>
      <c r="Q11" s="9" t="s">
        <v>139</v>
      </c>
      <c r="R11" s="9" t="s">
        <v>139</v>
      </c>
      <c r="S11" s="3">
        <v>269</v>
      </c>
      <c r="T11" s="4">
        <v>19.3</v>
      </c>
      <c r="U11" s="4">
        <v>73.400000000000006</v>
      </c>
      <c r="V11" s="25">
        <v>9.6</v>
      </c>
      <c r="W11" s="3">
        <v>244</v>
      </c>
      <c r="X11" s="4">
        <v>18.2</v>
      </c>
      <c r="Y11" s="4">
        <v>31.8</v>
      </c>
      <c r="Z11" s="25">
        <v>4.8</v>
      </c>
      <c r="AA11" s="3">
        <v>328</v>
      </c>
      <c r="AB11" s="4">
        <v>19.2</v>
      </c>
      <c r="AC11" s="4">
        <v>98.5</v>
      </c>
      <c r="AD11" s="25">
        <v>13.3</v>
      </c>
      <c r="AE11" s="3">
        <v>0</v>
      </c>
      <c r="AF11" s="9" t="s">
        <v>139</v>
      </c>
      <c r="AG11" s="9" t="s">
        <v>139</v>
      </c>
      <c r="AH11" s="9" t="s">
        <v>139</v>
      </c>
    </row>
    <row r="12" spans="1:34" ht="12">
      <c r="B12" s="15" t="s">
        <v>106</v>
      </c>
      <c r="C12" s="9" t="s">
        <v>391</v>
      </c>
      <c r="D12" s="9" t="s">
        <v>391</v>
      </c>
      <c r="E12" s="9" t="s">
        <v>391</v>
      </c>
      <c r="F12" s="24" t="s">
        <v>391</v>
      </c>
      <c r="G12" s="3">
        <v>0</v>
      </c>
      <c r="H12" s="9" t="s">
        <v>139</v>
      </c>
      <c r="I12" s="9" t="s">
        <v>139</v>
      </c>
      <c r="J12" s="24" t="s">
        <v>139</v>
      </c>
      <c r="K12" s="3">
        <v>0</v>
      </c>
      <c r="L12" s="9" t="s">
        <v>139</v>
      </c>
      <c r="M12" s="9" t="s">
        <v>139</v>
      </c>
      <c r="N12" s="24" t="s">
        <v>139</v>
      </c>
      <c r="O12" s="3">
        <v>0</v>
      </c>
      <c r="P12" s="9" t="s">
        <v>139</v>
      </c>
      <c r="Q12" s="9" t="s">
        <v>139</v>
      </c>
      <c r="R12" s="9" t="s">
        <v>139</v>
      </c>
      <c r="S12" s="3">
        <v>0</v>
      </c>
      <c r="T12" s="9" t="s">
        <v>139</v>
      </c>
      <c r="U12" s="9" t="s">
        <v>139</v>
      </c>
      <c r="V12" s="24" t="s">
        <v>139</v>
      </c>
      <c r="W12" s="3">
        <v>0</v>
      </c>
      <c r="X12" s="9" t="s">
        <v>139</v>
      </c>
      <c r="Y12" s="9" t="s">
        <v>139</v>
      </c>
      <c r="Z12" s="24" t="s">
        <v>139</v>
      </c>
      <c r="AA12" s="3">
        <v>0</v>
      </c>
      <c r="AB12" s="9" t="s">
        <v>139</v>
      </c>
      <c r="AC12" s="9" t="s">
        <v>139</v>
      </c>
      <c r="AD12" s="24" t="s">
        <v>139</v>
      </c>
      <c r="AE12" s="3">
        <v>0</v>
      </c>
      <c r="AF12" s="9" t="s">
        <v>139</v>
      </c>
      <c r="AG12" s="9" t="s">
        <v>139</v>
      </c>
      <c r="AH12" s="9" t="s">
        <v>139</v>
      </c>
    </row>
    <row r="13" spans="1:34" ht="14">
      <c r="B13" s="15" t="s">
        <v>392</v>
      </c>
      <c r="C13" s="3">
        <v>3</v>
      </c>
      <c r="D13" s="4">
        <v>28.8</v>
      </c>
      <c r="E13" s="4">
        <v>71.400000000000006</v>
      </c>
      <c r="F13" s="25">
        <v>32.1</v>
      </c>
      <c r="G13" s="3">
        <v>16</v>
      </c>
      <c r="H13" s="4">
        <v>8</v>
      </c>
      <c r="I13" s="4">
        <v>7.8</v>
      </c>
      <c r="J13" s="25">
        <v>1.8</v>
      </c>
      <c r="K13" s="3">
        <v>31</v>
      </c>
      <c r="L13" s="4">
        <v>9.9</v>
      </c>
      <c r="M13" s="4">
        <v>0</v>
      </c>
      <c r="N13" s="25">
        <v>2.1</v>
      </c>
      <c r="O13" s="3">
        <v>48</v>
      </c>
      <c r="P13" s="4">
        <v>7.8</v>
      </c>
      <c r="Q13" s="4">
        <v>18.8</v>
      </c>
      <c r="R13" s="4">
        <v>1.9</v>
      </c>
      <c r="S13" s="3">
        <v>48</v>
      </c>
      <c r="T13" s="4">
        <v>9.1</v>
      </c>
      <c r="U13" s="4">
        <v>8.6</v>
      </c>
      <c r="V13" s="25">
        <v>2.1</v>
      </c>
      <c r="W13" s="3">
        <v>48</v>
      </c>
      <c r="X13" s="4">
        <v>7.8</v>
      </c>
      <c r="Y13" s="4">
        <v>-2.6</v>
      </c>
      <c r="Z13" s="25">
        <v>2.4</v>
      </c>
      <c r="AA13" s="3">
        <v>40</v>
      </c>
      <c r="AB13" s="4">
        <v>12.3</v>
      </c>
      <c r="AC13" s="4">
        <v>1.3</v>
      </c>
      <c r="AD13" s="25">
        <v>3.5</v>
      </c>
      <c r="AE13" s="3">
        <v>26</v>
      </c>
      <c r="AF13" s="4">
        <v>4.7</v>
      </c>
      <c r="AG13" s="4">
        <v>5</v>
      </c>
      <c r="AH13" s="4">
        <v>2</v>
      </c>
    </row>
    <row r="14" spans="1:34" ht="12">
      <c r="A14" s="8"/>
      <c r="B14" s="20" t="s">
        <v>393</v>
      </c>
      <c r="C14" s="6">
        <v>3</v>
      </c>
      <c r="D14" s="7">
        <v>37</v>
      </c>
      <c r="E14" s="7">
        <v>71.400000000000006</v>
      </c>
      <c r="F14" s="26">
        <v>32.1</v>
      </c>
      <c r="G14" s="6">
        <v>20</v>
      </c>
      <c r="H14" s="7">
        <v>13.4</v>
      </c>
      <c r="I14" s="7">
        <v>20</v>
      </c>
      <c r="J14" s="26">
        <v>3</v>
      </c>
      <c r="K14" s="6">
        <v>152</v>
      </c>
      <c r="L14" s="7">
        <v>43.1</v>
      </c>
      <c r="M14" s="7">
        <v>15.7</v>
      </c>
      <c r="N14" s="26">
        <v>8.8000000000000007</v>
      </c>
      <c r="O14" s="6">
        <v>301</v>
      </c>
      <c r="P14" s="7">
        <v>14.3</v>
      </c>
      <c r="Q14" s="7">
        <v>43.5</v>
      </c>
      <c r="R14" s="7">
        <v>3.9</v>
      </c>
      <c r="S14" s="6">
        <v>383</v>
      </c>
      <c r="T14" s="7">
        <v>10</v>
      </c>
      <c r="U14" s="7">
        <v>44.5</v>
      </c>
      <c r="V14" s="26">
        <v>1.9</v>
      </c>
      <c r="W14" s="6">
        <v>371</v>
      </c>
      <c r="X14" s="7">
        <v>10.7</v>
      </c>
      <c r="Y14" s="7">
        <v>26.9</v>
      </c>
      <c r="Z14" s="26">
        <v>3.1</v>
      </c>
      <c r="AA14" s="6">
        <v>415</v>
      </c>
      <c r="AB14" s="7">
        <v>13.3</v>
      </c>
      <c r="AC14" s="7">
        <v>44.7</v>
      </c>
      <c r="AD14" s="26">
        <v>3.8</v>
      </c>
      <c r="AE14" s="6">
        <v>71</v>
      </c>
      <c r="AF14" s="7">
        <v>15.9</v>
      </c>
      <c r="AG14" s="7">
        <v>8.1999999999999993</v>
      </c>
      <c r="AH14" s="7">
        <v>3.3</v>
      </c>
    </row>
    <row r="15" spans="1:34" ht="12">
      <c r="B15" s="15" t="s">
        <v>110</v>
      </c>
      <c r="C15" s="3">
        <v>1</v>
      </c>
      <c r="D15" s="4">
        <v>22</v>
      </c>
      <c r="E15" s="4">
        <v>50</v>
      </c>
      <c r="F15" s="25">
        <v>9.8000000000000007</v>
      </c>
      <c r="G15" s="3">
        <v>3</v>
      </c>
      <c r="H15" s="4">
        <v>20.5</v>
      </c>
      <c r="I15" s="4">
        <v>50</v>
      </c>
      <c r="J15" s="25">
        <v>5.4</v>
      </c>
      <c r="K15" s="3">
        <v>4</v>
      </c>
      <c r="L15" s="4">
        <v>17.600000000000001</v>
      </c>
      <c r="M15" s="4">
        <v>73.3</v>
      </c>
      <c r="N15" s="25">
        <v>6.2</v>
      </c>
      <c r="O15" s="3">
        <v>3</v>
      </c>
      <c r="P15" s="4">
        <v>27.8</v>
      </c>
      <c r="Q15" s="4">
        <v>22</v>
      </c>
      <c r="R15" s="4">
        <v>8.9</v>
      </c>
      <c r="S15" s="3">
        <v>6</v>
      </c>
      <c r="T15" s="4">
        <v>21.8</v>
      </c>
      <c r="U15" s="4">
        <v>33.299999999999997</v>
      </c>
      <c r="V15" s="25">
        <v>9.1</v>
      </c>
      <c r="W15" s="3">
        <v>11</v>
      </c>
      <c r="X15" s="4">
        <v>22.9</v>
      </c>
      <c r="Y15" s="4">
        <v>5.8</v>
      </c>
      <c r="Z15" s="25">
        <v>5.3</v>
      </c>
      <c r="AA15" s="3">
        <v>16</v>
      </c>
      <c r="AB15" s="4">
        <v>24.7</v>
      </c>
      <c r="AC15" s="4">
        <v>46.2</v>
      </c>
      <c r="AD15" s="25">
        <v>5.6</v>
      </c>
      <c r="AE15" s="3">
        <v>4</v>
      </c>
      <c r="AF15" s="4">
        <v>10.1</v>
      </c>
      <c r="AG15" s="4">
        <v>45.5</v>
      </c>
      <c r="AH15" s="4">
        <v>4</v>
      </c>
    </row>
    <row r="16" spans="1:34" ht="12">
      <c r="B16" s="15" t="s">
        <v>120</v>
      </c>
      <c r="C16" s="3">
        <v>1</v>
      </c>
      <c r="D16" s="4">
        <v>57.4</v>
      </c>
      <c r="E16" s="4">
        <v>5.3</v>
      </c>
      <c r="F16" s="25">
        <v>13.2</v>
      </c>
      <c r="G16" s="3">
        <v>10</v>
      </c>
      <c r="H16" s="4">
        <v>18.5</v>
      </c>
      <c r="I16" s="4">
        <v>25</v>
      </c>
      <c r="J16" s="25">
        <v>3.8</v>
      </c>
      <c r="K16" s="3">
        <v>11</v>
      </c>
      <c r="L16" s="4">
        <v>22.1</v>
      </c>
      <c r="M16" s="4">
        <v>11.3</v>
      </c>
      <c r="N16" s="25">
        <v>6.6</v>
      </c>
      <c r="O16" s="3">
        <v>25</v>
      </c>
      <c r="P16" s="4">
        <v>15.8</v>
      </c>
      <c r="Q16" s="4">
        <v>56.2</v>
      </c>
      <c r="R16" s="4">
        <v>3.6</v>
      </c>
      <c r="S16" s="3">
        <v>25</v>
      </c>
      <c r="T16" s="4">
        <v>15.8</v>
      </c>
      <c r="U16" s="4">
        <v>42.9</v>
      </c>
      <c r="V16" s="25">
        <v>4.8</v>
      </c>
      <c r="W16" s="3">
        <v>0</v>
      </c>
      <c r="X16" s="9" t="s">
        <v>139</v>
      </c>
      <c r="Y16" s="9" t="s">
        <v>139</v>
      </c>
      <c r="Z16" s="24" t="s">
        <v>139</v>
      </c>
      <c r="AA16" s="3">
        <v>0</v>
      </c>
      <c r="AB16" s="9" t="s">
        <v>139</v>
      </c>
      <c r="AC16" s="9" t="s">
        <v>139</v>
      </c>
      <c r="AD16" s="24" t="s">
        <v>139</v>
      </c>
      <c r="AE16" s="3">
        <v>4</v>
      </c>
      <c r="AF16" s="4">
        <v>17.8</v>
      </c>
      <c r="AG16" s="4">
        <v>36.700000000000003</v>
      </c>
      <c r="AH16" s="4">
        <v>5.6</v>
      </c>
    </row>
    <row r="17" spans="1:34" ht="26">
      <c r="B17" s="15" t="s">
        <v>394</v>
      </c>
      <c r="C17" s="3">
        <v>0</v>
      </c>
      <c r="D17" s="9" t="s">
        <v>139</v>
      </c>
      <c r="E17" s="9" t="s">
        <v>139</v>
      </c>
      <c r="F17" s="24" t="s">
        <v>139</v>
      </c>
      <c r="G17" s="3">
        <v>0</v>
      </c>
      <c r="H17" s="9" t="s">
        <v>139</v>
      </c>
      <c r="I17" s="9" t="s">
        <v>139</v>
      </c>
      <c r="J17" s="24" t="s">
        <v>139</v>
      </c>
      <c r="K17" s="3">
        <v>0</v>
      </c>
      <c r="L17" s="9" t="s">
        <v>139</v>
      </c>
      <c r="M17" s="9" t="s">
        <v>139</v>
      </c>
      <c r="N17" s="24" t="s">
        <v>139</v>
      </c>
      <c r="O17" s="3">
        <v>0</v>
      </c>
      <c r="P17" s="9" t="s">
        <v>139</v>
      </c>
      <c r="Q17" s="9" t="s">
        <v>139</v>
      </c>
      <c r="R17" s="9" t="s">
        <v>139</v>
      </c>
      <c r="S17" s="3">
        <v>0</v>
      </c>
      <c r="T17" s="9" t="s">
        <v>139</v>
      </c>
      <c r="U17" s="9" t="s">
        <v>139</v>
      </c>
      <c r="V17" s="24" t="s">
        <v>139</v>
      </c>
      <c r="W17" s="3">
        <v>0</v>
      </c>
      <c r="X17" s="9" t="s">
        <v>139</v>
      </c>
      <c r="Y17" s="9" t="s">
        <v>139</v>
      </c>
      <c r="Z17" s="24" t="s">
        <v>139</v>
      </c>
      <c r="AA17" s="3">
        <v>0</v>
      </c>
      <c r="AB17" s="9" t="s">
        <v>139</v>
      </c>
      <c r="AC17" s="9" t="s">
        <v>139</v>
      </c>
      <c r="AD17" s="24" t="s">
        <v>139</v>
      </c>
      <c r="AE17" s="3">
        <v>0</v>
      </c>
      <c r="AF17" s="9" t="s">
        <v>139</v>
      </c>
      <c r="AG17" s="9" t="s">
        <v>139</v>
      </c>
      <c r="AH17" s="9" t="s">
        <v>139</v>
      </c>
    </row>
    <row r="18" spans="1:34" ht="12">
      <c r="A18" s="8"/>
      <c r="B18" s="20" t="s">
        <v>163</v>
      </c>
      <c r="C18" s="6">
        <v>4</v>
      </c>
      <c r="D18" s="7">
        <v>16.399999999999999</v>
      </c>
      <c r="E18" s="7">
        <v>5.9</v>
      </c>
      <c r="F18" s="26">
        <v>4.9000000000000004</v>
      </c>
      <c r="G18" s="6">
        <v>22</v>
      </c>
      <c r="H18" s="7">
        <v>12.2</v>
      </c>
      <c r="I18" s="7">
        <v>16.600000000000001</v>
      </c>
      <c r="J18" s="26">
        <v>2.8</v>
      </c>
      <c r="K18" s="6">
        <v>31</v>
      </c>
      <c r="L18" s="7">
        <v>9.1</v>
      </c>
      <c r="M18" s="7">
        <v>14.4</v>
      </c>
      <c r="N18" s="26">
        <v>1</v>
      </c>
      <c r="O18" s="6">
        <v>54</v>
      </c>
      <c r="P18" s="7">
        <v>9.1</v>
      </c>
      <c r="Q18" s="7">
        <v>10.1</v>
      </c>
      <c r="R18" s="7">
        <v>1.9</v>
      </c>
      <c r="S18" s="6">
        <v>75</v>
      </c>
      <c r="T18" s="7">
        <v>12.2</v>
      </c>
      <c r="U18" s="7">
        <v>23.3</v>
      </c>
      <c r="V18" s="26">
        <v>3.6</v>
      </c>
      <c r="W18" s="6">
        <v>59</v>
      </c>
      <c r="X18" s="7">
        <v>18.8</v>
      </c>
      <c r="Y18" s="7">
        <v>7.3</v>
      </c>
      <c r="Z18" s="26">
        <v>4.4000000000000004</v>
      </c>
      <c r="AA18" s="6">
        <v>52</v>
      </c>
      <c r="AB18" s="7">
        <v>28.5</v>
      </c>
      <c r="AC18" s="7">
        <v>42.9</v>
      </c>
      <c r="AD18" s="26">
        <v>5.3</v>
      </c>
      <c r="AE18" s="6">
        <v>29</v>
      </c>
      <c r="AF18" s="7">
        <v>5.2</v>
      </c>
      <c r="AG18" s="7">
        <v>19.2</v>
      </c>
      <c r="AH18" s="7">
        <v>1.1000000000000001</v>
      </c>
    </row>
    <row r="19" spans="1:34">
      <c r="A19" s="49" t="s">
        <v>164</v>
      </c>
      <c r="B19" s="50"/>
      <c r="C19" s="6">
        <v>9</v>
      </c>
      <c r="D19" s="7">
        <v>13.4</v>
      </c>
      <c r="E19" s="7">
        <v>9.4</v>
      </c>
      <c r="F19" s="26">
        <v>1.4</v>
      </c>
      <c r="G19" s="6">
        <v>66</v>
      </c>
      <c r="H19" s="7">
        <v>10.9</v>
      </c>
      <c r="I19" s="7">
        <v>33.200000000000003</v>
      </c>
      <c r="J19" s="26">
        <v>1.7</v>
      </c>
      <c r="K19" s="6">
        <v>276</v>
      </c>
      <c r="L19" s="7">
        <v>17.899999999999999</v>
      </c>
      <c r="M19" s="7">
        <v>4.5</v>
      </c>
      <c r="N19" s="26">
        <v>4</v>
      </c>
      <c r="O19" s="6">
        <v>459</v>
      </c>
      <c r="P19" s="7">
        <v>9.3000000000000007</v>
      </c>
      <c r="Q19" s="7">
        <v>29.4</v>
      </c>
      <c r="R19" s="7">
        <v>2.8</v>
      </c>
      <c r="S19" s="6">
        <v>579</v>
      </c>
      <c r="T19" s="7">
        <v>9</v>
      </c>
      <c r="U19" s="7">
        <v>32.9</v>
      </c>
      <c r="V19" s="26">
        <v>2.2000000000000002</v>
      </c>
      <c r="W19" s="6">
        <v>555</v>
      </c>
      <c r="X19" s="7">
        <v>9.6</v>
      </c>
      <c r="Y19" s="7">
        <v>20.6</v>
      </c>
      <c r="Z19" s="26">
        <v>1.5</v>
      </c>
      <c r="AA19" s="6">
        <v>603</v>
      </c>
      <c r="AB19" s="7">
        <v>8.4</v>
      </c>
      <c r="AC19" s="7">
        <v>45.7</v>
      </c>
      <c r="AD19" s="26">
        <v>1.7</v>
      </c>
      <c r="AE19" s="6">
        <v>218</v>
      </c>
      <c r="AF19" s="7">
        <v>9.6</v>
      </c>
      <c r="AG19" s="7">
        <v>15.3</v>
      </c>
      <c r="AH19" s="7">
        <v>2.1</v>
      </c>
    </row>
    <row r="20" spans="1:34">
      <c r="A20" s="49" t="s">
        <v>124</v>
      </c>
      <c r="B20" s="43"/>
      <c r="F20" s="23"/>
      <c r="J20" s="23"/>
      <c r="N20" s="23"/>
      <c r="V20" s="23"/>
      <c r="Z20" s="23"/>
      <c r="AD20" s="23"/>
    </row>
    <row r="21" spans="1:34" ht="24">
      <c r="B21" s="15" t="s">
        <v>125</v>
      </c>
      <c r="C21" s="3">
        <v>0</v>
      </c>
      <c r="D21" s="9" t="s">
        <v>139</v>
      </c>
      <c r="E21" s="9" t="s">
        <v>139</v>
      </c>
      <c r="F21" s="24" t="s">
        <v>139</v>
      </c>
      <c r="G21" s="3">
        <v>0</v>
      </c>
      <c r="H21" s="9" t="s">
        <v>139</v>
      </c>
      <c r="I21" s="9" t="s">
        <v>139</v>
      </c>
      <c r="J21" s="24" t="s">
        <v>139</v>
      </c>
      <c r="K21" s="3">
        <v>0</v>
      </c>
      <c r="L21" s="9" t="s">
        <v>139</v>
      </c>
      <c r="M21" s="9" t="s">
        <v>139</v>
      </c>
      <c r="N21" s="24" t="s">
        <v>139</v>
      </c>
      <c r="O21" s="3">
        <v>0</v>
      </c>
      <c r="P21" s="9" t="s">
        <v>139</v>
      </c>
      <c r="Q21" s="9" t="s">
        <v>139</v>
      </c>
      <c r="R21" s="9" t="s">
        <v>139</v>
      </c>
      <c r="S21" s="3">
        <v>0</v>
      </c>
      <c r="T21" s="9" t="s">
        <v>139</v>
      </c>
      <c r="U21" s="9" t="s">
        <v>139</v>
      </c>
      <c r="V21" s="24" t="s">
        <v>139</v>
      </c>
      <c r="W21" s="3">
        <v>0</v>
      </c>
      <c r="X21" s="9" t="s">
        <v>139</v>
      </c>
      <c r="Y21" s="9" t="s">
        <v>139</v>
      </c>
      <c r="Z21" s="24" t="s">
        <v>139</v>
      </c>
      <c r="AA21" s="3">
        <v>0</v>
      </c>
      <c r="AB21" s="9" t="s">
        <v>139</v>
      </c>
      <c r="AC21" s="9" t="s">
        <v>139</v>
      </c>
      <c r="AD21" s="24" t="s">
        <v>139</v>
      </c>
      <c r="AE21" s="3">
        <v>0</v>
      </c>
      <c r="AF21" s="9" t="s">
        <v>139</v>
      </c>
      <c r="AG21" s="9" t="s">
        <v>139</v>
      </c>
      <c r="AH21" s="9" t="s">
        <v>139</v>
      </c>
    </row>
    <row r="22" spans="1:34" ht="12">
      <c r="B22" s="15" t="s">
        <v>126</v>
      </c>
      <c r="C22" s="9" t="s">
        <v>391</v>
      </c>
      <c r="D22" s="9" t="s">
        <v>391</v>
      </c>
      <c r="E22" s="9" t="s">
        <v>391</v>
      </c>
      <c r="F22" s="24" t="s">
        <v>391</v>
      </c>
      <c r="G22" s="3">
        <v>0</v>
      </c>
      <c r="H22" s="9" t="s">
        <v>139</v>
      </c>
      <c r="I22" s="9" t="s">
        <v>139</v>
      </c>
      <c r="J22" s="24" t="s">
        <v>139</v>
      </c>
      <c r="K22" s="3">
        <v>0</v>
      </c>
      <c r="L22" s="9" t="s">
        <v>139</v>
      </c>
      <c r="M22" s="9" t="s">
        <v>139</v>
      </c>
      <c r="N22" s="24" t="s">
        <v>139</v>
      </c>
      <c r="O22" s="3">
        <v>0</v>
      </c>
      <c r="P22" s="9" t="s">
        <v>139</v>
      </c>
      <c r="Q22" s="9" t="s">
        <v>139</v>
      </c>
      <c r="R22" s="9" t="s">
        <v>139</v>
      </c>
      <c r="S22" s="3">
        <v>0</v>
      </c>
      <c r="T22" s="9" t="s">
        <v>139</v>
      </c>
      <c r="U22" s="9" t="s">
        <v>139</v>
      </c>
      <c r="V22" s="24" t="s">
        <v>139</v>
      </c>
      <c r="W22" s="3">
        <v>0</v>
      </c>
      <c r="X22" s="9" t="s">
        <v>139</v>
      </c>
      <c r="Y22" s="9" t="s">
        <v>139</v>
      </c>
      <c r="Z22" s="24" t="s">
        <v>139</v>
      </c>
      <c r="AA22" s="9" t="s">
        <v>391</v>
      </c>
      <c r="AB22" s="9" t="s">
        <v>391</v>
      </c>
      <c r="AC22" s="9" t="s">
        <v>391</v>
      </c>
      <c r="AD22" s="24" t="s">
        <v>391</v>
      </c>
      <c r="AE22" s="3">
        <v>0</v>
      </c>
      <c r="AF22" s="9" t="s">
        <v>139</v>
      </c>
      <c r="AG22" s="9" t="s">
        <v>139</v>
      </c>
      <c r="AH22" s="9" t="s">
        <v>139</v>
      </c>
    </row>
    <row r="23" spans="1:34" ht="12">
      <c r="B23" s="15" t="s">
        <v>128</v>
      </c>
      <c r="C23" s="3">
        <v>0</v>
      </c>
      <c r="D23" s="9" t="s">
        <v>139</v>
      </c>
      <c r="E23" s="9" t="s">
        <v>139</v>
      </c>
      <c r="F23" s="24" t="s">
        <v>139</v>
      </c>
      <c r="G23" s="3">
        <v>0</v>
      </c>
      <c r="H23" s="9" t="s">
        <v>139</v>
      </c>
      <c r="I23" s="9" t="s">
        <v>139</v>
      </c>
      <c r="J23" s="24" t="s">
        <v>139</v>
      </c>
      <c r="K23" s="3">
        <v>0</v>
      </c>
      <c r="L23" s="9" t="s">
        <v>139</v>
      </c>
      <c r="M23" s="9" t="s">
        <v>139</v>
      </c>
      <c r="N23" s="24" t="s">
        <v>139</v>
      </c>
      <c r="O23" s="3">
        <v>0</v>
      </c>
      <c r="P23" s="9" t="s">
        <v>139</v>
      </c>
      <c r="Q23" s="9" t="s">
        <v>139</v>
      </c>
      <c r="R23" s="9" t="s">
        <v>139</v>
      </c>
      <c r="S23" s="3">
        <v>0</v>
      </c>
      <c r="T23" s="9" t="s">
        <v>139</v>
      </c>
      <c r="U23" s="9" t="s">
        <v>139</v>
      </c>
      <c r="V23" s="24" t="s">
        <v>139</v>
      </c>
      <c r="W23" s="3">
        <v>0</v>
      </c>
      <c r="X23" s="9" t="s">
        <v>139</v>
      </c>
      <c r="Y23" s="9" t="s">
        <v>139</v>
      </c>
      <c r="Z23" s="24" t="s">
        <v>139</v>
      </c>
      <c r="AA23" s="9" t="s">
        <v>391</v>
      </c>
      <c r="AB23" s="9" t="s">
        <v>391</v>
      </c>
      <c r="AC23" s="9" t="s">
        <v>391</v>
      </c>
      <c r="AD23" s="24" t="s">
        <v>391</v>
      </c>
      <c r="AE23" s="3">
        <v>0</v>
      </c>
      <c r="AF23" s="9" t="s">
        <v>139</v>
      </c>
      <c r="AG23" s="9" t="s">
        <v>139</v>
      </c>
      <c r="AH23" s="9" t="s">
        <v>139</v>
      </c>
    </row>
    <row r="24" spans="1:34" ht="14">
      <c r="B24" s="15" t="s">
        <v>395</v>
      </c>
      <c r="C24" s="3">
        <v>0</v>
      </c>
      <c r="D24" s="9" t="s">
        <v>139</v>
      </c>
      <c r="E24" s="9" t="s">
        <v>139</v>
      </c>
      <c r="F24" s="24" t="s">
        <v>139</v>
      </c>
      <c r="G24" s="3">
        <v>0</v>
      </c>
      <c r="H24" s="9" t="s">
        <v>139</v>
      </c>
      <c r="I24" s="9" t="s">
        <v>139</v>
      </c>
      <c r="J24" s="24" t="s">
        <v>139</v>
      </c>
      <c r="K24" s="3">
        <v>0</v>
      </c>
      <c r="L24" s="4">
        <v>49.4</v>
      </c>
      <c r="M24" s="4">
        <v>-50</v>
      </c>
      <c r="N24" s="25">
        <v>6.1</v>
      </c>
      <c r="O24" s="3">
        <v>1</v>
      </c>
      <c r="P24" s="4">
        <v>22</v>
      </c>
      <c r="Q24" s="4">
        <v>19.2</v>
      </c>
      <c r="R24" s="4">
        <v>5.3</v>
      </c>
      <c r="S24" s="3">
        <v>0</v>
      </c>
      <c r="T24" s="4">
        <v>59.3</v>
      </c>
      <c r="U24" s="4">
        <v>-31</v>
      </c>
      <c r="V24" s="25">
        <v>5.4</v>
      </c>
      <c r="W24" s="3">
        <v>0</v>
      </c>
      <c r="X24" s="9" t="s">
        <v>139</v>
      </c>
      <c r="Y24" s="9" t="s">
        <v>139</v>
      </c>
      <c r="Z24" s="24" t="s">
        <v>139</v>
      </c>
      <c r="AA24" s="3">
        <v>0</v>
      </c>
      <c r="AB24" s="9" t="s">
        <v>139</v>
      </c>
      <c r="AC24" s="9" t="s">
        <v>139</v>
      </c>
      <c r="AD24" s="24" t="s">
        <v>139</v>
      </c>
      <c r="AE24" s="3">
        <v>0</v>
      </c>
      <c r="AF24" s="9" t="s">
        <v>139</v>
      </c>
      <c r="AG24" s="9" t="s">
        <v>139</v>
      </c>
      <c r="AH24" s="9" t="s">
        <v>139</v>
      </c>
    </row>
    <row r="25" spans="1:34">
      <c r="A25" s="49" t="s">
        <v>165</v>
      </c>
      <c r="B25" s="50"/>
      <c r="C25" s="6">
        <v>0</v>
      </c>
      <c r="D25" s="11" t="s">
        <v>139</v>
      </c>
      <c r="E25" s="11" t="s">
        <v>139</v>
      </c>
      <c r="F25" s="27" t="s">
        <v>139</v>
      </c>
      <c r="G25" s="6">
        <v>8</v>
      </c>
      <c r="H25" s="7">
        <v>30</v>
      </c>
      <c r="I25" s="7">
        <v>-15</v>
      </c>
      <c r="J25" s="26">
        <v>2.9</v>
      </c>
      <c r="K25" s="6">
        <v>20</v>
      </c>
      <c r="L25" s="7">
        <v>42</v>
      </c>
      <c r="M25" s="7">
        <v>-37.5</v>
      </c>
      <c r="N25" s="26">
        <v>3.6</v>
      </c>
      <c r="O25" s="6">
        <v>16</v>
      </c>
      <c r="P25" s="7">
        <v>37</v>
      </c>
      <c r="Q25" s="7">
        <v>-1.5</v>
      </c>
      <c r="R25" s="7">
        <v>7.9</v>
      </c>
      <c r="S25" s="6">
        <v>2</v>
      </c>
      <c r="T25" s="7">
        <v>40.4</v>
      </c>
      <c r="U25" s="7">
        <v>-27.3</v>
      </c>
      <c r="V25" s="26">
        <v>6.3</v>
      </c>
      <c r="W25" s="6">
        <v>0</v>
      </c>
      <c r="X25" s="7">
        <v>130.69999999999999</v>
      </c>
      <c r="Y25" s="7">
        <v>-26.8</v>
      </c>
      <c r="Z25" s="26">
        <v>19.899999999999999</v>
      </c>
      <c r="AA25" s="6">
        <v>0</v>
      </c>
      <c r="AB25" s="11" t="s">
        <v>139</v>
      </c>
      <c r="AC25" s="11" t="s">
        <v>139</v>
      </c>
      <c r="AD25" s="27" t="s">
        <v>139</v>
      </c>
      <c r="AE25" s="6">
        <v>2</v>
      </c>
      <c r="AF25" s="7">
        <v>16.899999999999999</v>
      </c>
      <c r="AG25" s="7">
        <v>-16.7</v>
      </c>
      <c r="AH25" s="7">
        <v>3.6</v>
      </c>
    </row>
    <row r="26" spans="1:34">
      <c r="A26" s="49" t="s">
        <v>166</v>
      </c>
      <c r="B26" s="50"/>
      <c r="C26" s="6">
        <v>4</v>
      </c>
      <c r="D26" s="7">
        <v>20.9</v>
      </c>
      <c r="E26" s="7">
        <v>27</v>
      </c>
      <c r="F26" s="26">
        <v>8.4</v>
      </c>
      <c r="G26" s="6">
        <v>47</v>
      </c>
      <c r="H26" s="7">
        <v>14.6</v>
      </c>
      <c r="I26" s="7">
        <v>32</v>
      </c>
      <c r="J26" s="26">
        <v>2.6</v>
      </c>
      <c r="K26" s="6">
        <v>132</v>
      </c>
      <c r="L26" s="7">
        <v>20.8</v>
      </c>
      <c r="M26" s="7">
        <v>9.1999999999999993</v>
      </c>
      <c r="N26" s="26">
        <v>4.5</v>
      </c>
      <c r="O26" s="6">
        <v>314</v>
      </c>
      <c r="P26" s="7">
        <v>11.2</v>
      </c>
      <c r="Q26" s="7">
        <v>34.9</v>
      </c>
      <c r="R26" s="7">
        <v>1.8</v>
      </c>
      <c r="S26" s="6">
        <v>488</v>
      </c>
      <c r="T26" s="7">
        <v>9.6999999999999993</v>
      </c>
      <c r="U26" s="7">
        <v>32.1</v>
      </c>
      <c r="V26" s="26">
        <v>2.2999999999999998</v>
      </c>
      <c r="W26" s="6">
        <v>538</v>
      </c>
      <c r="X26" s="7">
        <v>8.8000000000000007</v>
      </c>
      <c r="Y26" s="7">
        <v>22.1</v>
      </c>
      <c r="Z26" s="26">
        <v>2.2999999999999998</v>
      </c>
      <c r="AA26" s="6">
        <v>590</v>
      </c>
      <c r="AB26" s="7">
        <v>9.1</v>
      </c>
      <c r="AC26" s="7">
        <v>43</v>
      </c>
      <c r="AD26" s="26">
        <v>1.6</v>
      </c>
      <c r="AE26" s="6">
        <v>136</v>
      </c>
      <c r="AF26" s="7">
        <v>9.5</v>
      </c>
      <c r="AG26" s="7">
        <v>24.5</v>
      </c>
      <c r="AH26" s="7">
        <v>1.5</v>
      </c>
    </row>
    <row r="27" spans="1:34" ht="13">
      <c r="A27" s="58" t="s">
        <v>167</v>
      </c>
      <c r="B27" s="58"/>
      <c r="C27" s="58"/>
      <c r="D27" s="58"/>
      <c r="E27" s="58"/>
      <c r="F27" s="58"/>
      <c r="G27" s="58"/>
      <c r="H27" s="58"/>
      <c r="I27" s="58"/>
      <c r="J27" s="58"/>
      <c r="K27" s="58"/>
      <c r="L27" s="58"/>
      <c r="M27" s="58"/>
      <c r="N27" s="58"/>
      <c r="O27" s="58"/>
      <c r="P27" s="58"/>
      <c r="Q27" s="58"/>
      <c r="R27" s="58"/>
    </row>
    <row r="28" spans="1:34">
      <c r="C28" s="48" t="s">
        <v>387</v>
      </c>
      <c r="D28" s="48" t="s">
        <v>227</v>
      </c>
      <c r="E28" s="48" t="s">
        <v>227</v>
      </c>
      <c r="F28" s="59" t="s">
        <v>227</v>
      </c>
      <c r="G28" s="48" t="s">
        <v>388</v>
      </c>
      <c r="H28" s="48" t="s">
        <v>227</v>
      </c>
      <c r="I28" s="48" t="s">
        <v>227</v>
      </c>
      <c r="J28" s="59" t="s">
        <v>227</v>
      </c>
      <c r="K28" s="48" t="s">
        <v>389</v>
      </c>
      <c r="L28" s="48" t="s">
        <v>227</v>
      </c>
      <c r="M28" s="48" t="s">
        <v>227</v>
      </c>
      <c r="N28" s="59" t="s">
        <v>227</v>
      </c>
      <c r="O28" s="48" t="s">
        <v>390</v>
      </c>
      <c r="P28" s="48"/>
      <c r="Q28" s="48"/>
      <c r="R28" s="48"/>
      <c r="S28" s="48" t="s">
        <v>396</v>
      </c>
      <c r="T28" s="48" t="s">
        <v>227</v>
      </c>
      <c r="U28" s="48" t="s">
        <v>227</v>
      </c>
      <c r="V28" s="59" t="s">
        <v>227</v>
      </c>
      <c r="W28" s="48" t="s">
        <v>397</v>
      </c>
      <c r="X28" s="48" t="s">
        <v>227</v>
      </c>
      <c r="Y28" s="48" t="s">
        <v>227</v>
      </c>
      <c r="Z28" s="59" t="s">
        <v>227</v>
      </c>
      <c r="AA28" s="48" t="s">
        <v>398</v>
      </c>
      <c r="AB28" s="48" t="s">
        <v>227</v>
      </c>
      <c r="AC28" s="48" t="s">
        <v>227</v>
      </c>
      <c r="AD28" s="59" t="s">
        <v>227</v>
      </c>
      <c r="AE28" s="48" t="s">
        <v>95</v>
      </c>
      <c r="AF28" s="48"/>
      <c r="AG28" s="48"/>
      <c r="AH28" s="48"/>
    </row>
    <row r="29" spans="1:34">
      <c r="A29" s="49" t="s">
        <v>104</v>
      </c>
      <c r="B29" s="43"/>
      <c r="F29" s="23"/>
      <c r="J29" s="23"/>
      <c r="N29" s="23"/>
    </row>
    <row r="30" spans="1:34" ht="12">
      <c r="B30" s="15" t="s">
        <v>105</v>
      </c>
      <c r="C30" s="3">
        <v>0</v>
      </c>
      <c r="D30" s="9" t="s">
        <v>139</v>
      </c>
      <c r="E30" s="9" t="s">
        <v>139</v>
      </c>
      <c r="F30" s="24" t="s">
        <v>139</v>
      </c>
      <c r="G30" s="3">
        <v>0</v>
      </c>
      <c r="H30" s="9" t="s">
        <v>139</v>
      </c>
      <c r="I30" s="9" t="s">
        <v>139</v>
      </c>
      <c r="J30" s="24" t="s">
        <v>139</v>
      </c>
      <c r="K30" s="3">
        <v>0</v>
      </c>
      <c r="L30" s="9" t="s">
        <v>139</v>
      </c>
      <c r="M30" s="9" t="s">
        <v>139</v>
      </c>
      <c r="N30" s="24" t="s">
        <v>139</v>
      </c>
      <c r="O30" s="3">
        <v>0</v>
      </c>
      <c r="P30" s="9" t="s">
        <v>139</v>
      </c>
      <c r="Q30" s="4">
        <v>-100</v>
      </c>
      <c r="R30" s="4">
        <v>0</v>
      </c>
      <c r="S30" s="3">
        <v>155</v>
      </c>
      <c r="T30" s="4">
        <v>29.9</v>
      </c>
      <c r="U30" s="4">
        <v>49.4</v>
      </c>
      <c r="V30" s="25">
        <v>9.3000000000000007</v>
      </c>
      <c r="W30" s="3">
        <v>185</v>
      </c>
      <c r="X30" s="4">
        <v>19.100000000000001</v>
      </c>
      <c r="Y30" s="4">
        <v>32.1</v>
      </c>
      <c r="Z30" s="25">
        <v>2.9</v>
      </c>
      <c r="AA30" s="3">
        <v>165</v>
      </c>
      <c r="AB30" s="4">
        <v>68.8</v>
      </c>
      <c r="AC30" s="4">
        <v>21.3</v>
      </c>
      <c r="AD30" s="25">
        <v>7.3</v>
      </c>
      <c r="AE30" s="3">
        <v>0</v>
      </c>
      <c r="AF30" s="9" t="s">
        <v>139</v>
      </c>
      <c r="AG30" s="9" t="s">
        <v>139</v>
      </c>
      <c r="AH30" s="9" t="s">
        <v>139</v>
      </c>
    </row>
    <row r="31" spans="1:34" ht="12">
      <c r="B31" s="15" t="s">
        <v>106</v>
      </c>
      <c r="C31" s="9" t="s">
        <v>391</v>
      </c>
      <c r="D31" s="9" t="s">
        <v>391</v>
      </c>
      <c r="E31" s="9" t="s">
        <v>139</v>
      </c>
      <c r="F31" s="24" t="s">
        <v>139</v>
      </c>
      <c r="G31" s="3">
        <v>0</v>
      </c>
      <c r="H31" s="9" t="s">
        <v>139</v>
      </c>
      <c r="I31" s="9" t="s">
        <v>139</v>
      </c>
      <c r="J31" s="24" t="s">
        <v>139</v>
      </c>
      <c r="K31" s="3">
        <v>0</v>
      </c>
      <c r="L31" s="9" t="s">
        <v>139</v>
      </c>
      <c r="M31" s="9" t="s">
        <v>139</v>
      </c>
      <c r="N31" s="24" t="s">
        <v>139</v>
      </c>
      <c r="O31" s="3">
        <v>0</v>
      </c>
      <c r="P31" s="9" t="s">
        <v>139</v>
      </c>
      <c r="Q31" s="9" t="s">
        <v>139</v>
      </c>
      <c r="R31" s="9" t="s">
        <v>139</v>
      </c>
      <c r="S31" s="3">
        <v>0</v>
      </c>
      <c r="T31" s="9" t="s">
        <v>139</v>
      </c>
      <c r="U31" s="9" t="s">
        <v>139</v>
      </c>
      <c r="V31" s="24" t="s">
        <v>139</v>
      </c>
      <c r="W31" s="3">
        <v>0</v>
      </c>
      <c r="X31" s="9" t="s">
        <v>139</v>
      </c>
      <c r="Y31" s="9" t="s">
        <v>139</v>
      </c>
      <c r="Z31" s="24" t="s">
        <v>139</v>
      </c>
      <c r="AA31" s="3">
        <v>0</v>
      </c>
      <c r="AB31" s="9" t="s">
        <v>139</v>
      </c>
      <c r="AC31" s="9" t="s">
        <v>139</v>
      </c>
      <c r="AD31" s="24" t="s">
        <v>139</v>
      </c>
      <c r="AE31" s="3">
        <v>0</v>
      </c>
      <c r="AF31" s="9" t="s">
        <v>139</v>
      </c>
      <c r="AG31" s="9" t="s">
        <v>139</v>
      </c>
      <c r="AH31" s="9" t="s">
        <v>139</v>
      </c>
    </row>
    <row r="32" spans="1:34" ht="14">
      <c r="B32" s="15" t="s">
        <v>392</v>
      </c>
      <c r="C32" s="3">
        <v>2</v>
      </c>
      <c r="D32" s="4">
        <v>35.299999999999997</v>
      </c>
      <c r="E32" s="4">
        <v>0</v>
      </c>
      <c r="F32" s="25">
        <v>20</v>
      </c>
      <c r="G32" s="3">
        <v>14</v>
      </c>
      <c r="H32" s="4">
        <v>8.6</v>
      </c>
      <c r="I32" s="4">
        <v>-4.2</v>
      </c>
      <c r="J32" s="25">
        <v>2</v>
      </c>
      <c r="K32" s="3">
        <v>31</v>
      </c>
      <c r="L32" s="4">
        <v>7.9</v>
      </c>
      <c r="M32" s="4">
        <v>-9.4</v>
      </c>
      <c r="N32" s="25">
        <v>1.8</v>
      </c>
      <c r="O32" s="3">
        <v>40</v>
      </c>
      <c r="P32" s="4">
        <v>7.7</v>
      </c>
      <c r="Q32" s="4">
        <v>-13.5</v>
      </c>
      <c r="R32" s="4">
        <v>1.4</v>
      </c>
      <c r="S32" s="3">
        <v>44</v>
      </c>
      <c r="T32" s="4">
        <v>9.9</v>
      </c>
      <c r="U32" s="4">
        <v>-6.4</v>
      </c>
      <c r="V32" s="25">
        <v>1.4</v>
      </c>
      <c r="W32" s="3">
        <v>49</v>
      </c>
      <c r="X32" s="4">
        <v>10.5</v>
      </c>
      <c r="Y32" s="4">
        <v>-7.1</v>
      </c>
      <c r="Z32" s="25">
        <v>1.6</v>
      </c>
      <c r="AA32" s="3">
        <v>40</v>
      </c>
      <c r="AB32" s="4">
        <v>14.1</v>
      </c>
      <c r="AC32" s="4">
        <v>-11</v>
      </c>
      <c r="AD32" s="25">
        <v>2.9</v>
      </c>
      <c r="AE32" s="3">
        <v>25</v>
      </c>
      <c r="AF32" s="4">
        <v>6.4</v>
      </c>
      <c r="AG32" s="4">
        <v>-9.1</v>
      </c>
      <c r="AH32" s="4">
        <v>1.7</v>
      </c>
    </row>
    <row r="33" spans="1:34" ht="12">
      <c r="A33" s="8"/>
      <c r="B33" s="20" t="s">
        <v>393</v>
      </c>
      <c r="C33" s="6">
        <v>2</v>
      </c>
      <c r="D33" s="7">
        <v>35.299999999999997</v>
      </c>
      <c r="E33" s="7">
        <v>0</v>
      </c>
      <c r="F33" s="26">
        <v>20</v>
      </c>
      <c r="G33" s="6">
        <v>17</v>
      </c>
      <c r="H33" s="7">
        <v>14.6</v>
      </c>
      <c r="I33" s="7">
        <v>0</v>
      </c>
      <c r="J33" s="26">
        <v>4.3</v>
      </c>
      <c r="K33" s="6">
        <v>131</v>
      </c>
      <c r="L33" s="7">
        <v>31.4</v>
      </c>
      <c r="M33" s="7">
        <v>10.9</v>
      </c>
      <c r="N33" s="26">
        <v>5.9</v>
      </c>
      <c r="O33" s="6">
        <v>210</v>
      </c>
      <c r="P33" s="7">
        <v>18.8</v>
      </c>
      <c r="Q33" s="7">
        <v>1.8</v>
      </c>
      <c r="R33" s="7">
        <v>2.5</v>
      </c>
      <c r="S33" s="6">
        <v>265</v>
      </c>
      <c r="T33" s="7">
        <v>14</v>
      </c>
      <c r="U33" s="7">
        <v>17.100000000000001</v>
      </c>
      <c r="V33" s="26">
        <v>2.4</v>
      </c>
      <c r="W33" s="6">
        <v>292</v>
      </c>
      <c r="X33" s="7">
        <v>11.7</v>
      </c>
      <c r="Y33" s="7">
        <v>21.2</v>
      </c>
      <c r="Z33" s="26">
        <v>1.9</v>
      </c>
      <c r="AA33" s="6">
        <v>287</v>
      </c>
      <c r="AB33" s="7">
        <v>17.600000000000001</v>
      </c>
      <c r="AC33" s="7">
        <v>39</v>
      </c>
      <c r="AD33" s="26">
        <v>3.8</v>
      </c>
      <c r="AE33" s="6">
        <v>66</v>
      </c>
      <c r="AF33" s="7">
        <v>20.2</v>
      </c>
      <c r="AG33" s="7">
        <v>2.2999999999999998</v>
      </c>
      <c r="AH33" s="7">
        <v>3.5</v>
      </c>
    </row>
    <row r="34" spans="1:34" ht="12">
      <c r="B34" s="15" t="s">
        <v>110</v>
      </c>
      <c r="C34" s="3">
        <v>1</v>
      </c>
      <c r="D34" s="4">
        <v>20.6</v>
      </c>
      <c r="E34" s="4">
        <v>50</v>
      </c>
      <c r="F34" s="25">
        <v>8.8000000000000007</v>
      </c>
      <c r="G34" s="3">
        <v>2</v>
      </c>
      <c r="H34" s="4">
        <v>14.1</v>
      </c>
      <c r="I34" s="4">
        <v>31.6</v>
      </c>
      <c r="J34" s="25">
        <v>4.7</v>
      </c>
      <c r="K34" s="3">
        <v>2</v>
      </c>
      <c r="L34" s="4">
        <v>17.100000000000001</v>
      </c>
      <c r="M34" s="4">
        <v>30.3</v>
      </c>
      <c r="N34" s="25">
        <v>6.4</v>
      </c>
      <c r="O34" s="3">
        <v>3</v>
      </c>
      <c r="P34" s="4">
        <v>24.2</v>
      </c>
      <c r="Q34" s="4">
        <v>42.8</v>
      </c>
      <c r="R34" s="4">
        <v>6.6</v>
      </c>
      <c r="S34" s="3">
        <v>4</v>
      </c>
      <c r="T34" s="4">
        <v>25.2</v>
      </c>
      <c r="U34" s="4">
        <v>28.6</v>
      </c>
      <c r="V34" s="25">
        <v>8.4</v>
      </c>
      <c r="W34" s="3">
        <v>10</v>
      </c>
      <c r="X34" s="4">
        <v>30.6</v>
      </c>
      <c r="Y34" s="4">
        <v>-9.1</v>
      </c>
      <c r="Z34" s="25">
        <v>4.7</v>
      </c>
      <c r="AA34" s="3">
        <v>11</v>
      </c>
      <c r="AB34" s="4">
        <v>29.3</v>
      </c>
      <c r="AC34" s="4">
        <v>3.3</v>
      </c>
      <c r="AD34" s="25">
        <v>3.8</v>
      </c>
      <c r="AE34" s="3">
        <v>3</v>
      </c>
      <c r="AF34" s="4">
        <v>13.1</v>
      </c>
      <c r="AG34" s="4">
        <v>26.1</v>
      </c>
      <c r="AH34" s="4">
        <v>2.7</v>
      </c>
    </row>
    <row r="35" spans="1:34" ht="12">
      <c r="B35" s="15" t="s">
        <v>120</v>
      </c>
      <c r="C35" s="3">
        <v>1</v>
      </c>
      <c r="D35" s="4">
        <v>59.8</v>
      </c>
      <c r="E35" s="9" t="s">
        <v>139</v>
      </c>
      <c r="F35" s="24" t="s">
        <v>139</v>
      </c>
      <c r="G35" s="3">
        <v>8</v>
      </c>
      <c r="H35" s="4">
        <v>21.6</v>
      </c>
      <c r="I35" s="4">
        <v>100</v>
      </c>
      <c r="J35" s="25">
        <v>8.9</v>
      </c>
      <c r="K35" s="3">
        <v>10</v>
      </c>
      <c r="L35" s="4">
        <v>17.3</v>
      </c>
      <c r="M35" s="4">
        <v>100</v>
      </c>
      <c r="N35" s="25">
        <v>14.2</v>
      </c>
      <c r="O35" s="3">
        <v>16</v>
      </c>
      <c r="P35" s="4">
        <v>18.5</v>
      </c>
      <c r="Q35" s="4">
        <v>220</v>
      </c>
      <c r="R35" s="4">
        <v>13.2</v>
      </c>
      <c r="S35" s="3">
        <v>18</v>
      </c>
      <c r="T35" s="4">
        <v>15.5</v>
      </c>
      <c r="U35" s="4">
        <v>177.8</v>
      </c>
      <c r="V35" s="25">
        <v>13.4</v>
      </c>
      <c r="W35" s="3">
        <v>0</v>
      </c>
      <c r="X35" s="9" t="s">
        <v>139</v>
      </c>
      <c r="Y35" s="9" t="s">
        <v>139</v>
      </c>
      <c r="Z35" s="24" t="s">
        <v>139</v>
      </c>
      <c r="AA35" s="3">
        <v>0</v>
      </c>
      <c r="AB35" s="9" t="s">
        <v>139</v>
      </c>
      <c r="AC35" s="9" t="s">
        <v>139</v>
      </c>
      <c r="AD35" s="24" t="s">
        <v>139</v>
      </c>
      <c r="AE35" s="3">
        <v>3</v>
      </c>
      <c r="AF35" s="4">
        <v>23</v>
      </c>
      <c r="AG35" s="4">
        <v>650</v>
      </c>
      <c r="AH35" s="4">
        <v>232.8</v>
      </c>
    </row>
    <row r="36" spans="1:34" ht="26">
      <c r="B36" s="15" t="s">
        <v>394</v>
      </c>
      <c r="C36" s="3">
        <v>0</v>
      </c>
      <c r="D36" s="9" t="s">
        <v>139</v>
      </c>
      <c r="E36" s="9" t="s">
        <v>139</v>
      </c>
      <c r="F36" s="24" t="s">
        <v>139</v>
      </c>
      <c r="G36" s="3">
        <v>0</v>
      </c>
      <c r="H36" s="9" t="s">
        <v>139</v>
      </c>
      <c r="I36" s="9" t="s">
        <v>139</v>
      </c>
      <c r="J36" s="24" t="s">
        <v>139</v>
      </c>
      <c r="K36" s="3">
        <v>0</v>
      </c>
      <c r="L36" s="9" t="s">
        <v>139</v>
      </c>
      <c r="M36" s="9" t="s">
        <v>139</v>
      </c>
      <c r="N36" s="24" t="s">
        <v>139</v>
      </c>
      <c r="O36" s="3">
        <v>0</v>
      </c>
      <c r="P36" s="9" t="s">
        <v>139</v>
      </c>
      <c r="Q36" s="9" t="s">
        <v>139</v>
      </c>
      <c r="R36" s="9" t="s">
        <v>139</v>
      </c>
      <c r="S36" s="3">
        <v>0</v>
      </c>
      <c r="T36" s="9" t="s">
        <v>139</v>
      </c>
      <c r="U36" s="9" t="s">
        <v>139</v>
      </c>
      <c r="V36" s="24" t="s">
        <v>139</v>
      </c>
      <c r="W36" s="3">
        <v>0</v>
      </c>
      <c r="X36" s="9" t="s">
        <v>139</v>
      </c>
      <c r="Y36" s="9" t="s">
        <v>139</v>
      </c>
      <c r="Z36" s="24" t="s">
        <v>139</v>
      </c>
      <c r="AA36" s="3">
        <v>0</v>
      </c>
      <c r="AB36" s="9" t="s">
        <v>139</v>
      </c>
      <c r="AC36" s="9" t="s">
        <v>139</v>
      </c>
      <c r="AD36" s="24" t="s">
        <v>139</v>
      </c>
      <c r="AE36" s="3">
        <v>0</v>
      </c>
      <c r="AF36" s="9" t="s">
        <v>139</v>
      </c>
      <c r="AG36" s="9" t="s">
        <v>139</v>
      </c>
      <c r="AH36" s="9" t="s">
        <v>139</v>
      </c>
    </row>
    <row r="37" spans="1:34" ht="12">
      <c r="A37" s="8"/>
      <c r="B37" s="20" t="s">
        <v>163</v>
      </c>
      <c r="C37" s="6">
        <v>4</v>
      </c>
      <c r="D37" s="7">
        <v>17.399999999999999</v>
      </c>
      <c r="E37" s="7">
        <v>105.6</v>
      </c>
      <c r="F37" s="26">
        <v>9.6</v>
      </c>
      <c r="G37" s="6">
        <v>19</v>
      </c>
      <c r="H37" s="7">
        <v>11</v>
      </c>
      <c r="I37" s="7">
        <v>58.7</v>
      </c>
      <c r="J37" s="26">
        <v>5.0999999999999996</v>
      </c>
      <c r="K37" s="6">
        <v>27</v>
      </c>
      <c r="L37" s="7">
        <v>15.4</v>
      </c>
      <c r="M37" s="7">
        <v>41.9</v>
      </c>
      <c r="N37" s="26">
        <v>2.9</v>
      </c>
      <c r="O37" s="6">
        <v>49</v>
      </c>
      <c r="P37" s="7">
        <v>13.4</v>
      </c>
      <c r="Q37" s="7">
        <v>54.1</v>
      </c>
      <c r="R37" s="7">
        <v>3.5</v>
      </c>
      <c r="S37" s="6">
        <v>61</v>
      </c>
      <c r="T37" s="7">
        <v>12.2</v>
      </c>
      <c r="U37" s="7">
        <v>25.4</v>
      </c>
      <c r="V37" s="26">
        <v>4</v>
      </c>
      <c r="W37" s="6">
        <v>55</v>
      </c>
      <c r="X37" s="7">
        <v>24</v>
      </c>
      <c r="Y37" s="7">
        <v>-5.6</v>
      </c>
      <c r="Z37" s="26">
        <v>3.1</v>
      </c>
      <c r="AA37" s="6">
        <v>36</v>
      </c>
      <c r="AB37" s="7">
        <v>37.6</v>
      </c>
      <c r="AC37" s="7">
        <v>32.799999999999997</v>
      </c>
      <c r="AD37" s="26">
        <v>6.3</v>
      </c>
      <c r="AE37" s="6">
        <v>24</v>
      </c>
      <c r="AF37" s="7">
        <v>5.7</v>
      </c>
      <c r="AG37" s="7">
        <v>57.1</v>
      </c>
      <c r="AH37" s="7">
        <v>2</v>
      </c>
    </row>
    <row r="38" spans="1:34">
      <c r="A38" s="49" t="s">
        <v>164</v>
      </c>
      <c r="B38" s="50"/>
      <c r="C38" s="6">
        <v>8</v>
      </c>
      <c r="D38" s="7">
        <v>8.3000000000000007</v>
      </c>
      <c r="E38" s="7">
        <v>60</v>
      </c>
      <c r="F38" s="26">
        <v>2.4</v>
      </c>
      <c r="G38" s="6">
        <v>49</v>
      </c>
      <c r="H38" s="7">
        <v>9.6999999999999993</v>
      </c>
      <c r="I38" s="7">
        <v>20.8</v>
      </c>
      <c r="J38" s="26">
        <v>1.7</v>
      </c>
      <c r="K38" s="6">
        <v>265</v>
      </c>
      <c r="L38" s="7">
        <v>11.8</v>
      </c>
      <c r="M38" s="7">
        <v>22.1</v>
      </c>
      <c r="N38" s="26">
        <v>2.6</v>
      </c>
      <c r="O38" s="6">
        <v>355</v>
      </c>
      <c r="P38" s="7">
        <v>8.1999999999999993</v>
      </c>
      <c r="Q38" s="7">
        <v>8.5</v>
      </c>
      <c r="R38" s="7">
        <v>2.2000000000000002</v>
      </c>
      <c r="S38" s="6">
        <v>436</v>
      </c>
      <c r="T38" s="7">
        <v>9.6999999999999993</v>
      </c>
      <c r="U38" s="7">
        <v>18.899999999999999</v>
      </c>
      <c r="V38" s="26">
        <v>1.7</v>
      </c>
      <c r="W38" s="6">
        <v>460</v>
      </c>
      <c r="X38" s="7">
        <v>7.4</v>
      </c>
      <c r="Y38" s="7">
        <v>9.8000000000000007</v>
      </c>
      <c r="Z38" s="26">
        <v>1.8</v>
      </c>
      <c r="AA38" s="6">
        <v>414</v>
      </c>
      <c r="AB38" s="7">
        <v>8.3000000000000007</v>
      </c>
      <c r="AC38" s="7">
        <v>22.3</v>
      </c>
      <c r="AD38" s="26">
        <v>2</v>
      </c>
      <c r="AE38" s="6">
        <v>189</v>
      </c>
      <c r="AF38" s="7">
        <v>12</v>
      </c>
      <c r="AG38" s="7">
        <v>21.9</v>
      </c>
      <c r="AH38" s="7">
        <v>2.5</v>
      </c>
    </row>
    <row r="39" spans="1:34">
      <c r="A39" s="49" t="s">
        <v>124</v>
      </c>
      <c r="B39" s="43"/>
      <c r="F39" s="23"/>
      <c r="J39" s="23"/>
      <c r="N39" s="23"/>
      <c r="V39" s="23"/>
      <c r="Z39" s="23"/>
      <c r="AD39" s="23"/>
    </row>
    <row r="40" spans="1:34" ht="24">
      <c r="B40" s="15" t="s">
        <v>125</v>
      </c>
      <c r="C40" s="3">
        <v>0</v>
      </c>
      <c r="D40" s="9" t="s">
        <v>139</v>
      </c>
      <c r="E40" s="9" t="s">
        <v>139</v>
      </c>
      <c r="F40" s="24" t="s">
        <v>139</v>
      </c>
      <c r="G40" s="3">
        <v>0</v>
      </c>
      <c r="H40" s="9" t="s">
        <v>139</v>
      </c>
      <c r="I40" s="9" t="s">
        <v>139</v>
      </c>
      <c r="J40" s="24" t="s">
        <v>139</v>
      </c>
      <c r="K40" s="3">
        <v>0</v>
      </c>
      <c r="L40" s="9" t="s">
        <v>139</v>
      </c>
      <c r="M40" s="9" t="s">
        <v>139</v>
      </c>
      <c r="N40" s="24" t="s">
        <v>139</v>
      </c>
      <c r="O40" s="3">
        <v>0</v>
      </c>
      <c r="P40" s="9" t="s">
        <v>139</v>
      </c>
      <c r="Q40" s="9" t="s">
        <v>139</v>
      </c>
      <c r="R40" s="9" t="s">
        <v>139</v>
      </c>
      <c r="S40" s="3">
        <v>0</v>
      </c>
      <c r="T40" s="9" t="s">
        <v>139</v>
      </c>
      <c r="U40" s="9" t="s">
        <v>139</v>
      </c>
      <c r="V40" s="24" t="s">
        <v>139</v>
      </c>
      <c r="W40" s="3">
        <v>0</v>
      </c>
      <c r="X40" s="9" t="s">
        <v>139</v>
      </c>
      <c r="Y40" s="9" t="s">
        <v>139</v>
      </c>
      <c r="Z40" s="24" t="s">
        <v>139</v>
      </c>
      <c r="AA40" s="3">
        <v>0</v>
      </c>
      <c r="AB40" s="9" t="s">
        <v>139</v>
      </c>
      <c r="AC40" s="9" t="s">
        <v>139</v>
      </c>
      <c r="AD40" s="24" t="s">
        <v>139</v>
      </c>
      <c r="AE40" s="3">
        <v>0</v>
      </c>
      <c r="AF40" s="9" t="s">
        <v>139</v>
      </c>
      <c r="AG40" s="9" t="s">
        <v>139</v>
      </c>
      <c r="AH40" s="9" t="s">
        <v>139</v>
      </c>
    </row>
    <row r="41" spans="1:34" ht="12">
      <c r="B41" s="15" t="s">
        <v>126</v>
      </c>
      <c r="C41" s="9" t="s">
        <v>391</v>
      </c>
      <c r="D41" s="9" t="s">
        <v>391</v>
      </c>
      <c r="E41" s="9" t="s">
        <v>391</v>
      </c>
      <c r="F41" s="24" t="s">
        <v>391</v>
      </c>
      <c r="G41" s="3">
        <v>0</v>
      </c>
      <c r="H41" s="9" t="s">
        <v>139</v>
      </c>
      <c r="I41" s="9" t="s">
        <v>139</v>
      </c>
      <c r="J41" s="24" t="s">
        <v>139</v>
      </c>
      <c r="K41" s="3">
        <v>0</v>
      </c>
      <c r="L41" s="9" t="s">
        <v>139</v>
      </c>
      <c r="M41" s="9" t="s">
        <v>139</v>
      </c>
      <c r="N41" s="24" t="s">
        <v>139</v>
      </c>
      <c r="O41" s="3">
        <v>0</v>
      </c>
      <c r="P41" s="9" t="s">
        <v>139</v>
      </c>
      <c r="Q41" s="9" t="s">
        <v>139</v>
      </c>
      <c r="R41" s="9" t="s">
        <v>139</v>
      </c>
      <c r="S41" s="3">
        <v>0</v>
      </c>
      <c r="T41" s="9" t="s">
        <v>139</v>
      </c>
      <c r="U41" s="9" t="s">
        <v>139</v>
      </c>
      <c r="V41" s="24" t="s">
        <v>139</v>
      </c>
      <c r="W41" s="3">
        <v>0</v>
      </c>
      <c r="X41" s="9" t="s">
        <v>139</v>
      </c>
      <c r="Y41" s="9" t="s">
        <v>139</v>
      </c>
      <c r="Z41" s="24" t="s">
        <v>139</v>
      </c>
      <c r="AA41" s="9" t="s">
        <v>391</v>
      </c>
      <c r="AB41" s="9" t="s">
        <v>391</v>
      </c>
      <c r="AC41" s="9" t="s">
        <v>139</v>
      </c>
      <c r="AD41" s="24" t="s">
        <v>139</v>
      </c>
      <c r="AE41" s="3">
        <v>0</v>
      </c>
      <c r="AF41" s="9" t="s">
        <v>139</v>
      </c>
      <c r="AG41" s="9" t="s">
        <v>139</v>
      </c>
      <c r="AH41" s="9" t="s">
        <v>139</v>
      </c>
    </row>
    <row r="42" spans="1:34" ht="12">
      <c r="B42" s="15" t="s">
        <v>128</v>
      </c>
      <c r="C42" s="3">
        <v>0</v>
      </c>
      <c r="D42" s="9" t="s">
        <v>139</v>
      </c>
      <c r="E42" s="9" t="s">
        <v>139</v>
      </c>
      <c r="F42" s="24" t="s">
        <v>139</v>
      </c>
      <c r="G42" s="3">
        <v>0</v>
      </c>
      <c r="H42" s="9" t="s">
        <v>139</v>
      </c>
      <c r="I42" s="9" t="s">
        <v>139</v>
      </c>
      <c r="J42" s="24" t="s">
        <v>139</v>
      </c>
      <c r="K42" s="3">
        <v>0</v>
      </c>
      <c r="L42" s="9" t="s">
        <v>139</v>
      </c>
      <c r="M42" s="9" t="s">
        <v>139</v>
      </c>
      <c r="N42" s="24" t="s">
        <v>139</v>
      </c>
      <c r="O42" s="3">
        <v>0</v>
      </c>
      <c r="P42" s="9" t="s">
        <v>139</v>
      </c>
      <c r="Q42" s="9" t="s">
        <v>139</v>
      </c>
      <c r="R42" s="9" t="s">
        <v>139</v>
      </c>
      <c r="S42" s="3">
        <v>0</v>
      </c>
      <c r="T42" s="9" t="s">
        <v>139</v>
      </c>
      <c r="U42" s="9" t="s">
        <v>139</v>
      </c>
      <c r="V42" s="24" t="s">
        <v>139</v>
      </c>
      <c r="W42" s="3">
        <v>0</v>
      </c>
      <c r="X42" s="9" t="s">
        <v>139</v>
      </c>
      <c r="Y42" s="9" t="s">
        <v>139</v>
      </c>
      <c r="Z42" s="24" t="s">
        <v>139</v>
      </c>
      <c r="AA42" s="9" t="s">
        <v>391</v>
      </c>
      <c r="AB42" s="9" t="s">
        <v>391</v>
      </c>
      <c r="AC42" s="9" t="s">
        <v>391</v>
      </c>
      <c r="AD42" s="24" t="s">
        <v>391</v>
      </c>
      <c r="AE42" s="3">
        <v>0</v>
      </c>
      <c r="AF42" s="9" t="s">
        <v>139</v>
      </c>
      <c r="AG42" s="9" t="s">
        <v>139</v>
      </c>
      <c r="AH42" s="9" t="s">
        <v>139</v>
      </c>
    </row>
    <row r="43" spans="1:34" ht="14">
      <c r="B43" s="15" t="s">
        <v>395</v>
      </c>
      <c r="C43" s="3">
        <v>0</v>
      </c>
      <c r="D43" s="9" t="s">
        <v>139</v>
      </c>
      <c r="E43" s="9" t="s">
        <v>139</v>
      </c>
      <c r="F43" s="24" t="s">
        <v>139</v>
      </c>
      <c r="G43" s="3">
        <v>0</v>
      </c>
      <c r="H43" s="9" t="s">
        <v>139</v>
      </c>
      <c r="I43" s="4">
        <v>-100</v>
      </c>
      <c r="J43" s="25">
        <v>0</v>
      </c>
      <c r="K43" s="3">
        <v>1</v>
      </c>
      <c r="L43" s="4">
        <v>33</v>
      </c>
      <c r="M43" s="4">
        <v>-20</v>
      </c>
      <c r="N43" s="25">
        <v>6.5</v>
      </c>
      <c r="O43" s="3">
        <v>1</v>
      </c>
      <c r="P43" s="4">
        <v>33.200000000000003</v>
      </c>
      <c r="Q43" s="4">
        <v>-16.100000000000001</v>
      </c>
      <c r="R43" s="4">
        <v>5.4</v>
      </c>
      <c r="S43" s="3">
        <v>0</v>
      </c>
      <c r="T43" s="4">
        <v>59.3</v>
      </c>
      <c r="U43" s="4">
        <v>-31.8</v>
      </c>
      <c r="V43" s="25">
        <v>5.0999999999999996</v>
      </c>
      <c r="W43" s="3">
        <v>0</v>
      </c>
      <c r="X43" s="9" t="s">
        <v>139</v>
      </c>
      <c r="Y43" s="9" t="s">
        <v>139</v>
      </c>
      <c r="Z43" s="24" t="s">
        <v>139</v>
      </c>
      <c r="AA43" s="3">
        <v>0</v>
      </c>
      <c r="AB43" s="9" t="s">
        <v>139</v>
      </c>
      <c r="AC43" s="9" t="s">
        <v>139</v>
      </c>
      <c r="AD43" s="24" t="s">
        <v>139</v>
      </c>
      <c r="AE43" s="3">
        <v>0</v>
      </c>
      <c r="AF43" s="9" t="s">
        <v>139</v>
      </c>
      <c r="AG43" s="9" t="s">
        <v>139</v>
      </c>
      <c r="AH43" s="9" t="s">
        <v>139</v>
      </c>
    </row>
    <row r="44" spans="1:34">
      <c r="A44" s="49" t="s">
        <v>165</v>
      </c>
      <c r="B44" s="50"/>
      <c r="C44" s="6">
        <v>0</v>
      </c>
      <c r="D44" s="11" t="s">
        <v>139</v>
      </c>
      <c r="E44" s="11" t="s">
        <v>139</v>
      </c>
      <c r="F44" s="27" t="s">
        <v>139</v>
      </c>
      <c r="G44" s="6">
        <v>10</v>
      </c>
      <c r="H44" s="7">
        <v>24.7</v>
      </c>
      <c r="I44" s="7">
        <v>0</v>
      </c>
      <c r="J44" s="26">
        <v>3.5</v>
      </c>
      <c r="K44" s="6">
        <v>32</v>
      </c>
      <c r="L44" s="7">
        <v>37.4</v>
      </c>
      <c r="M44" s="7">
        <v>39.1</v>
      </c>
      <c r="N44" s="26">
        <v>7.8</v>
      </c>
      <c r="O44" s="6">
        <v>16</v>
      </c>
      <c r="P44" s="7">
        <v>45.8</v>
      </c>
      <c r="Q44" s="7">
        <v>9.1</v>
      </c>
      <c r="R44" s="7">
        <v>9.3000000000000007</v>
      </c>
      <c r="S44" s="6">
        <v>3</v>
      </c>
      <c r="T44" s="7">
        <v>26.9</v>
      </c>
      <c r="U44" s="7">
        <v>1.9</v>
      </c>
      <c r="V44" s="26">
        <v>10.5</v>
      </c>
      <c r="W44" s="6">
        <v>0</v>
      </c>
      <c r="X44" s="7">
        <v>107.2</v>
      </c>
      <c r="Y44" s="7">
        <v>158</v>
      </c>
      <c r="Z44" s="26">
        <v>85.2</v>
      </c>
      <c r="AA44" s="6">
        <v>0</v>
      </c>
      <c r="AB44" s="11" t="s">
        <v>139</v>
      </c>
      <c r="AC44" s="11" t="s">
        <v>139</v>
      </c>
      <c r="AD44" s="27" t="s">
        <v>139</v>
      </c>
      <c r="AE44" s="6">
        <v>2</v>
      </c>
      <c r="AF44" s="7">
        <v>17.600000000000001</v>
      </c>
      <c r="AG44" s="7">
        <v>-16</v>
      </c>
      <c r="AH44" s="7">
        <v>3.9</v>
      </c>
    </row>
    <row r="45" spans="1:34">
      <c r="A45" s="49" t="s">
        <v>166</v>
      </c>
      <c r="B45" s="50"/>
      <c r="C45" s="6">
        <v>3</v>
      </c>
      <c r="D45" s="7">
        <v>27.7</v>
      </c>
      <c r="E45" s="7">
        <v>121.3</v>
      </c>
      <c r="F45" s="26">
        <v>15.8</v>
      </c>
      <c r="G45" s="6">
        <v>36</v>
      </c>
      <c r="H45" s="7">
        <v>9.8000000000000007</v>
      </c>
      <c r="I45" s="7">
        <v>39.6</v>
      </c>
      <c r="J45" s="26">
        <v>1.8</v>
      </c>
      <c r="K45" s="6">
        <v>121</v>
      </c>
      <c r="L45" s="7">
        <v>17</v>
      </c>
      <c r="M45" s="7">
        <v>21.1</v>
      </c>
      <c r="N45" s="26">
        <v>3.5</v>
      </c>
      <c r="O45" s="6">
        <v>233</v>
      </c>
      <c r="P45" s="7">
        <v>14</v>
      </c>
      <c r="Q45" s="7">
        <v>3.8</v>
      </c>
      <c r="R45" s="7">
        <v>1.1000000000000001</v>
      </c>
      <c r="S45" s="6">
        <v>370</v>
      </c>
      <c r="T45" s="7">
        <v>12.8</v>
      </c>
      <c r="U45" s="7">
        <v>19.399999999999999</v>
      </c>
      <c r="V45" s="26">
        <v>2.6</v>
      </c>
      <c r="W45" s="6">
        <v>440</v>
      </c>
      <c r="X45" s="7">
        <v>8.6</v>
      </c>
      <c r="Y45" s="7">
        <v>8.3000000000000007</v>
      </c>
      <c r="Z45" s="26">
        <v>2</v>
      </c>
      <c r="AA45" s="6">
        <v>412</v>
      </c>
      <c r="AB45" s="7">
        <v>8.6999999999999993</v>
      </c>
      <c r="AC45" s="7">
        <v>24.2</v>
      </c>
      <c r="AD45" s="26">
        <v>2.2999999999999998</v>
      </c>
      <c r="AE45" s="6">
        <v>109</v>
      </c>
      <c r="AF45" s="7">
        <v>7.9</v>
      </c>
      <c r="AG45" s="7">
        <v>22</v>
      </c>
      <c r="AH45" s="7">
        <v>1.5</v>
      </c>
    </row>
    <row r="47" spans="1:34">
      <c r="A47" s="58" t="s">
        <v>142</v>
      </c>
      <c r="B47" s="58"/>
      <c r="C47" s="58"/>
      <c r="D47" s="58"/>
      <c r="E47" s="58"/>
      <c r="F47" s="58"/>
      <c r="G47" s="58"/>
      <c r="H47" s="58"/>
      <c r="I47" s="58"/>
      <c r="J47" s="58"/>
      <c r="K47" s="58"/>
      <c r="L47" s="58"/>
      <c r="M47" s="58"/>
      <c r="N47" s="58"/>
      <c r="O47" s="58"/>
      <c r="P47" s="58"/>
      <c r="Q47" s="58"/>
      <c r="R47" s="58"/>
    </row>
    <row r="48" spans="1:34">
      <c r="C48" s="48" t="s">
        <v>387</v>
      </c>
      <c r="D48" s="48" t="s">
        <v>227</v>
      </c>
      <c r="E48" s="48" t="s">
        <v>227</v>
      </c>
      <c r="F48" s="59" t="s">
        <v>227</v>
      </c>
      <c r="G48" s="48" t="s">
        <v>388</v>
      </c>
      <c r="H48" s="48" t="s">
        <v>227</v>
      </c>
      <c r="I48" s="48" t="s">
        <v>227</v>
      </c>
      <c r="J48" s="59" t="s">
        <v>227</v>
      </c>
      <c r="K48" s="48" t="s">
        <v>389</v>
      </c>
      <c r="L48" s="48" t="s">
        <v>227</v>
      </c>
      <c r="M48" s="48" t="s">
        <v>227</v>
      </c>
      <c r="N48" s="59" t="s">
        <v>227</v>
      </c>
      <c r="O48" s="48" t="s">
        <v>390</v>
      </c>
      <c r="P48" s="48"/>
      <c r="Q48" s="48"/>
      <c r="R48" s="48"/>
      <c r="S48" s="48" t="s">
        <v>396</v>
      </c>
      <c r="T48" s="48" t="s">
        <v>227</v>
      </c>
      <c r="U48" s="48" t="s">
        <v>227</v>
      </c>
      <c r="V48" s="59" t="s">
        <v>227</v>
      </c>
      <c r="W48" s="48" t="s">
        <v>397</v>
      </c>
      <c r="X48" s="48" t="s">
        <v>227</v>
      </c>
      <c r="Y48" s="48" t="s">
        <v>227</v>
      </c>
      <c r="Z48" s="59" t="s">
        <v>227</v>
      </c>
      <c r="AA48" s="48" t="s">
        <v>398</v>
      </c>
      <c r="AB48" s="48" t="s">
        <v>227</v>
      </c>
      <c r="AC48" s="48" t="s">
        <v>227</v>
      </c>
      <c r="AD48" s="59" t="s">
        <v>227</v>
      </c>
      <c r="AE48" s="48" t="s">
        <v>95</v>
      </c>
      <c r="AF48" s="48"/>
      <c r="AG48" s="48"/>
      <c r="AH48" s="48"/>
    </row>
    <row r="49" spans="1:34">
      <c r="A49" s="49" t="s">
        <v>104</v>
      </c>
      <c r="B49" s="43"/>
      <c r="F49" s="23"/>
      <c r="J49" s="23"/>
      <c r="N49" s="23"/>
    </row>
    <row r="50" spans="1:34" ht="12">
      <c r="B50" s="15" t="s">
        <v>105</v>
      </c>
      <c r="C50" s="3">
        <v>0</v>
      </c>
      <c r="D50" s="9" t="s">
        <v>139</v>
      </c>
      <c r="E50" s="9" t="s">
        <v>139</v>
      </c>
      <c r="F50" s="24" t="s">
        <v>139</v>
      </c>
      <c r="G50" s="3">
        <v>0</v>
      </c>
      <c r="H50" s="9" t="s">
        <v>139</v>
      </c>
      <c r="I50" s="9" t="s">
        <v>139</v>
      </c>
      <c r="J50" s="24" t="s">
        <v>139</v>
      </c>
      <c r="K50" s="3">
        <v>0</v>
      </c>
      <c r="L50" s="9" t="s">
        <v>139</v>
      </c>
      <c r="M50" s="9" t="s">
        <v>139</v>
      </c>
      <c r="N50" s="24" t="s">
        <v>139</v>
      </c>
      <c r="O50" s="3">
        <v>95</v>
      </c>
      <c r="P50" s="4">
        <v>67.599999999999994</v>
      </c>
      <c r="Q50" s="4">
        <v>5.6</v>
      </c>
      <c r="R50" s="4">
        <v>9.3000000000000007</v>
      </c>
      <c r="S50" s="3">
        <v>104</v>
      </c>
      <c r="T50" s="4">
        <v>39.299999999999997</v>
      </c>
      <c r="U50" s="4">
        <v>-4.5999999999999996</v>
      </c>
      <c r="V50" s="25">
        <v>3.5</v>
      </c>
      <c r="W50" s="3">
        <v>140</v>
      </c>
      <c r="X50" s="4">
        <v>22</v>
      </c>
      <c r="Y50" s="4">
        <v>46.2</v>
      </c>
      <c r="Z50" s="25">
        <v>4</v>
      </c>
      <c r="AA50" s="3">
        <v>136</v>
      </c>
      <c r="AB50" s="4">
        <v>20</v>
      </c>
      <c r="AC50" s="4">
        <v>23.6</v>
      </c>
      <c r="AD50" s="25">
        <v>2.8</v>
      </c>
      <c r="AE50" s="3">
        <v>0</v>
      </c>
      <c r="AF50" s="9" t="s">
        <v>139</v>
      </c>
      <c r="AG50" s="9" t="s">
        <v>139</v>
      </c>
      <c r="AH50" s="9" t="s">
        <v>139</v>
      </c>
    </row>
    <row r="51" spans="1:34" ht="12">
      <c r="B51" s="15" t="s">
        <v>106</v>
      </c>
      <c r="C51" s="3">
        <v>0</v>
      </c>
      <c r="D51" s="9" t="s">
        <v>139</v>
      </c>
      <c r="E51" s="9" t="s">
        <v>139</v>
      </c>
      <c r="F51" s="24" t="s">
        <v>139</v>
      </c>
      <c r="G51" s="3">
        <v>0</v>
      </c>
      <c r="H51" s="9" t="s">
        <v>139</v>
      </c>
      <c r="I51" s="9" t="s">
        <v>139</v>
      </c>
      <c r="J51" s="24" t="s">
        <v>139</v>
      </c>
      <c r="K51" s="3">
        <v>0</v>
      </c>
      <c r="L51" s="9" t="s">
        <v>139</v>
      </c>
      <c r="M51" s="9" t="s">
        <v>139</v>
      </c>
      <c r="N51" s="24" t="s">
        <v>139</v>
      </c>
      <c r="O51" s="3">
        <v>0</v>
      </c>
      <c r="P51" s="9" t="s">
        <v>139</v>
      </c>
      <c r="Q51" s="9" t="s">
        <v>139</v>
      </c>
      <c r="R51" s="9" t="s">
        <v>139</v>
      </c>
      <c r="S51" s="3">
        <v>0</v>
      </c>
      <c r="T51" s="9" t="s">
        <v>139</v>
      </c>
      <c r="U51" s="9" t="s">
        <v>139</v>
      </c>
      <c r="V51" s="24" t="s">
        <v>139</v>
      </c>
      <c r="W51" s="3">
        <v>0</v>
      </c>
      <c r="X51" s="9" t="s">
        <v>139</v>
      </c>
      <c r="Y51" s="9" t="s">
        <v>139</v>
      </c>
      <c r="Z51" s="24" t="s">
        <v>139</v>
      </c>
      <c r="AA51" s="3">
        <v>0</v>
      </c>
      <c r="AB51" s="9" t="s">
        <v>139</v>
      </c>
      <c r="AC51" s="9" t="s">
        <v>139</v>
      </c>
      <c r="AD51" s="24" t="s">
        <v>139</v>
      </c>
      <c r="AE51" s="3">
        <v>0</v>
      </c>
      <c r="AF51" s="9" t="s">
        <v>139</v>
      </c>
      <c r="AG51" s="9" t="s">
        <v>139</v>
      </c>
      <c r="AH51" s="9" t="s">
        <v>139</v>
      </c>
    </row>
    <row r="52" spans="1:34" ht="14">
      <c r="B52" s="15" t="s">
        <v>392</v>
      </c>
      <c r="C52" s="3">
        <v>2</v>
      </c>
      <c r="D52" s="4">
        <v>35.299999999999997</v>
      </c>
      <c r="E52" s="4">
        <v>0</v>
      </c>
      <c r="F52" s="25">
        <v>15.8</v>
      </c>
      <c r="G52" s="3">
        <v>15</v>
      </c>
      <c r="H52" s="4">
        <v>15.2</v>
      </c>
      <c r="I52" s="4">
        <v>0</v>
      </c>
      <c r="J52" s="25">
        <v>3.2</v>
      </c>
      <c r="K52" s="3">
        <v>34</v>
      </c>
      <c r="L52" s="4">
        <v>8.1999999999999993</v>
      </c>
      <c r="M52" s="4">
        <v>-1.4</v>
      </c>
      <c r="N52" s="25">
        <v>2</v>
      </c>
      <c r="O52" s="3">
        <v>46</v>
      </c>
      <c r="P52" s="4">
        <v>4.5</v>
      </c>
      <c r="Q52" s="4">
        <v>8.8000000000000007</v>
      </c>
      <c r="R52" s="4">
        <v>2.1</v>
      </c>
      <c r="S52" s="3">
        <v>47</v>
      </c>
      <c r="T52" s="4">
        <v>6.6</v>
      </c>
      <c r="U52" s="4">
        <v>-5.0999999999999996</v>
      </c>
      <c r="V52" s="25">
        <v>1.7</v>
      </c>
      <c r="W52" s="3">
        <v>52</v>
      </c>
      <c r="X52" s="4">
        <v>8.8000000000000007</v>
      </c>
      <c r="Y52" s="4">
        <v>5</v>
      </c>
      <c r="Z52" s="25">
        <v>1.5</v>
      </c>
      <c r="AA52" s="3">
        <v>44</v>
      </c>
      <c r="AB52" s="4">
        <v>7</v>
      </c>
      <c r="AC52" s="4">
        <v>4.4000000000000004</v>
      </c>
      <c r="AD52" s="25">
        <v>1.7</v>
      </c>
      <c r="AE52" s="3">
        <v>28</v>
      </c>
      <c r="AF52" s="4">
        <v>5.4</v>
      </c>
      <c r="AG52" s="4">
        <v>0</v>
      </c>
      <c r="AH52" s="4">
        <v>2.6</v>
      </c>
    </row>
    <row r="53" spans="1:34" ht="12">
      <c r="A53" s="8"/>
      <c r="B53" s="20" t="s">
        <v>393</v>
      </c>
      <c r="C53" s="6">
        <v>2</v>
      </c>
      <c r="D53" s="7">
        <v>35.299999999999997</v>
      </c>
      <c r="E53" s="7">
        <v>0</v>
      </c>
      <c r="F53" s="26">
        <v>15.8</v>
      </c>
      <c r="G53" s="6">
        <v>17</v>
      </c>
      <c r="H53" s="7">
        <v>14.6</v>
      </c>
      <c r="I53" s="7">
        <v>-20.6</v>
      </c>
      <c r="J53" s="26">
        <v>3.7</v>
      </c>
      <c r="K53" s="6">
        <v>118</v>
      </c>
      <c r="L53" s="7">
        <v>24</v>
      </c>
      <c r="M53" s="7">
        <v>10.1</v>
      </c>
      <c r="N53" s="26">
        <v>5.0999999999999996</v>
      </c>
      <c r="O53" s="6">
        <v>206</v>
      </c>
      <c r="P53" s="7">
        <v>10.4</v>
      </c>
      <c r="Q53" s="7">
        <v>16.2</v>
      </c>
      <c r="R53" s="7">
        <v>2.2000000000000002</v>
      </c>
      <c r="S53" s="6">
        <v>226</v>
      </c>
      <c r="T53" s="7">
        <v>10.5</v>
      </c>
      <c r="U53" s="7">
        <v>9.4</v>
      </c>
      <c r="V53" s="26">
        <v>2.1</v>
      </c>
      <c r="W53" s="6">
        <v>241</v>
      </c>
      <c r="X53" s="7">
        <v>11.6</v>
      </c>
      <c r="Y53" s="7">
        <v>34</v>
      </c>
      <c r="Z53" s="26">
        <v>2.6</v>
      </c>
      <c r="AA53" s="6">
        <v>206</v>
      </c>
      <c r="AB53" s="7">
        <v>13.6</v>
      </c>
      <c r="AC53" s="7">
        <v>26.9</v>
      </c>
      <c r="AD53" s="26">
        <v>2</v>
      </c>
      <c r="AE53" s="6">
        <v>64</v>
      </c>
      <c r="AF53" s="7">
        <v>16.3</v>
      </c>
      <c r="AG53" s="7">
        <v>-4.5999999999999996</v>
      </c>
      <c r="AH53" s="7">
        <v>4.4000000000000004</v>
      </c>
    </row>
    <row r="54" spans="1:34" ht="12">
      <c r="B54" s="15" t="s">
        <v>110</v>
      </c>
      <c r="C54" s="3">
        <v>0</v>
      </c>
      <c r="D54" s="4">
        <v>26.5</v>
      </c>
      <c r="E54" s="9" t="s">
        <v>139</v>
      </c>
      <c r="F54" s="24" t="s">
        <v>139</v>
      </c>
      <c r="G54" s="3">
        <v>2</v>
      </c>
      <c r="H54" s="4">
        <v>26</v>
      </c>
      <c r="I54" s="9" t="s">
        <v>139</v>
      </c>
      <c r="J54" s="24" t="s">
        <v>139</v>
      </c>
      <c r="K54" s="3">
        <v>2</v>
      </c>
      <c r="L54" s="4">
        <v>23.9</v>
      </c>
      <c r="M54" s="9" t="s">
        <v>139</v>
      </c>
      <c r="N54" s="24" t="s">
        <v>139</v>
      </c>
      <c r="O54" s="3">
        <v>2</v>
      </c>
      <c r="P54" s="4">
        <v>24.7</v>
      </c>
      <c r="Q54" s="4">
        <v>39900</v>
      </c>
      <c r="R54" s="4">
        <v>15848.8</v>
      </c>
      <c r="S54" s="3">
        <v>4</v>
      </c>
      <c r="T54" s="4">
        <v>19.8</v>
      </c>
      <c r="U54" s="4">
        <v>600</v>
      </c>
      <c r="V54" s="25">
        <v>73.400000000000006</v>
      </c>
      <c r="W54" s="3">
        <v>11</v>
      </c>
      <c r="X54" s="4">
        <v>23.7</v>
      </c>
      <c r="Y54" s="4">
        <v>95.6</v>
      </c>
      <c r="Z54" s="25">
        <v>9.3000000000000007</v>
      </c>
      <c r="AA54" s="3">
        <v>11</v>
      </c>
      <c r="AB54" s="4">
        <v>31.3</v>
      </c>
      <c r="AC54" s="4">
        <v>41.3</v>
      </c>
      <c r="AD54" s="25">
        <v>5.3</v>
      </c>
      <c r="AE54" s="3">
        <v>2</v>
      </c>
      <c r="AF54" s="4">
        <v>10.6</v>
      </c>
      <c r="AG54" s="4">
        <v>19900</v>
      </c>
      <c r="AH54" s="4">
        <v>3963.7</v>
      </c>
    </row>
    <row r="55" spans="1:34" ht="12">
      <c r="B55" s="15" t="s">
        <v>120</v>
      </c>
      <c r="C55" s="3">
        <v>0</v>
      </c>
      <c r="D55" s="9" t="s">
        <v>139</v>
      </c>
      <c r="E55" s="9" t="s">
        <v>139</v>
      </c>
      <c r="F55" s="24" t="s">
        <v>139</v>
      </c>
      <c r="G55" s="3">
        <v>4</v>
      </c>
      <c r="H55" s="4">
        <v>24.7</v>
      </c>
      <c r="I55" s="4">
        <v>33.299999999999997</v>
      </c>
      <c r="J55" s="25">
        <v>12</v>
      </c>
      <c r="K55" s="3">
        <v>5</v>
      </c>
      <c r="L55" s="4">
        <v>37.5</v>
      </c>
      <c r="M55" s="4">
        <v>100</v>
      </c>
      <c r="N55" s="25">
        <v>14.2</v>
      </c>
      <c r="O55" s="3">
        <v>5</v>
      </c>
      <c r="P55" s="4">
        <v>49.4</v>
      </c>
      <c r="Q55" s="4">
        <v>38.9</v>
      </c>
      <c r="R55" s="4">
        <v>7.9</v>
      </c>
      <c r="S55" s="3">
        <v>6</v>
      </c>
      <c r="T55" s="4">
        <v>50.2</v>
      </c>
      <c r="U55" s="4">
        <v>34</v>
      </c>
      <c r="V55" s="25">
        <v>6.7</v>
      </c>
      <c r="W55" s="3">
        <v>0</v>
      </c>
      <c r="X55" s="9" t="s">
        <v>139</v>
      </c>
      <c r="Y55" s="9" t="s">
        <v>139</v>
      </c>
      <c r="Z55" s="24" t="s">
        <v>139</v>
      </c>
      <c r="AA55" s="3">
        <v>0</v>
      </c>
      <c r="AB55" s="9" t="s">
        <v>139</v>
      </c>
      <c r="AC55" s="9" t="s">
        <v>139</v>
      </c>
      <c r="AD55" s="24" t="s">
        <v>139</v>
      </c>
      <c r="AE55" s="3">
        <v>0</v>
      </c>
      <c r="AF55" s="4">
        <v>123.5</v>
      </c>
      <c r="AG55" s="4">
        <v>-60</v>
      </c>
      <c r="AH55" s="4">
        <v>13</v>
      </c>
    </row>
    <row r="56" spans="1:34" ht="26">
      <c r="B56" s="15" t="s">
        <v>394</v>
      </c>
      <c r="C56" s="3">
        <v>0</v>
      </c>
      <c r="D56" s="9" t="s">
        <v>139</v>
      </c>
      <c r="E56" s="9" t="s">
        <v>139</v>
      </c>
      <c r="F56" s="24" t="s">
        <v>139</v>
      </c>
      <c r="G56" s="3">
        <v>0</v>
      </c>
      <c r="H56" s="9" t="s">
        <v>139</v>
      </c>
      <c r="I56" s="9" t="s">
        <v>139</v>
      </c>
      <c r="J56" s="24" t="s">
        <v>139</v>
      </c>
      <c r="K56" s="3">
        <v>0</v>
      </c>
      <c r="L56" s="9" t="s">
        <v>139</v>
      </c>
      <c r="M56" s="9" t="s">
        <v>139</v>
      </c>
      <c r="N56" s="24" t="s">
        <v>139</v>
      </c>
      <c r="O56" s="3">
        <v>0</v>
      </c>
      <c r="P56" s="9" t="s">
        <v>139</v>
      </c>
      <c r="Q56" s="9" t="s">
        <v>139</v>
      </c>
      <c r="R56" s="9" t="s">
        <v>139</v>
      </c>
      <c r="S56" s="3">
        <v>0</v>
      </c>
      <c r="T56" s="9" t="s">
        <v>139</v>
      </c>
      <c r="U56" s="9" t="s">
        <v>139</v>
      </c>
      <c r="V56" s="24" t="s">
        <v>139</v>
      </c>
      <c r="W56" s="3">
        <v>0</v>
      </c>
      <c r="X56" s="9" t="s">
        <v>139</v>
      </c>
      <c r="Y56" s="9" t="s">
        <v>139</v>
      </c>
      <c r="Z56" s="24" t="s">
        <v>139</v>
      </c>
      <c r="AA56" s="3">
        <v>0</v>
      </c>
      <c r="AB56" s="9" t="s">
        <v>139</v>
      </c>
      <c r="AC56" s="9" t="s">
        <v>139</v>
      </c>
      <c r="AD56" s="24" t="s">
        <v>139</v>
      </c>
      <c r="AE56" s="3">
        <v>0</v>
      </c>
      <c r="AF56" s="9" t="s">
        <v>139</v>
      </c>
      <c r="AG56" s="9" t="s">
        <v>139</v>
      </c>
      <c r="AH56" s="9" t="s">
        <v>139</v>
      </c>
    </row>
    <row r="57" spans="1:34" ht="12">
      <c r="A57" s="8"/>
      <c r="B57" s="20" t="s">
        <v>163</v>
      </c>
      <c r="C57" s="6">
        <v>2</v>
      </c>
      <c r="D57" s="7">
        <v>16.5</v>
      </c>
      <c r="E57" s="7">
        <v>63.6</v>
      </c>
      <c r="F57" s="26">
        <v>7.7</v>
      </c>
      <c r="G57" s="6">
        <v>12</v>
      </c>
      <c r="H57" s="7">
        <v>12.6</v>
      </c>
      <c r="I57" s="7">
        <v>68.8</v>
      </c>
      <c r="J57" s="26">
        <v>6.2</v>
      </c>
      <c r="K57" s="6">
        <v>19</v>
      </c>
      <c r="L57" s="7">
        <v>15</v>
      </c>
      <c r="M57" s="7">
        <v>59.2</v>
      </c>
      <c r="N57" s="26">
        <v>4.5</v>
      </c>
      <c r="O57" s="6">
        <v>32</v>
      </c>
      <c r="P57" s="7">
        <v>13</v>
      </c>
      <c r="Q57" s="7">
        <v>60</v>
      </c>
      <c r="R57" s="7">
        <v>4.7</v>
      </c>
      <c r="S57" s="6">
        <v>48</v>
      </c>
      <c r="T57" s="7">
        <v>13.7</v>
      </c>
      <c r="U57" s="7">
        <v>40.200000000000003</v>
      </c>
      <c r="V57" s="26">
        <v>3.4</v>
      </c>
      <c r="W57" s="6">
        <v>58</v>
      </c>
      <c r="X57" s="7">
        <v>25.8</v>
      </c>
      <c r="Y57" s="7">
        <v>29.4</v>
      </c>
      <c r="Z57" s="26">
        <v>4.8</v>
      </c>
      <c r="AA57" s="6">
        <v>27</v>
      </c>
      <c r="AB57" s="7">
        <v>29.7</v>
      </c>
      <c r="AC57" s="7">
        <v>37</v>
      </c>
      <c r="AD57" s="26">
        <v>5</v>
      </c>
      <c r="AE57" s="6">
        <v>15</v>
      </c>
      <c r="AF57" s="7">
        <v>8.6999999999999993</v>
      </c>
      <c r="AG57" s="7">
        <v>72.5</v>
      </c>
      <c r="AH57" s="7">
        <v>3.4</v>
      </c>
    </row>
    <row r="58" spans="1:34">
      <c r="A58" s="49" t="s">
        <v>164</v>
      </c>
      <c r="B58" s="50"/>
      <c r="C58" s="6">
        <v>5</v>
      </c>
      <c r="D58" s="7">
        <v>19.8</v>
      </c>
      <c r="E58" s="7">
        <v>33.299999999999997</v>
      </c>
      <c r="F58" s="26">
        <v>2.4</v>
      </c>
      <c r="G58" s="6">
        <v>41</v>
      </c>
      <c r="H58" s="7">
        <v>12.7</v>
      </c>
      <c r="I58" s="7">
        <v>11.8</v>
      </c>
      <c r="J58" s="26">
        <v>2</v>
      </c>
      <c r="K58" s="6">
        <v>217</v>
      </c>
      <c r="L58" s="7">
        <v>13.8</v>
      </c>
      <c r="M58" s="7">
        <v>21</v>
      </c>
      <c r="N58" s="26">
        <v>2.1</v>
      </c>
      <c r="O58" s="6">
        <v>327</v>
      </c>
      <c r="P58" s="7">
        <v>10.5</v>
      </c>
      <c r="Q58" s="7">
        <v>27.2</v>
      </c>
      <c r="R58" s="7">
        <v>2</v>
      </c>
      <c r="S58" s="6">
        <v>366</v>
      </c>
      <c r="T58" s="7">
        <v>7.1</v>
      </c>
      <c r="U58" s="7">
        <v>12</v>
      </c>
      <c r="V58" s="26">
        <v>0.9</v>
      </c>
      <c r="W58" s="6">
        <v>419</v>
      </c>
      <c r="X58" s="7">
        <v>9</v>
      </c>
      <c r="Y58" s="7">
        <v>31.1</v>
      </c>
      <c r="Z58" s="26">
        <v>1.8</v>
      </c>
      <c r="AA58" s="6">
        <v>338</v>
      </c>
      <c r="AB58" s="7">
        <v>13.6</v>
      </c>
      <c r="AC58" s="7">
        <v>29.1</v>
      </c>
      <c r="AD58" s="26">
        <v>3.4</v>
      </c>
      <c r="AE58" s="6">
        <v>155</v>
      </c>
      <c r="AF58" s="7">
        <v>10.7</v>
      </c>
      <c r="AG58" s="7">
        <v>19.8</v>
      </c>
      <c r="AH58" s="7">
        <v>1.9</v>
      </c>
    </row>
    <row r="59" spans="1:34">
      <c r="A59" s="49" t="s">
        <v>124</v>
      </c>
      <c r="B59" s="43"/>
      <c r="F59" s="23"/>
      <c r="J59" s="23"/>
      <c r="N59" s="23"/>
      <c r="V59" s="23"/>
      <c r="Z59" s="23"/>
      <c r="AD59" s="23"/>
    </row>
    <row r="60" spans="1:34" ht="24">
      <c r="B60" s="15" t="s">
        <v>125</v>
      </c>
      <c r="C60" s="3">
        <v>0</v>
      </c>
      <c r="D60" s="9" t="s">
        <v>139</v>
      </c>
      <c r="E60" s="9" t="s">
        <v>139</v>
      </c>
      <c r="F60" s="24" t="s">
        <v>139</v>
      </c>
      <c r="G60" s="3">
        <v>0</v>
      </c>
      <c r="H60" s="9" t="s">
        <v>139</v>
      </c>
      <c r="I60" s="9" t="s">
        <v>139</v>
      </c>
      <c r="J60" s="24" t="s">
        <v>139</v>
      </c>
      <c r="K60" s="3">
        <v>0</v>
      </c>
      <c r="L60" s="9" t="s">
        <v>139</v>
      </c>
      <c r="M60" s="9" t="s">
        <v>139</v>
      </c>
      <c r="N60" s="24" t="s">
        <v>139</v>
      </c>
      <c r="O60" s="3">
        <v>0</v>
      </c>
      <c r="P60" s="9" t="s">
        <v>139</v>
      </c>
      <c r="Q60" s="9" t="s">
        <v>139</v>
      </c>
      <c r="R60" s="9" t="s">
        <v>139</v>
      </c>
      <c r="S60" s="3">
        <v>0</v>
      </c>
      <c r="T60" s="9" t="s">
        <v>139</v>
      </c>
      <c r="U60" s="9" t="s">
        <v>139</v>
      </c>
      <c r="V60" s="24" t="s">
        <v>139</v>
      </c>
      <c r="W60" s="3">
        <v>0</v>
      </c>
      <c r="X60" s="9" t="s">
        <v>139</v>
      </c>
      <c r="Y60" s="9" t="s">
        <v>139</v>
      </c>
      <c r="Z60" s="24" t="s">
        <v>139</v>
      </c>
      <c r="AA60" s="3">
        <v>0</v>
      </c>
      <c r="AB60" s="9" t="s">
        <v>139</v>
      </c>
      <c r="AC60" s="9" t="s">
        <v>139</v>
      </c>
      <c r="AD60" s="24" t="s">
        <v>139</v>
      </c>
      <c r="AE60" s="3">
        <v>0</v>
      </c>
      <c r="AF60" s="9" t="s">
        <v>139</v>
      </c>
      <c r="AG60" s="9" t="s">
        <v>139</v>
      </c>
      <c r="AH60" s="9" t="s">
        <v>139</v>
      </c>
    </row>
    <row r="61" spans="1:34" ht="12">
      <c r="B61" s="15" t="s">
        <v>126</v>
      </c>
      <c r="C61" s="9" t="s">
        <v>391</v>
      </c>
      <c r="D61" s="9" t="s">
        <v>391</v>
      </c>
      <c r="E61" s="9" t="s">
        <v>391</v>
      </c>
      <c r="F61" s="24" t="s">
        <v>391</v>
      </c>
      <c r="G61" s="3">
        <v>0</v>
      </c>
      <c r="H61" s="9" t="s">
        <v>139</v>
      </c>
      <c r="I61" s="9" t="s">
        <v>139</v>
      </c>
      <c r="J61" s="24" t="s">
        <v>139</v>
      </c>
      <c r="K61" s="3">
        <v>0</v>
      </c>
      <c r="L61" s="9" t="s">
        <v>139</v>
      </c>
      <c r="M61" s="9" t="s">
        <v>139</v>
      </c>
      <c r="N61" s="24" t="s">
        <v>139</v>
      </c>
      <c r="O61" s="3">
        <v>0</v>
      </c>
      <c r="P61" s="9" t="s">
        <v>139</v>
      </c>
      <c r="Q61" s="9" t="s">
        <v>139</v>
      </c>
      <c r="R61" s="9" t="s">
        <v>139</v>
      </c>
      <c r="S61" s="3">
        <v>0</v>
      </c>
      <c r="T61" s="9" t="s">
        <v>139</v>
      </c>
      <c r="U61" s="9" t="s">
        <v>139</v>
      </c>
      <c r="V61" s="24" t="s">
        <v>139</v>
      </c>
      <c r="W61" s="3">
        <v>0</v>
      </c>
      <c r="X61" s="9" t="s">
        <v>139</v>
      </c>
      <c r="Y61" s="9" t="s">
        <v>139</v>
      </c>
      <c r="Z61" s="24" t="s">
        <v>139</v>
      </c>
      <c r="AA61" s="3">
        <v>0</v>
      </c>
      <c r="AB61" s="9" t="s">
        <v>139</v>
      </c>
      <c r="AC61" s="9" t="s">
        <v>391</v>
      </c>
      <c r="AD61" s="24" t="s">
        <v>391</v>
      </c>
      <c r="AE61" s="3">
        <v>0</v>
      </c>
      <c r="AF61" s="9" t="s">
        <v>139</v>
      </c>
      <c r="AG61" s="9" t="s">
        <v>139</v>
      </c>
      <c r="AH61" s="9" t="s">
        <v>139</v>
      </c>
    </row>
    <row r="62" spans="1:34" ht="12">
      <c r="B62" s="15" t="s">
        <v>128</v>
      </c>
      <c r="C62" s="3">
        <v>0</v>
      </c>
      <c r="D62" s="9" t="s">
        <v>139</v>
      </c>
      <c r="E62" s="9" t="s">
        <v>139</v>
      </c>
      <c r="F62" s="24" t="s">
        <v>139</v>
      </c>
      <c r="G62" s="3">
        <v>0</v>
      </c>
      <c r="H62" s="9" t="s">
        <v>139</v>
      </c>
      <c r="I62" s="9" t="s">
        <v>139</v>
      </c>
      <c r="J62" s="24" t="s">
        <v>139</v>
      </c>
      <c r="K62" s="3">
        <v>0</v>
      </c>
      <c r="L62" s="9" t="s">
        <v>139</v>
      </c>
      <c r="M62" s="9" t="s">
        <v>139</v>
      </c>
      <c r="N62" s="24" t="s">
        <v>139</v>
      </c>
      <c r="O62" s="3">
        <v>0</v>
      </c>
      <c r="P62" s="9" t="s">
        <v>139</v>
      </c>
      <c r="Q62" s="9" t="s">
        <v>139</v>
      </c>
      <c r="R62" s="9" t="s">
        <v>139</v>
      </c>
      <c r="S62" s="3">
        <v>0</v>
      </c>
      <c r="T62" s="9" t="s">
        <v>139</v>
      </c>
      <c r="U62" s="9" t="s">
        <v>139</v>
      </c>
      <c r="V62" s="24" t="s">
        <v>139</v>
      </c>
      <c r="W62" s="3">
        <v>0</v>
      </c>
      <c r="X62" s="9" t="s">
        <v>139</v>
      </c>
      <c r="Y62" s="9" t="s">
        <v>391</v>
      </c>
      <c r="Z62" s="24" t="s">
        <v>391</v>
      </c>
      <c r="AA62" s="9" t="s">
        <v>391</v>
      </c>
      <c r="AB62" s="9" t="s">
        <v>391</v>
      </c>
      <c r="AC62" s="9" t="s">
        <v>391</v>
      </c>
      <c r="AD62" s="24" t="s">
        <v>391</v>
      </c>
      <c r="AE62" s="3">
        <v>0</v>
      </c>
      <c r="AF62" s="9" t="s">
        <v>139</v>
      </c>
      <c r="AG62" s="9" t="s">
        <v>139</v>
      </c>
      <c r="AH62" s="9" t="s">
        <v>139</v>
      </c>
    </row>
    <row r="63" spans="1:34" ht="14">
      <c r="B63" s="15" t="s">
        <v>395</v>
      </c>
      <c r="C63" s="3">
        <v>0</v>
      </c>
      <c r="D63" s="9" t="s">
        <v>139</v>
      </c>
      <c r="E63" s="9" t="s">
        <v>139</v>
      </c>
      <c r="F63" s="24" t="s">
        <v>139</v>
      </c>
      <c r="G63" s="3">
        <v>0</v>
      </c>
      <c r="H63" s="4">
        <v>122.2</v>
      </c>
      <c r="I63" s="9" t="s">
        <v>139</v>
      </c>
      <c r="J63" s="24" t="s">
        <v>139</v>
      </c>
      <c r="K63" s="3">
        <v>1</v>
      </c>
      <c r="L63" s="4">
        <v>23.5</v>
      </c>
      <c r="M63" s="9" t="s">
        <v>139</v>
      </c>
      <c r="N63" s="24" t="s">
        <v>139</v>
      </c>
      <c r="O63" s="3">
        <v>1</v>
      </c>
      <c r="P63" s="4">
        <v>32.799999999999997</v>
      </c>
      <c r="Q63" s="9" t="s">
        <v>139</v>
      </c>
      <c r="R63" s="9" t="s">
        <v>139</v>
      </c>
      <c r="S63" s="3">
        <v>0</v>
      </c>
      <c r="T63" s="4">
        <v>40.700000000000003</v>
      </c>
      <c r="U63" s="9" t="s">
        <v>139</v>
      </c>
      <c r="V63" s="24" t="s">
        <v>139</v>
      </c>
      <c r="W63" s="3">
        <v>0</v>
      </c>
      <c r="X63" s="9" t="s">
        <v>139</v>
      </c>
      <c r="Y63" s="9" t="s">
        <v>139</v>
      </c>
      <c r="Z63" s="24" t="s">
        <v>139</v>
      </c>
      <c r="AA63" s="3">
        <v>0</v>
      </c>
      <c r="AB63" s="9" t="s">
        <v>139</v>
      </c>
      <c r="AC63" s="9" t="s">
        <v>139</v>
      </c>
      <c r="AD63" s="24" t="s">
        <v>139</v>
      </c>
      <c r="AE63" s="3">
        <v>0</v>
      </c>
      <c r="AF63" s="9" t="s">
        <v>139</v>
      </c>
      <c r="AG63" s="9" t="s">
        <v>139</v>
      </c>
      <c r="AH63" s="9" t="s">
        <v>139</v>
      </c>
    </row>
    <row r="64" spans="1:34">
      <c r="A64" s="49" t="s">
        <v>165</v>
      </c>
      <c r="B64" s="50"/>
      <c r="C64" s="6">
        <v>0</v>
      </c>
      <c r="D64" s="11" t="s">
        <v>139</v>
      </c>
      <c r="E64" s="11" t="s">
        <v>139</v>
      </c>
      <c r="F64" s="27" t="s">
        <v>139</v>
      </c>
      <c r="G64" s="6">
        <v>10</v>
      </c>
      <c r="H64" s="7">
        <v>17.3</v>
      </c>
      <c r="I64" s="7">
        <v>81.8</v>
      </c>
      <c r="J64" s="26">
        <v>10.8</v>
      </c>
      <c r="K64" s="6">
        <v>23</v>
      </c>
      <c r="L64" s="7">
        <v>33.4</v>
      </c>
      <c r="M64" s="7">
        <v>53.3</v>
      </c>
      <c r="N64" s="26">
        <v>5.2</v>
      </c>
      <c r="O64" s="6">
        <v>15</v>
      </c>
      <c r="P64" s="7">
        <v>42.9</v>
      </c>
      <c r="Q64" s="7">
        <v>152.6</v>
      </c>
      <c r="R64" s="7">
        <v>26</v>
      </c>
      <c r="S64" s="6">
        <v>3</v>
      </c>
      <c r="T64" s="7">
        <v>41.2</v>
      </c>
      <c r="U64" s="7">
        <v>500</v>
      </c>
      <c r="V64" s="26">
        <v>79.3</v>
      </c>
      <c r="W64" s="6">
        <v>0</v>
      </c>
      <c r="X64" s="7">
        <v>197.6</v>
      </c>
      <c r="Y64" s="11" t="s">
        <v>139</v>
      </c>
      <c r="Z64" s="27" t="s">
        <v>139</v>
      </c>
      <c r="AA64" s="6">
        <v>0</v>
      </c>
      <c r="AB64" s="11" t="s">
        <v>139</v>
      </c>
      <c r="AC64" s="11" t="s">
        <v>139</v>
      </c>
      <c r="AD64" s="27" t="s">
        <v>139</v>
      </c>
      <c r="AE64" s="6">
        <v>2</v>
      </c>
      <c r="AF64" s="7">
        <v>19.8</v>
      </c>
      <c r="AG64" s="7">
        <v>316.7</v>
      </c>
      <c r="AH64" s="7">
        <v>36.5</v>
      </c>
    </row>
    <row r="65" spans="1:34">
      <c r="A65" s="49" t="s">
        <v>166</v>
      </c>
      <c r="B65" s="50"/>
      <c r="C65" s="6">
        <v>2</v>
      </c>
      <c r="D65" s="7">
        <v>31.1</v>
      </c>
      <c r="E65" s="7">
        <v>84.1</v>
      </c>
      <c r="F65" s="26">
        <v>28.4</v>
      </c>
      <c r="G65" s="6">
        <v>26</v>
      </c>
      <c r="H65" s="7">
        <v>13.8</v>
      </c>
      <c r="I65" s="7">
        <v>0</v>
      </c>
      <c r="J65" s="26">
        <v>2.5</v>
      </c>
      <c r="K65" s="6">
        <v>100</v>
      </c>
      <c r="L65" s="7">
        <v>15.7</v>
      </c>
      <c r="M65" s="7">
        <v>6.7</v>
      </c>
      <c r="N65" s="26">
        <v>1.9</v>
      </c>
      <c r="O65" s="6">
        <v>224</v>
      </c>
      <c r="P65" s="7">
        <v>10.7</v>
      </c>
      <c r="Q65" s="7">
        <v>26.5</v>
      </c>
      <c r="R65" s="7">
        <v>2</v>
      </c>
      <c r="S65" s="6">
        <v>310</v>
      </c>
      <c r="T65" s="7">
        <v>9.4</v>
      </c>
      <c r="U65" s="7">
        <v>12.8</v>
      </c>
      <c r="V65" s="26">
        <v>2.1</v>
      </c>
      <c r="W65" s="6">
        <v>406</v>
      </c>
      <c r="X65" s="7">
        <v>9.8000000000000007</v>
      </c>
      <c r="Y65" s="7">
        <v>33.4</v>
      </c>
      <c r="Z65" s="26">
        <v>2.1</v>
      </c>
      <c r="AA65" s="6">
        <v>332</v>
      </c>
      <c r="AB65" s="7">
        <v>13.9</v>
      </c>
      <c r="AC65" s="7">
        <v>27.7</v>
      </c>
      <c r="AD65" s="26">
        <v>3</v>
      </c>
      <c r="AE65" s="6">
        <v>89</v>
      </c>
      <c r="AF65" s="7">
        <v>10.3</v>
      </c>
      <c r="AG65" s="7">
        <v>5.9</v>
      </c>
      <c r="AH65" s="7">
        <v>1.7</v>
      </c>
    </row>
    <row r="67" spans="1:34">
      <c r="A67" s="58" t="s">
        <v>143</v>
      </c>
      <c r="B67" s="58"/>
      <c r="C67" s="58"/>
      <c r="D67" s="58"/>
      <c r="E67" s="58"/>
      <c r="F67" s="58"/>
      <c r="G67" s="58"/>
      <c r="H67" s="58"/>
      <c r="I67" s="58"/>
      <c r="J67" s="58"/>
      <c r="K67" s="58"/>
      <c r="L67" s="58"/>
      <c r="M67" s="58"/>
      <c r="N67" s="58"/>
      <c r="O67" s="58"/>
      <c r="P67" s="58"/>
      <c r="Q67" s="58"/>
      <c r="R67" s="58"/>
    </row>
    <row r="68" spans="1:34">
      <c r="C68" s="48" t="s">
        <v>387</v>
      </c>
      <c r="D68" s="48" t="s">
        <v>227</v>
      </c>
      <c r="E68" s="48" t="s">
        <v>227</v>
      </c>
      <c r="F68" s="59" t="s">
        <v>227</v>
      </c>
      <c r="G68" s="48" t="s">
        <v>388</v>
      </c>
      <c r="H68" s="48" t="s">
        <v>227</v>
      </c>
      <c r="I68" s="48" t="s">
        <v>227</v>
      </c>
      <c r="J68" s="59" t="s">
        <v>227</v>
      </c>
      <c r="K68" s="48" t="s">
        <v>389</v>
      </c>
      <c r="L68" s="48" t="s">
        <v>227</v>
      </c>
      <c r="M68" s="48" t="s">
        <v>227</v>
      </c>
      <c r="N68" s="59" t="s">
        <v>227</v>
      </c>
      <c r="O68" s="48" t="s">
        <v>390</v>
      </c>
      <c r="P68" s="48"/>
      <c r="Q68" s="48"/>
      <c r="R68" s="48"/>
      <c r="S68" s="48" t="s">
        <v>396</v>
      </c>
      <c r="T68" s="48" t="s">
        <v>227</v>
      </c>
      <c r="U68" s="48" t="s">
        <v>227</v>
      </c>
      <c r="V68" s="59" t="s">
        <v>227</v>
      </c>
      <c r="W68" s="48" t="s">
        <v>397</v>
      </c>
      <c r="X68" s="48" t="s">
        <v>227</v>
      </c>
      <c r="Y68" s="48" t="s">
        <v>227</v>
      </c>
      <c r="Z68" s="59" t="s">
        <v>227</v>
      </c>
      <c r="AA68" s="48" t="s">
        <v>398</v>
      </c>
      <c r="AB68" s="48" t="s">
        <v>227</v>
      </c>
      <c r="AC68" s="48" t="s">
        <v>227</v>
      </c>
      <c r="AD68" s="59" t="s">
        <v>227</v>
      </c>
      <c r="AE68" s="48" t="s">
        <v>95</v>
      </c>
      <c r="AF68" s="48"/>
      <c r="AG68" s="48"/>
      <c r="AH68" s="48"/>
    </row>
    <row r="69" spans="1:34">
      <c r="A69" s="49" t="s">
        <v>104</v>
      </c>
      <c r="B69" s="43"/>
      <c r="F69" s="23"/>
      <c r="J69" s="23"/>
      <c r="N69" s="23"/>
    </row>
    <row r="70" spans="1:34" ht="12">
      <c r="B70" s="15" t="s">
        <v>105</v>
      </c>
      <c r="C70" s="3">
        <v>0</v>
      </c>
      <c r="D70" s="9" t="s">
        <v>139</v>
      </c>
      <c r="E70" s="9" t="s">
        <v>139</v>
      </c>
      <c r="F70" s="24" t="s">
        <v>139</v>
      </c>
      <c r="G70" s="3">
        <v>0</v>
      </c>
      <c r="H70" s="9" t="s">
        <v>139</v>
      </c>
      <c r="I70" s="9" t="s">
        <v>139</v>
      </c>
      <c r="J70" s="24" t="s">
        <v>139</v>
      </c>
      <c r="K70" s="3">
        <v>0</v>
      </c>
      <c r="L70" s="9" t="s">
        <v>139</v>
      </c>
      <c r="M70" s="9" t="s">
        <v>139</v>
      </c>
      <c r="N70" s="24" t="s">
        <v>139</v>
      </c>
      <c r="O70" s="3">
        <v>90</v>
      </c>
      <c r="P70" s="4">
        <v>24.7</v>
      </c>
      <c r="Q70" s="9" t="s">
        <v>139</v>
      </c>
      <c r="R70" s="9" t="s">
        <v>139</v>
      </c>
      <c r="S70" s="3">
        <v>109</v>
      </c>
      <c r="T70" s="4">
        <v>25.5</v>
      </c>
      <c r="U70" s="9" t="s">
        <v>139</v>
      </c>
      <c r="V70" s="24" t="s">
        <v>139</v>
      </c>
      <c r="W70" s="3">
        <v>96</v>
      </c>
      <c r="X70" s="4">
        <v>34.200000000000003</v>
      </c>
      <c r="Y70" s="9" t="s">
        <v>139</v>
      </c>
      <c r="Z70" s="24" t="s">
        <v>139</v>
      </c>
      <c r="AA70" s="3">
        <v>110</v>
      </c>
      <c r="AB70" s="4">
        <v>19.8</v>
      </c>
      <c r="AC70" s="9" t="s">
        <v>139</v>
      </c>
      <c r="AD70" s="24" t="s">
        <v>139</v>
      </c>
      <c r="AE70" s="3">
        <v>0</v>
      </c>
      <c r="AF70" s="9" t="s">
        <v>139</v>
      </c>
      <c r="AG70" s="9" t="s">
        <v>139</v>
      </c>
      <c r="AH70" s="9" t="s">
        <v>139</v>
      </c>
    </row>
    <row r="71" spans="1:34" ht="12">
      <c r="B71" s="15" t="s">
        <v>106</v>
      </c>
      <c r="C71" s="3">
        <v>0</v>
      </c>
      <c r="D71" s="9" t="s">
        <v>139</v>
      </c>
      <c r="E71" s="9" t="s">
        <v>139</v>
      </c>
      <c r="F71" s="24" t="s">
        <v>139</v>
      </c>
      <c r="G71" s="3">
        <v>0</v>
      </c>
      <c r="H71" s="9" t="s">
        <v>139</v>
      </c>
      <c r="I71" s="9" t="s">
        <v>139</v>
      </c>
      <c r="J71" s="24" t="s">
        <v>139</v>
      </c>
      <c r="K71" s="3">
        <v>0</v>
      </c>
      <c r="L71" s="9" t="s">
        <v>139</v>
      </c>
      <c r="M71" s="9" t="s">
        <v>139</v>
      </c>
      <c r="N71" s="24" t="s">
        <v>139</v>
      </c>
      <c r="O71" s="3">
        <v>0</v>
      </c>
      <c r="P71" s="9" t="s">
        <v>139</v>
      </c>
      <c r="Q71" s="9" t="s">
        <v>139</v>
      </c>
      <c r="R71" s="9" t="s">
        <v>139</v>
      </c>
      <c r="S71" s="3">
        <v>0</v>
      </c>
      <c r="T71" s="9" t="s">
        <v>139</v>
      </c>
      <c r="U71" s="9" t="s">
        <v>139</v>
      </c>
      <c r="V71" s="24" t="s">
        <v>139</v>
      </c>
      <c r="W71" s="3">
        <v>0</v>
      </c>
      <c r="X71" s="9" t="s">
        <v>139</v>
      </c>
      <c r="Y71" s="9" t="s">
        <v>139</v>
      </c>
      <c r="Z71" s="24" t="s">
        <v>139</v>
      </c>
      <c r="AA71" s="3">
        <v>0</v>
      </c>
      <c r="AB71" s="9" t="s">
        <v>139</v>
      </c>
      <c r="AC71" s="9" t="s">
        <v>139</v>
      </c>
      <c r="AD71" s="24" t="s">
        <v>139</v>
      </c>
      <c r="AE71" s="3">
        <v>0</v>
      </c>
      <c r="AF71" s="9" t="s">
        <v>139</v>
      </c>
      <c r="AG71" s="9" t="s">
        <v>139</v>
      </c>
      <c r="AH71" s="9" t="s">
        <v>139</v>
      </c>
    </row>
    <row r="72" spans="1:34" ht="14">
      <c r="B72" s="15" t="s">
        <v>392</v>
      </c>
      <c r="C72" s="3">
        <v>2</v>
      </c>
      <c r="D72" s="4">
        <v>28.2</v>
      </c>
      <c r="E72" s="9" t="s">
        <v>139</v>
      </c>
      <c r="F72" s="24" t="s">
        <v>139</v>
      </c>
      <c r="G72" s="3">
        <v>15</v>
      </c>
      <c r="H72" s="4">
        <v>8.1999999999999993</v>
      </c>
      <c r="I72" s="9" t="s">
        <v>139</v>
      </c>
      <c r="J72" s="24" t="s">
        <v>139</v>
      </c>
      <c r="K72" s="3">
        <v>35</v>
      </c>
      <c r="L72" s="4">
        <v>7.1</v>
      </c>
      <c r="M72" s="9" t="s">
        <v>139</v>
      </c>
      <c r="N72" s="24" t="s">
        <v>139</v>
      </c>
      <c r="O72" s="3">
        <v>42</v>
      </c>
      <c r="P72" s="4">
        <v>8.1</v>
      </c>
      <c r="Q72" s="9" t="s">
        <v>139</v>
      </c>
      <c r="R72" s="9" t="s">
        <v>139</v>
      </c>
      <c r="S72" s="3">
        <v>49</v>
      </c>
      <c r="T72" s="4">
        <v>6.3</v>
      </c>
      <c r="U72" s="9" t="s">
        <v>139</v>
      </c>
      <c r="V72" s="24" t="s">
        <v>139</v>
      </c>
      <c r="W72" s="3">
        <v>50</v>
      </c>
      <c r="X72" s="4">
        <v>8.4</v>
      </c>
      <c r="Y72" s="9" t="s">
        <v>139</v>
      </c>
      <c r="Z72" s="24" t="s">
        <v>139</v>
      </c>
      <c r="AA72" s="3">
        <v>42</v>
      </c>
      <c r="AB72" s="4">
        <v>10.199999999999999</v>
      </c>
      <c r="AC72" s="9" t="s">
        <v>139</v>
      </c>
      <c r="AD72" s="24" t="s">
        <v>139</v>
      </c>
      <c r="AE72" s="3">
        <v>28</v>
      </c>
      <c r="AF72" s="4">
        <v>7.6</v>
      </c>
      <c r="AG72" s="9" t="s">
        <v>139</v>
      </c>
      <c r="AH72" s="9" t="s">
        <v>139</v>
      </c>
    </row>
    <row r="73" spans="1:34" ht="12">
      <c r="A73" s="8"/>
      <c r="B73" s="20" t="s">
        <v>393</v>
      </c>
      <c r="C73" s="6">
        <v>2</v>
      </c>
      <c r="D73" s="7">
        <v>28.2</v>
      </c>
      <c r="E73" s="11" t="s">
        <v>139</v>
      </c>
      <c r="F73" s="27" t="s">
        <v>139</v>
      </c>
      <c r="G73" s="6">
        <v>21</v>
      </c>
      <c r="H73" s="7">
        <v>16.3</v>
      </c>
      <c r="I73" s="11" t="s">
        <v>139</v>
      </c>
      <c r="J73" s="27" t="s">
        <v>139</v>
      </c>
      <c r="K73" s="6">
        <v>108</v>
      </c>
      <c r="L73" s="7">
        <v>20.7</v>
      </c>
      <c r="M73" s="11" t="s">
        <v>139</v>
      </c>
      <c r="N73" s="27" t="s">
        <v>139</v>
      </c>
      <c r="O73" s="6">
        <v>178</v>
      </c>
      <c r="P73" s="7">
        <v>9</v>
      </c>
      <c r="Q73" s="11" t="s">
        <v>139</v>
      </c>
      <c r="R73" s="11" t="s">
        <v>139</v>
      </c>
      <c r="S73" s="6">
        <v>207</v>
      </c>
      <c r="T73" s="7">
        <v>7.8</v>
      </c>
      <c r="U73" s="11" t="s">
        <v>139</v>
      </c>
      <c r="V73" s="27" t="s">
        <v>139</v>
      </c>
      <c r="W73" s="6">
        <v>180</v>
      </c>
      <c r="X73" s="7">
        <v>11.2</v>
      </c>
      <c r="Y73" s="11" t="s">
        <v>139</v>
      </c>
      <c r="Z73" s="27" t="s">
        <v>139</v>
      </c>
      <c r="AA73" s="6">
        <v>162</v>
      </c>
      <c r="AB73" s="7">
        <v>10.6</v>
      </c>
      <c r="AC73" s="11" t="s">
        <v>139</v>
      </c>
      <c r="AD73" s="27" t="s">
        <v>139</v>
      </c>
      <c r="AE73" s="6">
        <v>68</v>
      </c>
      <c r="AF73" s="7">
        <v>15</v>
      </c>
      <c r="AG73" s="11" t="s">
        <v>139</v>
      </c>
      <c r="AH73" s="11" t="s">
        <v>139</v>
      </c>
    </row>
    <row r="74" spans="1:34" ht="12">
      <c r="B74" s="15" t="s">
        <v>110</v>
      </c>
      <c r="C74" s="3">
        <v>0</v>
      </c>
      <c r="D74" s="9" t="s">
        <v>139</v>
      </c>
      <c r="E74" s="9" t="s">
        <v>139</v>
      </c>
      <c r="F74" s="24" t="s">
        <v>139</v>
      </c>
      <c r="G74" s="3">
        <v>0</v>
      </c>
      <c r="H74" s="9" t="s">
        <v>139</v>
      </c>
      <c r="I74" s="9" t="s">
        <v>139</v>
      </c>
      <c r="J74" s="24" t="s">
        <v>139</v>
      </c>
      <c r="K74" s="3">
        <v>0</v>
      </c>
      <c r="L74" s="9" t="s">
        <v>139</v>
      </c>
      <c r="M74" s="9" t="s">
        <v>139</v>
      </c>
      <c r="N74" s="24" t="s">
        <v>139</v>
      </c>
      <c r="O74" s="3">
        <v>0</v>
      </c>
      <c r="P74" s="4">
        <v>987.8</v>
      </c>
      <c r="Q74" s="9" t="s">
        <v>139</v>
      </c>
      <c r="R74" s="9" t="s">
        <v>139</v>
      </c>
      <c r="S74" s="3">
        <v>0</v>
      </c>
      <c r="T74" s="4">
        <v>81.5</v>
      </c>
      <c r="U74" s="9" t="s">
        <v>139</v>
      </c>
      <c r="V74" s="24" t="s">
        <v>139</v>
      </c>
      <c r="W74" s="3">
        <v>6</v>
      </c>
      <c r="X74" s="4">
        <v>42.2</v>
      </c>
      <c r="Y74" s="9" t="s">
        <v>139</v>
      </c>
      <c r="Z74" s="24" t="s">
        <v>139</v>
      </c>
      <c r="AA74" s="3">
        <v>8</v>
      </c>
      <c r="AB74" s="4">
        <v>29.6</v>
      </c>
      <c r="AC74" s="9" t="s">
        <v>139</v>
      </c>
      <c r="AD74" s="24" t="s">
        <v>139</v>
      </c>
      <c r="AE74" s="3">
        <v>0</v>
      </c>
      <c r="AF74" s="4">
        <v>291.39999999999998</v>
      </c>
      <c r="AG74" s="9" t="s">
        <v>139</v>
      </c>
      <c r="AH74" s="9" t="s">
        <v>139</v>
      </c>
    </row>
    <row r="75" spans="1:34" ht="12">
      <c r="B75" s="15" t="s">
        <v>120</v>
      </c>
      <c r="C75" s="3">
        <v>0</v>
      </c>
      <c r="D75" s="9" t="s">
        <v>139</v>
      </c>
      <c r="E75" s="9" t="s">
        <v>139</v>
      </c>
      <c r="F75" s="24" t="s">
        <v>139</v>
      </c>
      <c r="G75" s="3">
        <v>3</v>
      </c>
      <c r="H75" s="4">
        <v>16.5</v>
      </c>
      <c r="I75" s="9" t="s">
        <v>139</v>
      </c>
      <c r="J75" s="24" t="s">
        <v>139</v>
      </c>
      <c r="K75" s="3">
        <v>2</v>
      </c>
      <c r="L75" s="4">
        <v>23.7</v>
      </c>
      <c r="M75" s="9" t="s">
        <v>139</v>
      </c>
      <c r="N75" s="24" t="s">
        <v>139</v>
      </c>
      <c r="O75" s="3">
        <v>4</v>
      </c>
      <c r="P75" s="4">
        <v>30.2</v>
      </c>
      <c r="Q75" s="9" t="s">
        <v>139</v>
      </c>
      <c r="R75" s="9" t="s">
        <v>139</v>
      </c>
      <c r="S75" s="3">
        <v>5</v>
      </c>
      <c r="T75" s="4">
        <v>34.700000000000003</v>
      </c>
      <c r="U75" s="9" t="s">
        <v>139</v>
      </c>
      <c r="V75" s="24" t="s">
        <v>139</v>
      </c>
      <c r="W75" s="3">
        <v>0</v>
      </c>
      <c r="X75" s="9" t="s">
        <v>139</v>
      </c>
      <c r="Y75" s="9" t="s">
        <v>139</v>
      </c>
      <c r="Z75" s="24" t="s">
        <v>139</v>
      </c>
      <c r="AA75" s="3">
        <v>0</v>
      </c>
      <c r="AB75" s="9" t="s">
        <v>139</v>
      </c>
      <c r="AC75" s="9" t="s">
        <v>139</v>
      </c>
      <c r="AD75" s="24" t="s">
        <v>139</v>
      </c>
      <c r="AE75" s="3">
        <v>1</v>
      </c>
      <c r="AF75" s="4">
        <v>49.3</v>
      </c>
      <c r="AG75" s="9" t="s">
        <v>139</v>
      </c>
      <c r="AH75" s="9" t="s">
        <v>139</v>
      </c>
    </row>
    <row r="76" spans="1:34" ht="26">
      <c r="B76" s="15" t="s">
        <v>394</v>
      </c>
      <c r="C76" s="3">
        <v>0</v>
      </c>
      <c r="D76" s="9" t="s">
        <v>139</v>
      </c>
      <c r="E76" s="9" t="s">
        <v>139</v>
      </c>
      <c r="F76" s="24" t="s">
        <v>139</v>
      </c>
      <c r="G76" s="3">
        <v>0</v>
      </c>
      <c r="H76" s="9" t="s">
        <v>139</v>
      </c>
      <c r="I76" s="9" t="s">
        <v>139</v>
      </c>
      <c r="J76" s="24" t="s">
        <v>139</v>
      </c>
      <c r="K76" s="3">
        <v>0</v>
      </c>
      <c r="L76" s="9" t="s">
        <v>139</v>
      </c>
      <c r="M76" s="9" t="s">
        <v>139</v>
      </c>
      <c r="N76" s="24" t="s">
        <v>139</v>
      </c>
      <c r="O76" s="3">
        <v>0</v>
      </c>
      <c r="P76" s="9" t="s">
        <v>139</v>
      </c>
      <c r="Q76" s="9" t="s">
        <v>139</v>
      </c>
      <c r="R76" s="9" t="s">
        <v>139</v>
      </c>
      <c r="S76" s="3">
        <v>0</v>
      </c>
      <c r="T76" s="9" t="s">
        <v>139</v>
      </c>
      <c r="U76" s="9" t="s">
        <v>139</v>
      </c>
      <c r="V76" s="24" t="s">
        <v>139</v>
      </c>
      <c r="W76" s="3">
        <v>0</v>
      </c>
      <c r="X76" s="9" t="s">
        <v>139</v>
      </c>
      <c r="Y76" s="9" t="s">
        <v>139</v>
      </c>
      <c r="Z76" s="24" t="s">
        <v>139</v>
      </c>
      <c r="AA76" s="3">
        <v>0</v>
      </c>
      <c r="AB76" s="9" t="s">
        <v>139</v>
      </c>
      <c r="AC76" s="9" t="s">
        <v>139</v>
      </c>
      <c r="AD76" s="24" t="s">
        <v>139</v>
      </c>
      <c r="AE76" s="3">
        <v>0</v>
      </c>
      <c r="AF76" s="9" t="s">
        <v>139</v>
      </c>
      <c r="AG76" s="9" t="s">
        <v>139</v>
      </c>
      <c r="AH76" s="9" t="s">
        <v>139</v>
      </c>
    </row>
    <row r="77" spans="1:34" ht="12">
      <c r="A77" s="8"/>
      <c r="B77" s="20" t="s">
        <v>163</v>
      </c>
      <c r="C77" s="6">
        <v>1</v>
      </c>
      <c r="D77" s="7">
        <v>13.5</v>
      </c>
      <c r="E77" s="11" t="s">
        <v>139</v>
      </c>
      <c r="F77" s="27" t="s">
        <v>139</v>
      </c>
      <c r="G77" s="6">
        <v>7</v>
      </c>
      <c r="H77" s="7">
        <v>14.8</v>
      </c>
      <c r="I77" s="11" t="s">
        <v>139</v>
      </c>
      <c r="J77" s="27" t="s">
        <v>139</v>
      </c>
      <c r="K77" s="6">
        <v>12</v>
      </c>
      <c r="L77" s="7">
        <v>23.6</v>
      </c>
      <c r="M77" s="11" t="s">
        <v>139</v>
      </c>
      <c r="N77" s="27" t="s">
        <v>139</v>
      </c>
      <c r="O77" s="6">
        <v>20</v>
      </c>
      <c r="P77" s="7">
        <v>17.5</v>
      </c>
      <c r="Q77" s="11" t="s">
        <v>139</v>
      </c>
      <c r="R77" s="11" t="s">
        <v>139</v>
      </c>
      <c r="S77" s="6">
        <v>35</v>
      </c>
      <c r="T77" s="7">
        <v>19.8</v>
      </c>
      <c r="U77" s="11" t="s">
        <v>139</v>
      </c>
      <c r="V77" s="27" t="s">
        <v>139</v>
      </c>
      <c r="W77" s="6">
        <v>45</v>
      </c>
      <c r="X77" s="7">
        <v>35.1</v>
      </c>
      <c r="Y77" s="11" t="s">
        <v>139</v>
      </c>
      <c r="Z77" s="27" t="s">
        <v>139</v>
      </c>
      <c r="AA77" s="6">
        <v>20</v>
      </c>
      <c r="AB77" s="7">
        <v>28.4</v>
      </c>
      <c r="AC77" s="11" t="s">
        <v>139</v>
      </c>
      <c r="AD77" s="27" t="s">
        <v>139</v>
      </c>
      <c r="AE77" s="6">
        <v>9</v>
      </c>
      <c r="AF77" s="7">
        <v>11.1</v>
      </c>
      <c r="AG77" s="11" t="s">
        <v>139</v>
      </c>
      <c r="AH77" s="11" t="s">
        <v>139</v>
      </c>
    </row>
    <row r="78" spans="1:34">
      <c r="A78" s="49" t="s">
        <v>164</v>
      </c>
      <c r="B78" s="50"/>
      <c r="C78" s="6">
        <v>4</v>
      </c>
      <c r="D78" s="7">
        <v>8</v>
      </c>
      <c r="E78" s="11" t="s">
        <v>139</v>
      </c>
      <c r="F78" s="27" t="s">
        <v>139</v>
      </c>
      <c r="G78" s="6">
        <v>36</v>
      </c>
      <c r="H78" s="7">
        <v>13.6</v>
      </c>
      <c r="I78" s="11" t="s">
        <v>139</v>
      </c>
      <c r="J78" s="27" t="s">
        <v>139</v>
      </c>
      <c r="K78" s="6">
        <v>179</v>
      </c>
      <c r="L78" s="7">
        <v>9.6999999999999993</v>
      </c>
      <c r="M78" s="11" t="s">
        <v>139</v>
      </c>
      <c r="N78" s="27" t="s">
        <v>139</v>
      </c>
      <c r="O78" s="6">
        <v>257</v>
      </c>
      <c r="P78" s="7">
        <v>9.8000000000000007</v>
      </c>
      <c r="Q78" s="11" t="s">
        <v>139</v>
      </c>
      <c r="R78" s="11" t="s">
        <v>139</v>
      </c>
      <c r="S78" s="6">
        <v>327</v>
      </c>
      <c r="T78" s="7">
        <v>9.1999999999999993</v>
      </c>
      <c r="U78" s="11" t="s">
        <v>139</v>
      </c>
      <c r="V78" s="27" t="s">
        <v>139</v>
      </c>
      <c r="W78" s="6">
        <v>319</v>
      </c>
      <c r="X78" s="7">
        <v>8.1</v>
      </c>
      <c r="Y78" s="11" t="s">
        <v>139</v>
      </c>
      <c r="Z78" s="27" t="s">
        <v>139</v>
      </c>
      <c r="AA78" s="6">
        <v>262</v>
      </c>
      <c r="AB78" s="7">
        <v>10.8</v>
      </c>
      <c r="AC78" s="11" t="s">
        <v>139</v>
      </c>
      <c r="AD78" s="27" t="s">
        <v>139</v>
      </c>
      <c r="AE78" s="6">
        <v>129</v>
      </c>
      <c r="AF78" s="7">
        <v>8.4</v>
      </c>
      <c r="AG78" s="11" t="s">
        <v>139</v>
      </c>
      <c r="AH78" s="11" t="s">
        <v>139</v>
      </c>
    </row>
    <row r="79" spans="1:34">
      <c r="A79" s="49" t="s">
        <v>124</v>
      </c>
      <c r="B79" s="43"/>
      <c r="F79" s="23"/>
      <c r="J79" s="23"/>
      <c r="N79" s="23"/>
      <c r="V79" s="23"/>
      <c r="Z79" s="23"/>
      <c r="AD79" s="23"/>
    </row>
    <row r="80" spans="1:34" ht="24">
      <c r="B80" s="15" t="s">
        <v>125</v>
      </c>
      <c r="C80" s="3">
        <v>0</v>
      </c>
      <c r="D80" s="9" t="s">
        <v>139</v>
      </c>
      <c r="E80" s="9" t="s">
        <v>139</v>
      </c>
      <c r="F80" s="24" t="s">
        <v>139</v>
      </c>
      <c r="G80" s="3">
        <v>0</v>
      </c>
      <c r="H80" s="9" t="s">
        <v>139</v>
      </c>
      <c r="I80" s="9" t="s">
        <v>139</v>
      </c>
      <c r="J80" s="24" t="s">
        <v>139</v>
      </c>
      <c r="K80" s="3">
        <v>0</v>
      </c>
      <c r="L80" s="9" t="s">
        <v>139</v>
      </c>
      <c r="M80" s="9" t="s">
        <v>139</v>
      </c>
      <c r="N80" s="24" t="s">
        <v>139</v>
      </c>
      <c r="O80" s="3">
        <v>0</v>
      </c>
      <c r="P80" s="9" t="s">
        <v>139</v>
      </c>
      <c r="Q80" s="9" t="s">
        <v>139</v>
      </c>
      <c r="R80" s="9" t="s">
        <v>139</v>
      </c>
      <c r="S80" s="3">
        <v>0</v>
      </c>
      <c r="T80" s="9" t="s">
        <v>139</v>
      </c>
      <c r="U80" s="9" t="s">
        <v>139</v>
      </c>
      <c r="V80" s="24" t="s">
        <v>139</v>
      </c>
      <c r="W80" s="3">
        <v>0</v>
      </c>
      <c r="X80" s="9" t="s">
        <v>139</v>
      </c>
      <c r="Y80" s="9" t="s">
        <v>139</v>
      </c>
      <c r="Z80" s="24" t="s">
        <v>139</v>
      </c>
      <c r="AA80" s="3">
        <v>0</v>
      </c>
      <c r="AB80" s="9" t="s">
        <v>139</v>
      </c>
      <c r="AC80" s="9" t="s">
        <v>139</v>
      </c>
      <c r="AD80" s="24" t="s">
        <v>139</v>
      </c>
      <c r="AE80" s="3">
        <v>0</v>
      </c>
      <c r="AF80" s="9" t="s">
        <v>139</v>
      </c>
      <c r="AG80" s="9" t="s">
        <v>139</v>
      </c>
      <c r="AH80" s="9" t="s">
        <v>139</v>
      </c>
    </row>
    <row r="81" spans="1:34" ht="12">
      <c r="B81" s="15" t="s">
        <v>126</v>
      </c>
      <c r="C81" s="9" t="s">
        <v>391</v>
      </c>
      <c r="D81" s="9" t="s">
        <v>391</v>
      </c>
      <c r="E81" s="9" t="s">
        <v>139</v>
      </c>
      <c r="F81" s="24" t="s">
        <v>139</v>
      </c>
      <c r="G81" s="3">
        <v>0</v>
      </c>
      <c r="H81" s="9" t="s">
        <v>139</v>
      </c>
      <c r="I81" s="9" t="s">
        <v>139</v>
      </c>
      <c r="J81" s="24" t="s">
        <v>139</v>
      </c>
      <c r="K81" s="3">
        <v>0</v>
      </c>
      <c r="L81" s="9" t="s">
        <v>139</v>
      </c>
      <c r="M81" s="9" t="s">
        <v>139</v>
      </c>
      <c r="N81" s="24" t="s">
        <v>139</v>
      </c>
      <c r="O81" s="3">
        <v>0</v>
      </c>
      <c r="P81" s="9" t="s">
        <v>139</v>
      </c>
      <c r="Q81" s="9" t="s">
        <v>139</v>
      </c>
      <c r="R81" s="9" t="s">
        <v>139</v>
      </c>
      <c r="S81" s="3">
        <v>0</v>
      </c>
      <c r="T81" s="9" t="s">
        <v>139</v>
      </c>
      <c r="U81" s="9" t="s">
        <v>139</v>
      </c>
      <c r="V81" s="24" t="s">
        <v>139</v>
      </c>
      <c r="W81" s="3">
        <v>0</v>
      </c>
      <c r="X81" s="9" t="s">
        <v>139</v>
      </c>
      <c r="Y81" s="9" t="s">
        <v>139</v>
      </c>
      <c r="Z81" s="24" t="s">
        <v>139</v>
      </c>
      <c r="AA81" s="9" t="s">
        <v>391</v>
      </c>
      <c r="AB81" s="9" t="s">
        <v>391</v>
      </c>
      <c r="AC81" s="9" t="s">
        <v>139</v>
      </c>
      <c r="AD81" s="24" t="s">
        <v>139</v>
      </c>
      <c r="AE81" s="3">
        <v>0</v>
      </c>
      <c r="AF81" s="9" t="s">
        <v>139</v>
      </c>
      <c r="AG81" s="9" t="s">
        <v>139</v>
      </c>
      <c r="AH81" s="9" t="s">
        <v>139</v>
      </c>
    </row>
    <row r="82" spans="1:34" ht="12">
      <c r="B82" s="15" t="s">
        <v>128</v>
      </c>
      <c r="C82" s="3">
        <v>0</v>
      </c>
      <c r="D82" s="9" t="s">
        <v>139</v>
      </c>
      <c r="E82" s="9" t="s">
        <v>139</v>
      </c>
      <c r="F82" s="24" t="s">
        <v>139</v>
      </c>
      <c r="G82" s="3">
        <v>0</v>
      </c>
      <c r="H82" s="9" t="s">
        <v>139</v>
      </c>
      <c r="I82" s="9" t="s">
        <v>139</v>
      </c>
      <c r="J82" s="24" t="s">
        <v>139</v>
      </c>
      <c r="K82" s="3">
        <v>0</v>
      </c>
      <c r="L82" s="9" t="s">
        <v>139</v>
      </c>
      <c r="M82" s="9" t="s">
        <v>139</v>
      </c>
      <c r="N82" s="24" t="s">
        <v>139</v>
      </c>
      <c r="O82" s="3">
        <v>0</v>
      </c>
      <c r="P82" s="9" t="s">
        <v>139</v>
      </c>
      <c r="Q82" s="9" t="s">
        <v>139</v>
      </c>
      <c r="R82" s="9" t="s">
        <v>139</v>
      </c>
      <c r="S82" s="3">
        <v>0</v>
      </c>
      <c r="T82" s="9" t="s">
        <v>139</v>
      </c>
      <c r="U82" s="9" t="s">
        <v>139</v>
      </c>
      <c r="V82" s="24" t="s">
        <v>139</v>
      </c>
      <c r="W82" s="9" t="s">
        <v>391</v>
      </c>
      <c r="X82" s="9" t="s">
        <v>391</v>
      </c>
      <c r="Y82" s="9" t="s">
        <v>139</v>
      </c>
      <c r="Z82" s="24" t="s">
        <v>139</v>
      </c>
      <c r="AA82" s="9" t="s">
        <v>391</v>
      </c>
      <c r="AB82" s="9" t="s">
        <v>391</v>
      </c>
      <c r="AC82" s="9" t="s">
        <v>139</v>
      </c>
      <c r="AD82" s="24" t="s">
        <v>139</v>
      </c>
      <c r="AE82" s="3">
        <v>0</v>
      </c>
      <c r="AF82" s="9" t="s">
        <v>139</v>
      </c>
      <c r="AG82" s="9" t="s">
        <v>139</v>
      </c>
      <c r="AH82" s="9" t="s">
        <v>139</v>
      </c>
    </row>
    <row r="83" spans="1:34" ht="14">
      <c r="B83" s="15" t="s">
        <v>395</v>
      </c>
      <c r="C83" s="3">
        <v>0</v>
      </c>
      <c r="D83" s="9" t="s">
        <v>139</v>
      </c>
      <c r="E83" s="9" t="s">
        <v>139</v>
      </c>
      <c r="F83" s="24" t="s">
        <v>139</v>
      </c>
      <c r="G83" s="3">
        <v>0</v>
      </c>
      <c r="H83" s="9" t="s">
        <v>139</v>
      </c>
      <c r="I83" s="9" t="s">
        <v>139</v>
      </c>
      <c r="J83" s="24" t="s">
        <v>139</v>
      </c>
      <c r="K83" s="3">
        <v>0</v>
      </c>
      <c r="L83" s="9" t="s">
        <v>139</v>
      </c>
      <c r="M83" s="9" t="s">
        <v>139</v>
      </c>
      <c r="N83" s="24" t="s">
        <v>139</v>
      </c>
      <c r="O83" s="3">
        <v>0</v>
      </c>
      <c r="P83" s="9" t="s">
        <v>139</v>
      </c>
      <c r="Q83" s="9" t="s">
        <v>139</v>
      </c>
      <c r="R83" s="9" t="s">
        <v>139</v>
      </c>
      <c r="S83" s="3">
        <v>0</v>
      </c>
      <c r="T83" s="9" t="s">
        <v>139</v>
      </c>
      <c r="U83" s="9" t="s">
        <v>139</v>
      </c>
      <c r="V83" s="24" t="s">
        <v>139</v>
      </c>
      <c r="W83" s="3">
        <v>0</v>
      </c>
      <c r="X83" s="9" t="s">
        <v>139</v>
      </c>
      <c r="Y83" s="9" t="s">
        <v>139</v>
      </c>
      <c r="Z83" s="24" t="s">
        <v>139</v>
      </c>
      <c r="AA83" s="3">
        <v>0</v>
      </c>
      <c r="AB83" s="9" t="s">
        <v>139</v>
      </c>
      <c r="AC83" s="9" t="s">
        <v>139</v>
      </c>
      <c r="AD83" s="24" t="s">
        <v>139</v>
      </c>
      <c r="AE83" s="3">
        <v>0</v>
      </c>
      <c r="AF83" s="9" t="s">
        <v>139</v>
      </c>
      <c r="AG83" s="9" t="s">
        <v>139</v>
      </c>
      <c r="AH83" s="9" t="s">
        <v>139</v>
      </c>
    </row>
    <row r="84" spans="1:34">
      <c r="A84" s="49" t="s">
        <v>165</v>
      </c>
      <c r="B84" s="50"/>
      <c r="C84" s="6">
        <v>0</v>
      </c>
      <c r="D84" s="11" t="s">
        <v>139</v>
      </c>
      <c r="E84" s="11" t="s">
        <v>139</v>
      </c>
      <c r="F84" s="27" t="s">
        <v>139</v>
      </c>
      <c r="G84" s="6">
        <v>6</v>
      </c>
      <c r="H84" s="7">
        <v>35.9</v>
      </c>
      <c r="I84" s="11" t="s">
        <v>139</v>
      </c>
      <c r="J84" s="27" t="s">
        <v>139</v>
      </c>
      <c r="K84" s="6">
        <v>15</v>
      </c>
      <c r="L84" s="7">
        <v>29.6</v>
      </c>
      <c r="M84" s="11" t="s">
        <v>139</v>
      </c>
      <c r="N84" s="27" t="s">
        <v>139</v>
      </c>
      <c r="O84" s="6">
        <v>6</v>
      </c>
      <c r="P84" s="7">
        <v>51.9</v>
      </c>
      <c r="Q84" s="11" t="s">
        <v>139</v>
      </c>
      <c r="R84" s="11" t="s">
        <v>139</v>
      </c>
      <c r="S84" s="6">
        <v>0</v>
      </c>
      <c r="T84" s="7">
        <v>137.19999999999999</v>
      </c>
      <c r="U84" s="11" t="s">
        <v>139</v>
      </c>
      <c r="V84" s="27" t="s">
        <v>139</v>
      </c>
      <c r="W84" s="6">
        <v>0</v>
      </c>
      <c r="X84" s="11" t="s">
        <v>139</v>
      </c>
      <c r="Y84" s="11" t="s">
        <v>139</v>
      </c>
      <c r="Z84" s="27" t="s">
        <v>139</v>
      </c>
      <c r="AA84" s="6">
        <v>0</v>
      </c>
      <c r="AB84" s="11" t="s">
        <v>139</v>
      </c>
      <c r="AC84" s="11" t="s">
        <v>139</v>
      </c>
      <c r="AD84" s="27" t="s">
        <v>139</v>
      </c>
      <c r="AE84" s="6">
        <v>1</v>
      </c>
      <c r="AF84" s="7">
        <v>53.1</v>
      </c>
      <c r="AG84" s="11" t="s">
        <v>139</v>
      </c>
      <c r="AH84" s="11" t="s">
        <v>139</v>
      </c>
    </row>
    <row r="85" spans="1:34">
      <c r="A85" s="49" t="s">
        <v>166</v>
      </c>
      <c r="B85" s="50"/>
      <c r="C85" s="6">
        <v>1</v>
      </c>
      <c r="D85" s="7">
        <v>39.1</v>
      </c>
      <c r="E85" s="11" t="s">
        <v>139</v>
      </c>
      <c r="F85" s="27" t="s">
        <v>139</v>
      </c>
      <c r="G85" s="6">
        <v>26</v>
      </c>
      <c r="H85" s="7">
        <v>17.8</v>
      </c>
      <c r="I85" s="11" t="s">
        <v>139</v>
      </c>
      <c r="J85" s="27" t="s">
        <v>139</v>
      </c>
      <c r="K85" s="6">
        <v>94</v>
      </c>
      <c r="L85" s="7">
        <v>12</v>
      </c>
      <c r="M85" s="11" t="s">
        <v>139</v>
      </c>
      <c r="N85" s="27" t="s">
        <v>139</v>
      </c>
      <c r="O85" s="6">
        <v>178</v>
      </c>
      <c r="P85" s="7">
        <v>10.9</v>
      </c>
      <c r="Q85" s="11" t="s">
        <v>139</v>
      </c>
      <c r="R85" s="11" t="s">
        <v>139</v>
      </c>
      <c r="S85" s="16">
        <v>274</v>
      </c>
      <c r="T85" s="17">
        <v>9.6999999999999993</v>
      </c>
      <c r="U85" s="18" t="s">
        <v>139</v>
      </c>
      <c r="V85" s="28" t="s">
        <v>139</v>
      </c>
      <c r="W85" s="16">
        <v>305</v>
      </c>
      <c r="X85" s="17">
        <v>8.6</v>
      </c>
      <c r="Y85" s="18" t="s">
        <v>139</v>
      </c>
      <c r="Z85" s="28" t="s">
        <v>139</v>
      </c>
      <c r="AA85" s="16">
        <v>260</v>
      </c>
      <c r="AB85" s="17">
        <v>10.8</v>
      </c>
      <c r="AC85" s="18" t="s">
        <v>139</v>
      </c>
      <c r="AD85" s="28" t="s">
        <v>139</v>
      </c>
      <c r="AE85" s="16">
        <v>84</v>
      </c>
      <c r="AF85" s="17">
        <v>8.6</v>
      </c>
      <c r="AG85" s="18" t="s">
        <v>139</v>
      </c>
      <c r="AH85" s="18" t="s">
        <v>139</v>
      </c>
    </row>
    <row r="87" spans="1:34" ht="12.75" customHeight="1">
      <c r="A87" s="53" t="s">
        <v>399</v>
      </c>
      <c r="B87" s="43"/>
      <c r="C87" s="43"/>
      <c r="D87" s="43"/>
      <c r="E87" s="43"/>
      <c r="F87" s="43"/>
      <c r="G87" s="43"/>
      <c r="H87" s="43"/>
      <c r="I87" s="43"/>
      <c r="J87" s="43"/>
      <c r="K87" s="43"/>
      <c r="L87" s="43"/>
      <c r="M87" s="43"/>
      <c r="N87" s="43"/>
      <c r="O87" s="43"/>
      <c r="P87" s="43"/>
      <c r="Q87" s="43"/>
      <c r="R87" s="43"/>
    </row>
    <row r="88" spans="1:34" ht="12.75" customHeight="1">
      <c r="A88" s="53" t="s">
        <v>145</v>
      </c>
      <c r="B88" s="43"/>
      <c r="C88" s="43"/>
      <c r="D88" s="43"/>
      <c r="E88" s="43"/>
      <c r="F88" s="43"/>
      <c r="G88" s="43"/>
      <c r="H88" s="43"/>
      <c r="I88" s="43"/>
      <c r="J88" s="43"/>
      <c r="K88" s="43"/>
      <c r="L88" s="43"/>
      <c r="M88" s="43"/>
      <c r="N88" s="43"/>
      <c r="O88" s="43"/>
      <c r="P88" s="43"/>
      <c r="Q88" s="43"/>
      <c r="R88" s="43"/>
    </row>
    <row r="89" spans="1:34" ht="12.75" customHeight="1">
      <c r="A89" s="53" t="s">
        <v>146</v>
      </c>
      <c r="B89" s="43"/>
      <c r="C89" s="43"/>
      <c r="D89" s="43"/>
      <c r="E89" s="43"/>
      <c r="F89" s="43"/>
      <c r="G89" s="43"/>
      <c r="H89" s="43"/>
      <c r="I89" s="43"/>
      <c r="J89" s="43"/>
      <c r="K89" s="43"/>
      <c r="L89" s="43"/>
      <c r="M89" s="43"/>
      <c r="N89" s="43"/>
      <c r="O89" s="43"/>
      <c r="P89" s="43"/>
      <c r="Q89" s="43"/>
      <c r="R89" s="43"/>
    </row>
    <row r="90" spans="1:34" ht="12.75" customHeight="1">
      <c r="A90" s="53" t="s">
        <v>400</v>
      </c>
      <c r="B90" s="43"/>
      <c r="C90" s="43"/>
      <c r="D90" s="43"/>
      <c r="E90" s="43"/>
      <c r="F90" s="43"/>
      <c r="G90" s="43"/>
      <c r="H90" s="43"/>
      <c r="I90" s="43"/>
      <c r="J90" s="43"/>
      <c r="K90" s="43"/>
      <c r="L90" s="43"/>
      <c r="M90" s="43"/>
      <c r="N90" s="43"/>
      <c r="O90" s="43"/>
      <c r="P90" s="43"/>
      <c r="Q90" s="43"/>
      <c r="R90" s="43"/>
    </row>
    <row r="91" spans="1:34" ht="12.75" customHeight="1">
      <c r="A91" s="53" t="s">
        <v>401</v>
      </c>
      <c r="B91" s="43"/>
      <c r="C91" s="43"/>
      <c r="D91" s="43"/>
      <c r="E91" s="43"/>
      <c r="F91" s="43"/>
      <c r="G91" s="43"/>
      <c r="H91" s="43"/>
      <c r="I91" s="43"/>
      <c r="J91" s="43"/>
      <c r="K91" s="43"/>
      <c r="L91" s="43"/>
      <c r="M91" s="43"/>
      <c r="N91" s="43"/>
      <c r="O91" s="43"/>
      <c r="P91" s="43"/>
      <c r="Q91" s="43"/>
      <c r="R91" s="43"/>
    </row>
    <row r="92" spans="1:34" ht="12.75" customHeight="1">
      <c r="A92" s="53" t="s">
        <v>402</v>
      </c>
      <c r="B92" s="43"/>
      <c r="C92" s="43"/>
      <c r="D92" s="43"/>
      <c r="E92" s="43"/>
      <c r="F92" s="43"/>
      <c r="G92" s="43"/>
      <c r="H92" s="43"/>
      <c r="I92" s="43"/>
      <c r="J92" s="43"/>
      <c r="K92" s="43"/>
      <c r="L92" s="43"/>
      <c r="M92" s="43"/>
      <c r="N92" s="43"/>
      <c r="O92" s="43"/>
      <c r="P92" s="43"/>
      <c r="Q92" s="43"/>
      <c r="R92" s="43"/>
    </row>
    <row r="93" spans="1:34" ht="12.75" customHeight="1">
      <c r="A93" s="49" t="s">
        <v>152</v>
      </c>
      <c r="B93" s="43"/>
      <c r="C93" s="43"/>
      <c r="D93" s="43"/>
      <c r="E93" s="43"/>
      <c r="F93" s="43"/>
      <c r="G93" s="43"/>
      <c r="H93" s="43"/>
      <c r="I93" s="43"/>
      <c r="J93" s="43"/>
      <c r="K93" s="43"/>
      <c r="L93" s="43"/>
      <c r="M93" s="43"/>
      <c r="N93" s="43"/>
      <c r="O93" s="43"/>
      <c r="P93" s="43"/>
      <c r="Q93" s="43"/>
      <c r="R93" s="43"/>
    </row>
    <row r="94" spans="1:34" ht="12.75" customHeight="1">
      <c r="A94" s="53" t="s">
        <v>153</v>
      </c>
      <c r="B94" s="43"/>
      <c r="C94" s="43"/>
      <c r="D94" s="43"/>
      <c r="E94" s="43"/>
      <c r="F94" s="43"/>
      <c r="G94" s="43"/>
      <c r="H94" s="43"/>
      <c r="I94" s="43"/>
      <c r="J94" s="43"/>
      <c r="K94" s="43"/>
      <c r="L94" s="43"/>
      <c r="M94" s="43"/>
      <c r="N94" s="43"/>
      <c r="O94" s="43"/>
      <c r="P94" s="43"/>
      <c r="Q94" s="43"/>
      <c r="R94" s="43"/>
    </row>
    <row r="95" spans="1:34" ht="12.75" customHeight="1">
      <c r="A95" s="53" t="s">
        <v>154</v>
      </c>
      <c r="B95" s="43"/>
      <c r="C95" s="43"/>
      <c r="D95" s="43"/>
      <c r="E95" s="43"/>
      <c r="F95" s="43"/>
      <c r="G95" s="43"/>
      <c r="H95" s="43"/>
      <c r="I95" s="43"/>
      <c r="J95" s="43"/>
      <c r="K95" s="43"/>
      <c r="L95" s="43"/>
      <c r="M95" s="43"/>
      <c r="N95" s="43"/>
      <c r="O95" s="43"/>
      <c r="P95" s="43"/>
      <c r="Q95" s="43"/>
      <c r="R95" s="43"/>
    </row>
    <row r="96" spans="1:34" ht="12.75" customHeight="1">
      <c r="A96" s="53" t="s">
        <v>155</v>
      </c>
      <c r="B96" s="43"/>
      <c r="C96" s="43"/>
      <c r="D96" s="43"/>
      <c r="E96" s="43"/>
      <c r="F96" s="43"/>
      <c r="G96" s="43"/>
      <c r="H96" s="43"/>
      <c r="I96" s="43"/>
      <c r="J96" s="43"/>
      <c r="K96" s="43"/>
      <c r="L96" s="43"/>
      <c r="M96" s="43"/>
      <c r="N96" s="43"/>
      <c r="O96" s="43"/>
      <c r="P96" s="43"/>
      <c r="Q96" s="43"/>
      <c r="R96" s="43"/>
    </row>
    <row r="97" spans="1:18" ht="12.75" customHeight="1">
      <c r="A97" s="49" t="s">
        <v>156</v>
      </c>
      <c r="B97" s="43"/>
      <c r="C97" s="43"/>
      <c r="D97" s="43"/>
      <c r="E97" s="43"/>
      <c r="F97" s="43"/>
      <c r="G97" s="43"/>
      <c r="H97" s="43"/>
      <c r="I97" s="43"/>
      <c r="J97" s="43"/>
      <c r="K97" s="43"/>
      <c r="L97" s="43"/>
      <c r="M97" s="43"/>
      <c r="N97" s="43"/>
      <c r="O97" s="43"/>
      <c r="P97" s="43"/>
      <c r="Q97" s="43"/>
      <c r="R97" s="43"/>
    </row>
  </sheetData>
  <mergeCells count="74">
    <mergeCell ref="S9:V9"/>
    <mergeCell ref="W9:Z9"/>
    <mergeCell ref="AA9:AD9"/>
    <mergeCell ref="AE9:AH9"/>
    <mergeCell ref="A94:R94"/>
    <mergeCell ref="A95:R95"/>
    <mergeCell ref="A96:R96"/>
    <mergeCell ref="A97:R97"/>
    <mergeCell ref="A89:R89"/>
    <mergeCell ref="A90:R90"/>
    <mergeCell ref="A91:R91"/>
    <mergeCell ref="A92:R92"/>
    <mergeCell ref="A93:R93"/>
    <mergeCell ref="A87:R87"/>
    <mergeCell ref="A88:R88"/>
    <mergeCell ref="W68:Z68"/>
    <mergeCell ref="AA68:AD68"/>
    <mergeCell ref="AE68:AH68"/>
    <mergeCell ref="A78:B78"/>
    <mergeCell ref="A79:B79"/>
    <mergeCell ref="A84:B84"/>
    <mergeCell ref="A85:B85"/>
    <mergeCell ref="S68:V68"/>
    <mergeCell ref="C68:F68"/>
    <mergeCell ref="G68:J68"/>
    <mergeCell ref="K68:N68"/>
    <mergeCell ref="O68:R68"/>
    <mergeCell ref="A69:B69"/>
    <mergeCell ref="A67:R67"/>
    <mergeCell ref="S48:V48"/>
    <mergeCell ref="W48:Z48"/>
    <mergeCell ref="AA48:AD48"/>
    <mergeCell ref="AE48:AH48"/>
    <mergeCell ref="A49:B49"/>
    <mergeCell ref="A58:B58"/>
    <mergeCell ref="A59:B59"/>
    <mergeCell ref="A64:B64"/>
    <mergeCell ref="A65:B65"/>
    <mergeCell ref="A47:R47"/>
    <mergeCell ref="C48:F48"/>
    <mergeCell ref="G48:J48"/>
    <mergeCell ref="K48:N48"/>
    <mergeCell ref="O48:R48"/>
    <mergeCell ref="W28:Z28"/>
    <mergeCell ref="AA28:AD28"/>
    <mergeCell ref="AE28:AH28"/>
    <mergeCell ref="A38:B38"/>
    <mergeCell ref="A39:B39"/>
    <mergeCell ref="A44:B44"/>
    <mergeCell ref="A45:B45"/>
    <mergeCell ref="S28:V28"/>
    <mergeCell ref="C28:F28"/>
    <mergeCell ref="G28:J28"/>
    <mergeCell ref="K28:N28"/>
    <mergeCell ref="O28:R28"/>
    <mergeCell ref="A29:B29"/>
    <mergeCell ref="A27:R27"/>
    <mergeCell ref="A10:B10"/>
    <mergeCell ref="A19:B19"/>
    <mergeCell ref="A20:B20"/>
    <mergeCell ref="A25:B25"/>
    <mergeCell ref="A26:B26"/>
    <mergeCell ref="A6:B7"/>
    <mergeCell ref="C6:R6"/>
    <mergeCell ref="A8:R8"/>
    <mergeCell ref="C9:F9"/>
    <mergeCell ref="G9:J9"/>
    <mergeCell ref="K9:N9"/>
    <mergeCell ref="O9:R9"/>
    <mergeCell ref="A1:R1"/>
    <mergeCell ref="A2:R2"/>
    <mergeCell ref="A3:R3"/>
    <mergeCell ref="A4:R4"/>
    <mergeCell ref="A5:R5"/>
  </mergeCells>
  <pageMargins left="0.7" right="0.7" top="0.75" bottom="0.75" header="0.3" footer="0.3"/>
  <pageSetup paperSize="9" orientation="portrait" horizontalDpi="300" verticalDpi="30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H97"/>
  <sheetViews>
    <sheetView topLeftCell="M1" workbookViewId="0">
      <pane ySplit="7" topLeftCell="A8" activePane="bottomLeft" state="frozen"/>
      <selection pane="bottomLeft" activeCell="S4" sqref="S4"/>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34" ht="12.75" customHeight="1">
      <c r="A1" s="42" t="s">
        <v>44</v>
      </c>
      <c r="B1" s="43"/>
      <c r="C1" s="43"/>
      <c r="D1" s="43"/>
      <c r="E1" s="43"/>
      <c r="F1" s="43"/>
      <c r="G1" s="43"/>
      <c r="H1" s="43"/>
      <c r="I1" s="43"/>
      <c r="J1" s="43"/>
      <c r="K1" s="43"/>
      <c r="L1" s="43"/>
      <c r="M1" s="43"/>
      <c r="N1" s="43"/>
      <c r="O1" s="43"/>
      <c r="P1" s="43"/>
      <c r="Q1" s="43"/>
      <c r="R1" s="43"/>
    </row>
    <row r="2" spans="1:34" ht="12.75" customHeight="1">
      <c r="A2" s="44" t="s">
        <v>403</v>
      </c>
      <c r="B2" s="43"/>
      <c r="C2" s="43"/>
      <c r="D2" s="43"/>
      <c r="E2" s="43"/>
      <c r="F2" s="43"/>
      <c r="G2" s="43"/>
      <c r="H2" s="43"/>
      <c r="I2" s="43"/>
      <c r="J2" s="43"/>
      <c r="K2" s="43"/>
      <c r="L2" s="43"/>
      <c r="M2" s="43"/>
      <c r="N2" s="43"/>
      <c r="O2" s="43"/>
      <c r="P2" s="43"/>
      <c r="Q2" s="43"/>
      <c r="R2" s="43"/>
    </row>
    <row r="3" spans="1:34" ht="12.75" customHeight="1">
      <c r="A3" s="42" t="s">
        <v>384</v>
      </c>
      <c r="B3" s="43"/>
      <c r="C3" s="43"/>
      <c r="D3" s="43"/>
      <c r="E3" s="43"/>
      <c r="F3" s="43"/>
      <c r="G3" s="43"/>
      <c r="H3" s="43"/>
      <c r="I3" s="43"/>
      <c r="J3" s="43"/>
      <c r="K3" s="43"/>
      <c r="L3" s="43"/>
      <c r="M3" s="43"/>
      <c r="N3" s="43"/>
      <c r="O3" s="43"/>
      <c r="P3" s="43"/>
      <c r="Q3" s="43"/>
      <c r="R3" s="43"/>
    </row>
    <row r="4" spans="1:34" ht="12.75" customHeight="1">
      <c r="A4" s="42" t="s">
        <v>89</v>
      </c>
      <c r="B4" s="43"/>
      <c r="C4" s="43"/>
      <c r="D4" s="43"/>
      <c r="E4" s="43"/>
      <c r="F4" s="43"/>
      <c r="G4" s="43"/>
      <c r="H4" s="43"/>
      <c r="I4" s="43"/>
      <c r="J4" s="43"/>
      <c r="K4" s="43"/>
      <c r="L4" s="43"/>
      <c r="M4" s="43"/>
      <c r="N4" s="43"/>
      <c r="O4" s="43"/>
      <c r="P4" s="43"/>
      <c r="Q4" s="43"/>
      <c r="R4" s="43"/>
    </row>
    <row r="5" spans="1:34" ht="12.75" customHeight="1">
      <c r="A5" s="45" t="s">
        <v>385</v>
      </c>
      <c r="B5" s="43"/>
      <c r="C5" s="43"/>
      <c r="D5" s="43"/>
      <c r="E5" s="43"/>
      <c r="F5" s="43"/>
      <c r="G5" s="43"/>
      <c r="H5" s="43"/>
      <c r="I5" s="43"/>
      <c r="J5" s="43"/>
      <c r="K5" s="43"/>
      <c r="L5" s="43"/>
      <c r="M5" s="43"/>
      <c r="N5" s="43"/>
      <c r="O5" s="43"/>
      <c r="P5" s="43"/>
      <c r="Q5" s="43"/>
      <c r="R5" s="43"/>
    </row>
    <row r="6" spans="1:34">
      <c r="A6" s="46" t="s">
        <v>91</v>
      </c>
      <c r="B6" s="46" t="s">
        <v>92</v>
      </c>
      <c r="C6" s="47" t="s">
        <v>386</v>
      </c>
      <c r="D6" s="47"/>
      <c r="E6" s="47"/>
      <c r="F6" s="47"/>
      <c r="G6" s="47"/>
      <c r="H6" s="47"/>
      <c r="I6" s="47"/>
      <c r="J6" s="47"/>
      <c r="K6" s="47"/>
      <c r="L6" s="47"/>
      <c r="M6" s="47"/>
      <c r="N6" s="47"/>
      <c r="O6" s="47"/>
      <c r="P6" s="47"/>
      <c r="Q6" s="47"/>
      <c r="R6" s="47"/>
    </row>
    <row r="7" spans="1:34" ht="48">
      <c r="A7" s="46" t="s">
        <v>92</v>
      </c>
      <c r="B7" s="46" t="s">
        <v>92</v>
      </c>
      <c r="C7" s="1" t="s">
        <v>97</v>
      </c>
      <c r="D7" s="1" t="s">
        <v>98</v>
      </c>
      <c r="E7" s="1" t="s">
        <v>99</v>
      </c>
      <c r="F7" s="1" t="s">
        <v>100</v>
      </c>
      <c r="G7" s="1" t="s">
        <v>97</v>
      </c>
      <c r="H7" s="1" t="s">
        <v>98</v>
      </c>
      <c r="I7" s="1" t="s">
        <v>99</v>
      </c>
      <c r="J7" s="1" t="s">
        <v>100</v>
      </c>
      <c r="K7" s="1" t="s">
        <v>97</v>
      </c>
      <c r="L7" s="1" t="s">
        <v>98</v>
      </c>
      <c r="M7" s="1" t="s">
        <v>99</v>
      </c>
      <c r="N7" s="1" t="s">
        <v>100</v>
      </c>
      <c r="O7" s="1" t="s">
        <v>97</v>
      </c>
      <c r="P7" s="1" t="s">
        <v>98</v>
      </c>
      <c r="Q7" s="1" t="s">
        <v>99</v>
      </c>
      <c r="R7" s="1" t="s">
        <v>100</v>
      </c>
      <c r="S7" s="1" t="s">
        <v>97</v>
      </c>
      <c r="T7" s="1" t="s">
        <v>98</v>
      </c>
      <c r="U7" s="1" t="s">
        <v>99</v>
      </c>
      <c r="V7" s="1" t="s">
        <v>100</v>
      </c>
      <c r="W7" s="1" t="s">
        <v>97</v>
      </c>
      <c r="X7" s="1" t="s">
        <v>98</v>
      </c>
      <c r="Y7" s="1" t="s">
        <v>99</v>
      </c>
      <c r="Z7" s="1" t="s">
        <v>100</v>
      </c>
      <c r="AA7" s="1" t="s">
        <v>97</v>
      </c>
      <c r="AB7" s="1" t="s">
        <v>98</v>
      </c>
      <c r="AC7" s="1" t="s">
        <v>99</v>
      </c>
      <c r="AD7" s="1" t="s">
        <v>100</v>
      </c>
      <c r="AE7" s="1" t="s">
        <v>97</v>
      </c>
      <c r="AF7" s="1" t="s">
        <v>98</v>
      </c>
      <c r="AG7" s="1" t="s">
        <v>99</v>
      </c>
      <c r="AH7" s="1" t="s">
        <v>100</v>
      </c>
    </row>
    <row r="8" spans="1:34">
      <c r="A8" s="58" t="s">
        <v>103</v>
      </c>
      <c r="B8" s="58"/>
      <c r="C8" s="58"/>
      <c r="D8" s="58"/>
      <c r="E8" s="58"/>
      <c r="F8" s="58"/>
      <c r="G8" s="58"/>
      <c r="H8" s="58"/>
      <c r="I8" s="58"/>
      <c r="J8" s="58"/>
      <c r="K8" s="58"/>
      <c r="L8" s="58"/>
      <c r="M8" s="58"/>
      <c r="N8" s="58"/>
      <c r="O8" s="58"/>
      <c r="P8" s="58"/>
      <c r="Q8" s="58"/>
      <c r="R8" s="58"/>
    </row>
    <row r="9" spans="1:34">
      <c r="C9" s="48" t="s">
        <v>387</v>
      </c>
      <c r="D9" s="48" t="s">
        <v>227</v>
      </c>
      <c r="E9" s="48" t="s">
        <v>227</v>
      </c>
      <c r="F9" s="59" t="s">
        <v>227</v>
      </c>
      <c r="G9" s="48" t="s">
        <v>388</v>
      </c>
      <c r="H9" s="48" t="s">
        <v>227</v>
      </c>
      <c r="I9" s="48" t="s">
        <v>227</v>
      </c>
      <c r="J9" s="59" t="s">
        <v>227</v>
      </c>
      <c r="K9" s="48" t="s">
        <v>389</v>
      </c>
      <c r="L9" s="48" t="s">
        <v>227</v>
      </c>
      <c r="M9" s="48" t="s">
        <v>227</v>
      </c>
      <c r="N9" s="59" t="s">
        <v>227</v>
      </c>
      <c r="O9" s="48" t="s">
        <v>390</v>
      </c>
      <c r="P9" s="48"/>
      <c r="Q9" s="48"/>
      <c r="R9" s="48"/>
      <c r="S9" s="65" t="s">
        <v>396</v>
      </c>
      <c r="T9" s="65"/>
      <c r="U9" s="65"/>
      <c r="V9" s="66"/>
      <c r="W9" s="67" t="s">
        <v>397</v>
      </c>
      <c r="X9" s="65"/>
      <c r="Y9" s="65"/>
      <c r="Z9" s="66"/>
      <c r="AA9" s="67" t="s">
        <v>398</v>
      </c>
      <c r="AB9" s="65"/>
      <c r="AC9" s="65"/>
      <c r="AD9" s="66"/>
      <c r="AE9" s="67" t="s">
        <v>95</v>
      </c>
      <c r="AF9" s="65"/>
      <c r="AG9" s="65"/>
      <c r="AH9" s="65"/>
    </row>
    <row r="10" spans="1:34">
      <c r="A10" s="49" t="s">
        <v>104</v>
      </c>
      <c r="B10" s="43"/>
      <c r="F10" s="23"/>
      <c r="J10" s="23"/>
      <c r="N10" s="23"/>
      <c r="V10" s="23"/>
      <c r="Z10" s="23"/>
      <c r="AD10" s="23"/>
    </row>
    <row r="11" spans="1:34" ht="12">
      <c r="B11" s="15" t="s">
        <v>105</v>
      </c>
      <c r="C11" s="3">
        <v>7</v>
      </c>
      <c r="D11" s="4">
        <v>50</v>
      </c>
      <c r="E11" s="4">
        <v>9.1</v>
      </c>
      <c r="F11" s="25">
        <v>81.400000000000006</v>
      </c>
      <c r="G11" s="3">
        <v>101</v>
      </c>
      <c r="H11" s="4">
        <v>11.5</v>
      </c>
      <c r="I11" s="4">
        <v>27.7</v>
      </c>
      <c r="J11" s="25">
        <v>24.8</v>
      </c>
      <c r="K11" s="3">
        <v>231</v>
      </c>
      <c r="L11" s="4">
        <v>9.3000000000000007</v>
      </c>
      <c r="M11" s="4">
        <v>29</v>
      </c>
      <c r="N11" s="25">
        <v>17.100000000000001</v>
      </c>
      <c r="O11" s="3">
        <v>270</v>
      </c>
      <c r="P11" s="4">
        <v>8.4</v>
      </c>
      <c r="Q11" s="4">
        <v>39.5</v>
      </c>
      <c r="R11" s="4">
        <v>18.5</v>
      </c>
      <c r="S11" s="3">
        <v>343</v>
      </c>
      <c r="T11" s="4">
        <v>7.7</v>
      </c>
      <c r="U11" s="4">
        <v>56.9</v>
      </c>
      <c r="V11" s="25">
        <v>20</v>
      </c>
      <c r="W11" s="3">
        <v>333</v>
      </c>
      <c r="X11" s="4">
        <v>9.1999999999999993</v>
      </c>
      <c r="Y11" s="4">
        <v>39</v>
      </c>
      <c r="Z11" s="25">
        <v>17.3</v>
      </c>
      <c r="AA11" s="3">
        <v>372</v>
      </c>
      <c r="AB11" s="4">
        <v>10.8</v>
      </c>
      <c r="AC11" s="4">
        <v>53.6</v>
      </c>
      <c r="AD11" s="25">
        <v>28.4</v>
      </c>
      <c r="AE11" s="3">
        <v>219</v>
      </c>
      <c r="AF11" s="4">
        <v>3.9</v>
      </c>
      <c r="AG11" s="4">
        <v>42.7</v>
      </c>
      <c r="AH11" s="4">
        <v>8.6</v>
      </c>
    </row>
    <row r="12" spans="1:34" ht="12">
      <c r="B12" s="15" t="s">
        <v>106</v>
      </c>
      <c r="C12" s="3">
        <v>1</v>
      </c>
      <c r="D12" s="4">
        <v>83.8</v>
      </c>
      <c r="E12" s="4">
        <v>20.3</v>
      </c>
      <c r="F12" s="25">
        <v>161.19999999999999</v>
      </c>
      <c r="G12" s="3">
        <v>26</v>
      </c>
      <c r="H12" s="4">
        <v>25.1</v>
      </c>
      <c r="I12" s="4">
        <v>98.4</v>
      </c>
      <c r="J12" s="25">
        <v>79.599999999999994</v>
      </c>
      <c r="K12" s="3">
        <v>49</v>
      </c>
      <c r="L12" s="4">
        <v>20.7</v>
      </c>
      <c r="M12" s="4">
        <v>5.9</v>
      </c>
      <c r="N12" s="25">
        <v>32.1</v>
      </c>
      <c r="O12" s="3">
        <v>82</v>
      </c>
      <c r="P12" s="4">
        <v>22.8</v>
      </c>
      <c r="Q12" s="4">
        <v>9.1</v>
      </c>
      <c r="R12" s="4">
        <v>30.6</v>
      </c>
      <c r="S12" s="3">
        <v>93</v>
      </c>
      <c r="T12" s="4">
        <v>16.8</v>
      </c>
      <c r="U12" s="4">
        <v>19.3</v>
      </c>
      <c r="V12" s="25">
        <v>37.5</v>
      </c>
      <c r="W12" s="3">
        <v>91</v>
      </c>
      <c r="X12" s="4">
        <v>24.5</v>
      </c>
      <c r="Y12" s="4">
        <v>20.9</v>
      </c>
      <c r="Z12" s="25">
        <v>48.7</v>
      </c>
      <c r="AA12" s="3">
        <v>69</v>
      </c>
      <c r="AB12" s="4">
        <v>40.200000000000003</v>
      </c>
      <c r="AC12" s="4">
        <v>31.2</v>
      </c>
      <c r="AD12" s="25">
        <v>69</v>
      </c>
      <c r="AE12" s="3">
        <v>56</v>
      </c>
      <c r="AF12" s="4">
        <v>9.4</v>
      </c>
      <c r="AG12" s="4">
        <v>20</v>
      </c>
      <c r="AH12" s="4">
        <v>17</v>
      </c>
    </row>
    <row r="13" spans="1:34" ht="14">
      <c r="B13" s="15" t="s">
        <v>392</v>
      </c>
      <c r="C13" s="3">
        <v>7</v>
      </c>
      <c r="D13" s="4">
        <v>13.1</v>
      </c>
      <c r="E13" s="4">
        <v>13.2</v>
      </c>
      <c r="F13" s="25">
        <v>24.5</v>
      </c>
      <c r="G13" s="3">
        <v>33</v>
      </c>
      <c r="H13" s="4">
        <v>11.2</v>
      </c>
      <c r="I13" s="4">
        <v>38.700000000000003</v>
      </c>
      <c r="J13" s="25">
        <v>19.600000000000001</v>
      </c>
      <c r="K13" s="3">
        <v>53</v>
      </c>
      <c r="L13" s="4">
        <v>7.9</v>
      </c>
      <c r="M13" s="4">
        <v>18.8</v>
      </c>
      <c r="N13" s="25">
        <v>11.6</v>
      </c>
      <c r="O13" s="3">
        <v>83</v>
      </c>
      <c r="P13" s="4">
        <v>7.3</v>
      </c>
      <c r="Q13" s="4">
        <v>50.6</v>
      </c>
      <c r="R13" s="4">
        <v>15.4</v>
      </c>
      <c r="S13" s="3">
        <v>88</v>
      </c>
      <c r="T13" s="4">
        <v>8.1999999999999993</v>
      </c>
      <c r="U13" s="4">
        <v>38.9</v>
      </c>
      <c r="V13" s="25">
        <v>15.2</v>
      </c>
      <c r="W13" s="3">
        <v>84</v>
      </c>
      <c r="X13" s="4">
        <v>6.7</v>
      </c>
      <c r="Y13" s="4">
        <v>23.7</v>
      </c>
      <c r="Z13" s="25">
        <v>11</v>
      </c>
      <c r="AA13" s="3">
        <v>76</v>
      </c>
      <c r="AB13" s="4">
        <v>11.5</v>
      </c>
      <c r="AC13" s="4">
        <v>32</v>
      </c>
      <c r="AD13" s="25">
        <v>19.3</v>
      </c>
      <c r="AE13" s="3">
        <v>58</v>
      </c>
      <c r="AF13" s="4">
        <v>3.9</v>
      </c>
      <c r="AG13" s="4">
        <v>34.1</v>
      </c>
      <c r="AH13" s="4">
        <v>6.4</v>
      </c>
    </row>
    <row r="14" spans="1:34" ht="12">
      <c r="A14" s="8"/>
      <c r="B14" s="20" t="s">
        <v>393</v>
      </c>
      <c r="C14" s="6">
        <v>15</v>
      </c>
      <c r="D14" s="7">
        <v>26.2</v>
      </c>
      <c r="E14" s="7">
        <v>12</v>
      </c>
      <c r="F14" s="26">
        <v>41.1</v>
      </c>
      <c r="G14" s="6">
        <v>161</v>
      </c>
      <c r="H14" s="7">
        <v>9.4</v>
      </c>
      <c r="I14" s="7">
        <v>38</v>
      </c>
      <c r="J14" s="26">
        <v>20.100000000000001</v>
      </c>
      <c r="K14" s="6">
        <v>333</v>
      </c>
      <c r="L14" s="7">
        <v>8.1</v>
      </c>
      <c r="M14" s="7">
        <v>23.3</v>
      </c>
      <c r="N14" s="26">
        <v>14.3</v>
      </c>
      <c r="O14" s="6">
        <v>434</v>
      </c>
      <c r="P14" s="7">
        <v>7.7</v>
      </c>
      <c r="Q14" s="7">
        <v>34.4</v>
      </c>
      <c r="R14" s="7">
        <v>16.100000000000001</v>
      </c>
      <c r="S14" s="6">
        <v>524</v>
      </c>
      <c r="T14" s="7">
        <v>6.8</v>
      </c>
      <c r="U14" s="7">
        <v>45.6</v>
      </c>
      <c r="V14" s="26">
        <v>16.399999999999999</v>
      </c>
      <c r="W14" s="6">
        <v>508</v>
      </c>
      <c r="X14" s="7">
        <v>8.6999999999999993</v>
      </c>
      <c r="Y14" s="7">
        <v>32.700000000000003</v>
      </c>
      <c r="Z14" s="26">
        <v>15.6</v>
      </c>
      <c r="AA14" s="6">
        <v>517</v>
      </c>
      <c r="AB14" s="7">
        <v>10.7</v>
      </c>
      <c r="AC14" s="7">
        <v>46.7</v>
      </c>
      <c r="AD14" s="26">
        <v>22</v>
      </c>
      <c r="AE14" s="6">
        <v>332</v>
      </c>
      <c r="AF14" s="7">
        <v>3.3</v>
      </c>
      <c r="AG14" s="7">
        <v>36.799999999999997</v>
      </c>
      <c r="AH14" s="7">
        <v>6.5</v>
      </c>
    </row>
    <row r="15" spans="1:34" ht="12">
      <c r="B15" s="15" t="s">
        <v>110</v>
      </c>
      <c r="C15" s="3">
        <v>6</v>
      </c>
      <c r="D15" s="4">
        <v>18.600000000000001</v>
      </c>
      <c r="E15" s="4">
        <v>7</v>
      </c>
      <c r="F15" s="25">
        <v>31.2</v>
      </c>
      <c r="G15" s="3">
        <v>15</v>
      </c>
      <c r="H15" s="4">
        <v>17</v>
      </c>
      <c r="I15" s="4">
        <v>15.2</v>
      </c>
      <c r="J15" s="25">
        <v>29.7</v>
      </c>
      <c r="K15" s="3">
        <v>21</v>
      </c>
      <c r="L15" s="4">
        <v>20.3</v>
      </c>
      <c r="M15" s="4">
        <v>21.8</v>
      </c>
      <c r="N15" s="25">
        <v>38.1</v>
      </c>
      <c r="O15" s="3">
        <v>27</v>
      </c>
      <c r="P15" s="4">
        <v>17.2</v>
      </c>
      <c r="Q15" s="4">
        <v>7</v>
      </c>
      <c r="R15" s="4">
        <v>33.700000000000003</v>
      </c>
      <c r="S15" s="3">
        <v>52</v>
      </c>
      <c r="T15" s="4">
        <v>21.3</v>
      </c>
      <c r="U15" s="4">
        <v>35.9</v>
      </c>
      <c r="V15" s="25">
        <v>36.200000000000003</v>
      </c>
      <c r="W15" s="3">
        <v>84</v>
      </c>
      <c r="X15" s="4">
        <v>23.7</v>
      </c>
      <c r="Y15" s="4">
        <v>49.4</v>
      </c>
      <c r="Z15" s="25">
        <v>48</v>
      </c>
      <c r="AA15" s="3">
        <v>65</v>
      </c>
      <c r="AB15" s="4">
        <v>16.8</v>
      </c>
      <c r="AC15" s="4">
        <v>21.4</v>
      </c>
      <c r="AD15" s="25">
        <v>34.700000000000003</v>
      </c>
      <c r="AE15" s="3">
        <v>34</v>
      </c>
      <c r="AF15" s="4">
        <v>9.1999999999999993</v>
      </c>
      <c r="AG15" s="4">
        <v>29.2</v>
      </c>
      <c r="AH15" s="4">
        <v>16.899999999999999</v>
      </c>
    </row>
    <row r="16" spans="1:34" ht="12">
      <c r="B16" s="15" t="s">
        <v>120</v>
      </c>
      <c r="C16" s="3">
        <v>5</v>
      </c>
      <c r="D16" s="4">
        <v>13.1</v>
      </c>
      <c r="E16" s="4">
        <v>1.3</v>
      </c>
      <c r="F16" s="25">
        <v>37.9</v>
      </c>
      <c r="G16" s="3">
        <v>16</v>
      </c>
      <c r="H16" s="4">
        <v>6.5</v>
      </c>
      <c r="I16" s="4">
        <v>14.5</v>
      </c>
      <c r="J16" s="25">
        <v>11.7</v>
      </c>
      <c r="K16" s="3">
        <v>28</v>
      </c>
      <c r="L16" s="4">
        <v>8.4</v>
      </c>
      <c r="M16" s="4">
        <v>10.3</v>
      </c>
      <c r="N16" s="25">
        <v>14.3</v>
      </c>
      <c r="O16" s="3">
        <v>52</v>
      </c>
      <c r="P16" s="4">
        <v>9.5</v>
      </c>
      <c r="Q16" s="4">
        <v>27.9</v>
      </c>
      <c r="R16" s="4">
        <v>17.899999999999999</v>
      </c>
      <c r="S16" s="3">
        <v>62</v>
      </c>
      <c r="T16" s="4">
        <v>9.6999999999999993</v>
      </c>
      <c r="U16" s="4">
        <v>19</v>
      </c>
      <c r="V16" s="25">
        <v>19.100000000000001</v>
      </c>
      <c r="W16" s="3">
        <v>41</v>
      </c>
      <c r="X16" s="4">
        <v>19.5</v>
      </c>
      <c r="Y16" s="4">
        <v>27.7</v>
      </c>
      <c r="Z16" s="25">
        <v>39.4</v>
      </c>
      <c r="AA16" s="3">
        <v>25</v>
      </c>
      <c r="AB16" s="4">
        <v>34.9</v>
      </c>
      <c r="AC16" s="4">
        <v>96.4</v>
      </c>
      <c r="AD16" s="25">
        <v>88.6</v>
      </c>
      <c r="AE16" s="3">
        <v>32</v>
      </c>
      <c r="AF16" s="4">
        <v>5.3</v>
      </c>
      <c r="AG16" s="4">
        <v>22.1</v>
      </c>
      <c r="AH16" s="4">
        <v>9.6999999999999993</v>
      </c>
    </row>
    <row r="17" spans="1:34" ht="26">
      <c r="B17" s="15" t="s">
        <v>394</v>
      </c>
      <c r="C17" s="3">
        <v>4</v>
      </c>
      <c r="D17" s="4">
        <v>62.7</v>
      </c>
      <c r="E17" s="4">
        <v>8</v>
      </c>
      <c r="F17" s="25">
        <v>122.4</v>
      </c>
      <c r="G17" s="3">
        <v>36</v>
      </c>
      <c r="H17" s="4">
        <v>34.799999999999997</v>
      </c>
      <c r="I17" s="4">
        <v>-2.2000000000000002</v>
      </c>
      <c r="J17" s="25">
        <v>51.9</v>
      </c>
      <c r="K17" s="3">
        <v>78</v>
      </c>
      <c r="L17" s="4">
        <v>25.7</v>
      </c>
      <c r="M17" s="4">
        <v>-36.1</v>
      </c>
      <c r="N17" s="25">
        <v>25.7</v>
      </c>
      <c r="O17" s="3">
        <v>263</v>
      </c>
      <c r="P17" s="4">
        <v>30.6</v>
      </c>
      <c r="Q17" s="4">
        <v>-3.6</v>
      </c>
      <c r="R17" s="4">
        <v>37.9</v>
      </c>
      <c r="S17" s="3">
        <v>313</v>
      </c>
      <c r="T17" s="4">
        <v>20.9</v>
      </c>
      <c r="U17" s="4">
        <v>-2</v>
      </c>
      <c r="V17" s="25">
        <v>34.799999999999997</v>
      </c>
      <c r="W17" s="3">
        <v>352</v>
      </c>
      <c r="X17" s="4">
        <v>28.5</v>
      </c>
      <c r="Y17" s="4">
        <v>40.200000000000003</v>
      </c>
      <c r="Z17" s="25">
        <v>53.1</v>
      </c>
      <c r="AA17" s="3">
        <v>264</v>
      </c>
      <c r="AB17" s="4">
        <v>27.7</v>
      </c>
      <c r="AC17" s="4">
        <v>-16.5</v>
      </c>
      <c r="AD17" s="25">
        <v>64.3</v>
      </c>
      <c r="AE17" s="3">
        <v>168</v>
      </c>
      <c r="AF17" s="4">
        <v>12.7</v>
      </c>
      <c r="AG17" s="4">
        <v>-1.4</v>
      </c>
      <c r="AH17" s="4">
        <v>19.7</v>
      </c>
    </row>
    <row r="18" spans="1:34" ht="12">
      <c r="A18" s="8"/>
      <c r="B18" s="20" t="s">
        <v>163</v>
      </c>
      <c r="C18" s="6">
        <v>15</v>
      </c>
      <c r="D18" s="7">
        <v>21.3</v>
      </c>
      <c r="E18" s="7">
        <v>5.3</v>
      </c>
      <c r="F18" s="26">
        <v>34.5</v>
      </c>
      <c r="G18" s="6">
        <v>66</v>
      </c>
      <c r="H18" s="7">
        <v>19.3</v>
      </c>
      <c r="I18" s="7">
        <v>5.0999999999999996</v>
      </c>
      <c r="J18" s="26">
        <v>31.5</v>
      </c>
      <c r="K18" s="6">
        <v>126</v>
      </c>
      <c r="L18" s="7">
        <v>17.399999999999999</v>
      </c>
      <c r="M18" s="7">
        <v>-23</v>
      </c>
      <c r="N18" s="26">
        <v>22.6</v>
      </c>
      <c r="O18" s="6">
        <v>341</v>
      </c>
      <c r="P18" s="7">
        <v>23.9</v>
      </c>
      <c r="Q18" s="7">
        <v>1</v>
      </c>
      <c r="R18" s="7">
        <v>31.5</v>
      </c>
      <c r="S18" s="6">
        <v>427</v>
      </c>
      <c r="T18" s="7">
        <v>16.399999999999999</v>
      </c>
      <c r="U18" s="7">
        <v>4.2</v>
      </c>
      <c r="V18" s="26">
        <v>29.2</v>
      </c>
      <c r="W18" s="6">
        <v>477</v>
      </c>
      <c r="X18" s="7">
        <v>23.1</v>
      </c>
      <c r="Y18" s="7">
        <v>40.5</v>
      </c>
      <c r="Z18" s="26">
        <v>43.1</v>
      </c>
      <c r="AA18" s="6">
        <v>353</v>
      </c>
      <c r="AB18" s="7">
        <v>21.2</v>
      </c>
      <c r="AC18" s="7">
        <v>-7.5</v>
      </c>
      <c r="AD18" s="26">
        <v>55.1</v>
      </c>
      <c r="AE18" s="6">
        <v>234</v>
      </c>
      <c r="AF18" s="7">
        <v>9.5</v>
      </c>
      <c r="AG18" s="7">
        <v>4.9000000000000004</v>
      </c>
      <c r="AH18" s="7">
        <v>15.9</v>
      </c>
    </row>
    <row r="19" spans="1:34">
      <c r="A19" s="49" t="s">
        <v>164</v>
      </c>
      <c r="B19" s="50"/>
      <c r="C19" s="6">
        <v>30</v>
      </c>
      <c r="D19" s="7">
        <v>17.5</v>
      </c>
      <c r="E19" s="7">
        <v>8.6</v>
      </c>
      <c r="F19" s="26">
        <v>26.2</v>
      </c>
      <c r="G19" s="6">
        <v>227</v>
      </c>
      <c r="H19" s="7">
        <v>9.6</v>
      </c>
      <c r="I19" s="7">
        <v>26.4</v>
      </c>
      <c r="J19" s="26">
        <v>18.899999999999999</v>
      </c>
      <c r="K19" s="6">
        <v>459</v>
      </c>
      <c r="L19" s="7">
        <v>8.1999999999999993</v>
      </c>
      <c r="M19" s="7">
        <v>5.8</v>
      </c>
      <c r="N19" s="26">
        <v>12.5</v>
      </c>
      <c r="O19" s="6">
        <v>775</v>
      </c>
      <c r="P19" s="7">
        <v>11.7</v>
      </c>
      <c r="Q19" s="7">
        <v>17.3</v>
      </c>
      <c r="R19" s="7">
        <v>18.7</v>
      </c>
      <c r="S19" s="6">
        <v>951</v>
      </c>
      <c r="T19" s="7">
        <v>9.1999999999999993</v>
      </c>
      <c r="U19" s="7">
        <v>23.6</v>
      </c>
      <c r="V19" s="26">
        <v>19.7</v>
      </c>
      <c r="W19" s="6">
        <v>985</v>
      </c>
      <c r="X19" s="7">
        <v>12</v>
      </c>
      <c r="Y19" s="7">
        <v>36.4</v>
      </c>
      <c r="Z19" s="26">
        <v>20.7</v>
      </c>
      <c r="AA19" s="6">
        <v>870</v>
      </c>
      <c r="AB19" s="7">
        <v>12.1</v>
      </c>
      <c r="AC19" s="7">
        <v>18.600000000000001</v>
      </c>
      <c r="AD19" s="26">
        <v>35.200000000000003</v>
      </c>
      <c r="AE19" s="6">
        <v>567</v>
      </c>
      <c r="AF19" s="7">
        <v>4.8</v>
      </c>
      <c r="AG19" s="7">
        <v>21.5</v>
      </c>
      <c r="AH19" s="7">
        <v>8.4</v>
      </c>
    </row>
    <row r="20" spans="1:34">
      <c r="A20" s="49" t="s">
        <v>124</v>
      </c>
      <c r="B20" s="43"/>
      <c r="F20" s="23"/>
      <c r="J20" s="23"/>
      <c r="N20" s="23"/>
      <c r="V20" s="23"/>
      <c r="Z20" s="23"/>
      <c r="AD20" s="23"/>
    </row>
    <row r="21" spans="1:34" ht="24">
      <c r="B21" s="15" t="s">
        <v>125</v>
      </c>
      <c r="C21" s="3">
        <v>4</v>
      </c>
      <c r="D21" s="4">
        <v>47.6</v>
      </c>
      <c r="E21" s="4">
        <v>-13.7</v>
      </c>
      <c r="F21" s="25">
        <v>59.4</v>
      </c>
      <c r="G21" s="3">
        <v>62</v>
      </c>
      <c r="H21" s="4">
        <v>12.7</v>
      </c>
      <c r="I21" s="4">
        <v>20.7</v>
      </c>
      <c r="J21" s="25">
        <v>24.5</v>
      </c>
      <c r="K21" s="3">
        <v>104</v>
      </c>
      <c r="L21" s="4">
        <v>9.5</v>
      </c>
      <c r="M21" s="4">
        <v>6.2</v>
      </c>
      <c r="N21" s="25">
        <v>14.2</v>
      </c>
      <c r="O21" s="3">
        <v>81</v>
      </c>
      <c r="P21" s="4">
        <v>11.5</v>
      </c>
      <c r="Q21" s="4">
        <v>18.2</v>
      </c>
      <c r="R21" s="4">
        <v>19</v>
      </c>
      <c r="S21" s="3">
        <v>47</v>
      </c>
      <c r="T21" s="4">
        <v>17.899999999999999</v>
      </c>
      <c r="U21" s="4">
        <v>24.7</v>
      </c>
      <c r="V21" s="25">
        <v>30.7</v>
      </c>
      <c r="W21" s="3">
        <v>16</v>
      </c>
      <c r="X21" s="4">
        <v>33.200000000000003</v>
      </c>
      <c r="Y21" s="4">
        <v>17.8</v>
      </c>
      <c r="Z21" s="25">
        <v>66.2</v>
      </c>
      <c r="AA21" s="3">
        <v>3</v>
      </c>
      <c r="AB21" s="4">
        <v>72.7</v>
      </c>
      <c r="AC21" s="4">
        <v>403.4</v>
      </c>
      <c r="AD21" s="25">
        <v>786.7</v>
      </c>
      <c r="AE21" s="3">
        <v>51</v>
      </c>
      <c r="AF21" s="4">
        <v>6.4</v>
      </c>
      <c r="AG21" s="4">
        <v>15.5</v>
      </c>
      <c r="AH21" s="4">
        <v>10.6</v>
      </c>
    </row>
    <row r="22" spans="1:34" ht="12">
      <c r="B22" s="15" t="s">
        <v>126</v>
      </c>
      <c r="C22" s="9" t="s">
        <v>391</v>
      </c>
      <c r="D22" s="9" t="s">
        <v>391</v>
      </c>
      <c r="E22" s="9" t="s">
        <v>391</v>
      </c>
      <c r="F22" s="24" t="s">
        <v>391</v>
      </c>
      <c r="G22" s="3">
        <v>17</v>
      </c>
      <c r="H22" s="4">
        <v>34.5</v>
      </c>
      <c r="I22" s="4">
        <v>163.4</v>
      </c>
      <c r="J22" s="25">
        <v>136.4</v>
      </c>
      <c r="K22" s="3">
        <v>25</v>
      </c>
      <c r="L22" s="4">
        <v>22.8</v>
      </c>
      <c r="M22" s="4">
        <v>-5.5</v>
      </c>
      <c r="N22" s="25">
        <v>30.9</v>
      </c>
      <c r="O22" s="3">
        <v>36</v>
      </c>
      <c r="P22" s="4">
        <v>33</v>
      </c>
      <c r="Q22" s="4">
        <v>4.7</v>
      </c>
      <c r="R22" s="4">
        <v>43.4</v>
      </c>
      <c r="S22" s="3">
        <v>30</v>
      </c>
      <c r="T22" s="4">
        <v>25.3</v>
      </c>
      <c r="U22" s="4">
        <v>32</v>
      </c>
      <c r="V22" s="25">
        <v>73.599999999999994</v>
      </c>
      <c r="W22" s="3">
        <v>11</v>
      </c>
      <c r="X22" s="4">
        <v>41.4</v>
      </c>
      <c r="Y22" s="4">
        <v>18.100000000000001</v>
      </c>
      <c r="Z22" s="25">
        <v>74.900000000000006</v>
      </c>
      <c r="AA22" s="3">
        <v>1</v>
      </c>
      <c r="AB22" s="4">
        <v>124.3</v>
      </c>
      <c r="AC22" s="4">
        <v>-81.599999999999994</v>
      </c>
      <c r="AD22" s="25">
        <v>37.9</v>
      </c>
      <c r="AE22" s="3">
        <v>19</v>
      </c>
      <c r="AF22" s="4">
        <v>14.8</v>
      </c>
      <c r="AG22" s="4">
        <v>18</v>
      </c>
      <c r="AH22" s="4">
        <v>21.3</v>
      </c>
    </row>
    <row r="23" spans="1:34" ht="12">
      <c r="B23" s="15" t="s">
        <v>128</v>
      </c>
      <c r="C23" s="3">
        <v>7</v>
      </c>
      <c r="D23" s="4">
        <v>15.7</v>
      </c>
      <c r="E23" s="4">
        <v>19.8</v>
      </c>
      <c r="F23" s="25">
        <v>27.7</v>
      </c>
      <c r="G23" s="3">
        <v>7</v>
      </c>
      <c r="H23" s="4">
        <v>12.5</v>
      </c>
      <c r="I23" s="4">
        <v>15.3</v>
      </c>
      <c r="J23" s="25">
        <v>20.399999999999999</v>
      </c>
      <c r="K23" s="3">
        <v>3</v>
      </c>
      <c r="L23" s="4">
        <v>24.4</v>
      </c>
      <c r="M23" s="4">
        <v>-4.5999999999999996</v>
      </c>
      <c r="N23" s="25">
        <v>35.4</v>
      </c>
      <c r="O23" s="3">
        <v>1</v>
      </c>
      <c r="P23" s="4">
        <v>35.1</v>
      </c>
      <c r="Q23" s="4">
        <v>35</v>
      </c>
      <c r="R23" s="4">
        <v>72.099999999999994</v>
      </c>
      <c r="S23" s="3">
        <v>0</v>
      </c>
      <c r="T23" s="4">
        <v>74.7</v>
      </c>
      <c r="U23" s="4">
        <v>85.9</v>
      </c>
      <c r="V23" s="25">
        <v>158</v>
      </c>
      <c r="W23" s="3">
        <v>0</v>
      </c>
      <c r="X23" s="4">
        <v>57.8</v>
      </c>
      <c r="Y23" s="4">
        <v>-54.4</v>
      </c>
      <c r="Z23" s="25">
        <v>48.4</v>
      </c>
      <c r="AA23" s="3">
        <v>0</v>
      </c>
      <c r="AB23" s="4">
        <v>124.1</v>
      </c>
      <c r="AC23" s="9" t="s">
        <v>391</v>
      </c>
      <c r="AD23" s="24" t="s">
        <v>391</v>
      </c>
      <c r="AE23" s="3">
        <v>3</v>
      </c>
      <c r="AF23" s="4">
        <v>9.1999999999999993</v>
      </c>
      <c r="AG23" s="4">
        <v>14.7</v>
      </c>
      <c r="AH23" s="4">
        <v>14.6</v>
      </c>
    </row>
    <row r="24" spans="1:34" ht="14">
      <c r="B24" s="15" t="s">
        <v>395</v>
      </c>
      <c r="C24" s="3">
        <v>1</v>
      </c>
      <c r="D24" s="4">
        <v>26.8</v>
      </c>
      <c r="E24" s="4">
        <v>-21.9</v>
      </c>
      <c r="F24" s="25">
        <v>33</v>
      </c>
      <c r="G24" s="3">
        <v>5</v>
      </c>
      <c r="H24" s="4">
        <v>28.6</v>
      </c>
      <c r="I24" s="4">
        <v>4</v>
      </c>
      <c r="J24" s="25">
        <v>39.6</v>
      </c>
      <c r="K24" s="3">
        <v>6</v>
      </c>
      <c r="L24" s="4">
        <v>23.9</v>
      </c>
      <c r="M24" s="4">
        <v>-18.7</v>
      </c>
      <c r="N24" s="25">
        <v>30.3</v>
      </c>
      <c r="O24" s="3">
        <v>9</v>
      </c>
      <c r="P24" s="4">
        <v>23.3</v>
      </c>
      <c r="Q24" s="4">
        <v>27.4</v>
      </c>
      <c r="R24" s="4">
        <v>48.4</v>
      </c>
      <c r="S24" s="3">
        <v>7</v>
      </c>
      <c r="T24" s="4">
        <v>34.1</v>
      </c>
      <c r="U24" s="4">
        <v>49.2</v>
      </c>
      <c r="V24" s="25">
        <v>81.8</v>
      </c>
      <c r="W24" s="3">
        <v>4</v>
      </c>
      <c r="X24" s="4">
        <v>61.5</v>
      </c>
      <c r="Y24" s="4">
        <v>92.2</v>
      </c>
      <c r="Z24" s="25">
        <v>127.8</v>
      </c>
      <c r="AA24" s="3">
        <v>2</v>
      </c>
      <c r="AB24" s="4">
        <v>60.3</v>
      </c>
      <c r="AC24" s="4">
        <v>90.1</v>
      </c>
      <c r="AD24" s="25">
        <v>183.4</v>
      </c>
      <c r="AE24" s="3">
        <v>5</v>
      </c>
      <c r="AF24" s="4">
        <v>13.7</v>
      </c>
      <c r="AG24" s="4">
        <v>15.9</v>
      </c>
      <c r="AH24" s="4">
        <v>21.6</v>
      </c>
    </row>
    <row r="25" spans="1:34">
      <c r="A25" s="49" t="s">
        <v>165</v>
      </c>
      <c r="B25" s="50"/>
      <c r="C25" s="6">
        <v>13</v>
      </c>
      <c r="D25" s="7">
        <v>19.899999999999999</v>
      </c>
      <c r="E25" s="7">
        <v>3.7</v>
      </c>
      <c r="F25" s="26">
        <v>31.8</v>
      </c>
      <c r="G25" s="6">
        <v>91</v>
      </c>
      <c r="H25" s="7">
        <v>11.1</v>
      </c>
      <c r="I25" s="7">
        <v>32</v>
      </c>
      <c r="J25" s="26">
        <v>22</v>
      </c>
      <c r="K25" s="6">
        <v>138</v>
      </c>
      <c r="L25" s="7">
        <v>8.9</v>
      </c>
      <c r="M25" s="7">
        <v>2.2999999999999998</v>
      </c>
      <c r="N25" s="26">
        <v>12.6</v>
      </c>
      <c r="O25" s="6">
        <v>128</v>
      </c>
      <c r="P25" s="7">
        <v>13.2</v>
      </c>
      <c r="Q25" s="7">
        <v>14.8</v>
      </c>
      <c r="R25" s="7">
        <v>20</v>
      </c>
      <c r="S25" s="6">
        <v>85</v>
      </c>
      <c r="T25" s="7">
        <v>14.4</v>
      </c>
      <c r="U25" s="7">
        <v>29.1</v>
      </c>
      <c r="V25" s="26">
        <v>31.8</v>
      </c>
      <c r="W25" s="6">
        <v>31</v>
      </c>
      <c r="X25" s="7">
        <v>26.6</v>
      </c>
      <c r="Y25" s="7">
        <v>24</v>
      </c>
      <c r="Z25" s="26">
        <v>47.6</v>
      </c>
      <c r="AA25" s="6">
        <v>6</v>
      </c>
      <c r="AB25" s="7">
        <v>49.5</v>
      </c>
      <c r="AC25" s="7">
        <v>17.100000000000001</v>
      </c>
      <c r="AD25" s="26">
        <v>126.5</v>
      </c>
      <c r="AE25" s="6">
        <v>78</v>
      </c>
      <c r="AF25" s="7">
        <v>5.9</v>
      </c>
      <c r="AG25" s="7">
        <v>16.100000000000001</v>
      </c>
      <c r="AH25" s="7">
        <v>9.1</v>
      </c>
    </row>
    <row r="26" spans="1:34">
      <c r="A26" s="49" t="s">
        <v>166</v>
      </c>
      <c r="B26" s="50"/>
      <c r="C26" s="6">
        <v>18</v>
      </c>
      <c r="D26" s="7">
        <v>25.8</v>
      </c>
      <c r="E26" s="7">
        <v>12.5</v>
      </c>
      <c r="F26" s="26">
        <v>42.9</v>
      </c>
      <c r="G26" s="6">
        <v>136</v>
      </c>
      <c r="H26" s="7">
        <v>13.1</v>
      </c>
      <c r="I26" s="7">
        <v>22.9</v>
      </c>
      <c r="J26" s="26">
        <v>25.1</v>
      </c>
      <c r="K26" s="6">
        <v>321</v>
      </c>
      <c r="L26" s="7">
        <v>10</v>
      </c>
      <c r="M26" s="7">
        <v>7.4</v>
      </c>
      <c r="N26" s="26">
        <v>17.5</v>
      </c>
      <c r="O26" s="6">
        <v>647</v>
      </c>
      <c r="P26" s="7">
        <v>13.7</v>
      </c>
      <c r="Q26" s="7">
        <v>17.8</v>
      </c>
      <c r="R26" s="7">
        <v>21.8</v>
      </c>
      <c r="S26" s="6">
        <v>866</v>
      </c>
      <c r="T26" s="7">
        <v>9.6</v>
      </c>
      <c r="U26" s="7">
        <v>23</v>
      </c>
      <c r="V26" s="26">
        <v>20.9</v>
      </c>
      <c r="W26" s="6">
        <v>954</v>
      </c>
      <c r="X26" s="7">
        <v>12</v>
      </c>
      <c r="Y26" s="7">
        <v>36.799999999999997</v>
      </c>
      <c r="Z26" s="26">
        <v>20.9</v>
      </c>
      <c r="AA26" s="6">
        <v>864</v>
      </c>
      <c r="AB26" s="7">
        <v>12.2</v>
      </c>
      <c r="AC26" s="7">
        <v>18.600000000000001</v>
      </c>
      <c r="AD26" s="26">
        <v>35.4</v>
      </c>
      <c r="AE26" s="6">
        <v>489</v>
      </c>
      <c r="AF26" s="7">
        <v>5.3</v>
      </c>
      <c r="AG26" s="7">
        <v>22.4</v>
      </c>
      <c r="AH26" s="7">
        <v>9.8000000000000007</v>
      </c>
    </row>
    <row r="27" spans="1:34" ht="13">
      <c r="A27" s="58" t="s">
        <v>167</v>
      </c>
      <c r="B27" s="58"/>
      <c r="C27" s="58"/>
      <c r="D27" s="58"/>
      <c r="E27" s="58"/>
      <c r="F27" s="58"/>
      <c r="G27" s="58"/>
      <c r="H27" s="58"/>
      <c r="I27" s="58"/>
      <c r="J27" s="58"/>
      <c r="K27" s="58"/>
      <c r="L27" s="58"/>
      <c r="M27" s="58"/>
      <c r="N27" s="58"/>
      <c r="O27" s="58"/>
      <c r="P27" s="58"/>
      <c r="Q27" s="58"/>
      <c r="R27" s="58"/>
    </row>
    <row r="28" spans="1:34">
      <c r="C28" s="48" t="s">
        <v>387</v>
      </c>
      <c r="D28" s="48" t="s">
        <v>227</v>
      </c>
      <c r="E28" s="48" t="s">
        <v>227</v>
      </c>
      <c r="F28" s="59" t="s">
        <v>227</v>
      </c>
      <c r="G28" s="48" t="s">
        <v>388</v>
      </c>
      <c r="H28" s="48" t="s">
        <v>227</v>
      </c>
      <c r="I28" s="48" t="s">
        <v>227</v>
      </c>
      <c r="J28" s="59" t="s">
        <v>227</v>
      </c>
      <c r="K28" s="48" t="s">
        <v>389</v>
      </c>
      <c r="L28" s="48" t="s">
        <v>227</v>
      </c>
      <c r="M28" s="48" t="s">
        <v>227</v>
      </c>
      <c r="N28" s="59" t="s">
        <v>227</v>
      </c>
      <c r="O28" s="48" t="s">
        <v>390</v>
      </c>
      <c r="P28" s="48"/>
      <c r="Q28" s="48"/>
      <c r="R28" s="48"/>
      <c r="S28" s="48" t="s">
        <v>396</v>
      </c>
      <c r="T28" s="48" t="s">
        <v>227</v>
      </c>
      <c r="U28" s="48" t="s">
        <v>227</v>
      </c>
      <c r="V28" s="59" t="s">
        <v>227</v>
      </c>
      <c r="W28" s="48" t="s">
        <v>397</v>
      </c>
      <c r="X28" s="48" t="s">
        <v>227</v>
      </c>
      <c r="Y28" s="48" t="s">
        <v>227</v>
      </c>
      <c r="Z28" s="59" t="s">
        <v>227</v>
      </c>
      <c r="AA28" s="48" t="s">
        <v>398</v>
      </c>
      <c r="AB28" s="48" t="s">
        <v>227</v>
      </c>
      <c r="AC28" s="48" t="s">
        <v>227</v>
      </c>
      <c r="AD28" s="59" t="s">
        <v>227</v>
      </c>
      <c r="AE28" s="48" t="s">
        <v>95</v>
      </c>
      <c r="AF28" s="48"/>
      <c r="AG28" s="48"/>
      <c r="AH28" s="48"/>
    </row>
    <row r="29" spans="1:34">
      <c r="A29" s="49" t="s">
        <v>104</v>
      </c>
      <c r="B29" s="43"/>
      <c r="F29" s="23"/>
      <c r="J29" s="23"/>
      <c r="N29" s="23"/>
      <c r="V29" s="23"/>
      <c r="Z29" s="23"/>
      <c r="AD29" s="23"/>
    </row>
    <row r="30" spans="1:34" ht="12">
      <c r="B30" s="15" t="s">
        <v>105</v>
      </c>
      <c r="C30" s="3">
        <v>6</v>
      </c>
      <c r="D30" s="4">
        <v>53</v>
      </c>
      <c r="E30" s="4">
        <v>94.7</v>
      </c>
      <c r="F30" s="25">
        <v>143.19999999999999</v>
      </c>
      <c r="G30" s="3">
        <v>79</v>
      </c>
      <c r="H30" s="4">
        <v>15.2</v>
      </c>
      <c r="I30" s="4">
        <v>39.9</v>
      </c>
      <c r="J30" s="25">
        <v>39.1</v>
      </c>
      <c r="K30" s="3">
        <v>179</v>
      </c>
      <c r="L30" s="4">
        <v>10.3</v>
      </c>
      <c r="M30" s="4">
        <v>32.9</v>
      </c>
      <c r="N30" s="25">
        <v>23.1</v>
      </c>
      <c r="O30" s="3">
        <v>193</v>
      </c>
      <c r="P30" s="4">
        <v>10</v>
      </c>
      <c r="Q30" s="4">
        <v>11.3</v>
      </c>
      <c r="R30" s="4">
        <v>15.2</v>
      </c>
      <c r="S30" s="3">
        <v>219</v>
      </c>
      <c r="T30" s="4">
        <v>9.6999999999999993</v>
      </c>
      <c r="U30" s="4">
        <v>16.899999999999999</v>
      </c>
      <c r="V30" s="25">
        <v>17</v>
      </c>
      <c r="W30" s="3">
        <v>239</v>
      </c>
      <c r="X30" s="4">
        <v>9.6</v>
      </c>
      <c r="Y30" s="4">
        <v>9.3000000000000007</v>
      </c>
      <c r="Z30" s="25">
        <v>18</v>
      </c>
      <c r="AA30" s="3">
        <v>242</v>
      </c>
      <c r="AB30" s="4">
        <v>13.6</v>
      </c>
      <c r="AC30" s="4">
        <v>18.5</v>
      </c>
      <c r="AD30" s="25">
        <v>24.8</v>
      </c>
      <c r="AE30" s="3">
        <v>153</v>
      </c>
      <c r="AF30" s="4">
        <v>4.9000000000000004</v>
      </c>
      <c r="AG30" s="4">
        <v>20.7</v>
      </c>
      <c r="AH30" s="4">
        <v>8.6</v>
      </c>
    </row>
    <row r="31" spans="1:34" ht="12">
      <c r="B31" s="15" t="s">
        <v>106</v>
      </c>
      <c r="C31" s="3">
        <v>1</v>
      </c>
      <c r="D31" s="4">
        <v>83.1</v>
      </c>
      <c r="E31" s="4">
        <v>12.1</v>
      </c>
      <c r="F31" s="25">
        <v>169.9</v>
      </c>
      <c r="G31" s="3">
        <v>13</v>
      </c>
      <c r="H31" s="4">
        <v>29.8</v>
      </c>
      <c r="I31" s="4">
        <v>-30.1</v>
      </c>
      <c r="J31" s="25">
        <v>40.299999999999997</v>
      </c>
      <c r="K31" s="3">
        <v>46</v>
      </c>
      <c r="L31" s="4">
        <v>23.8</v>
      </c>
      <c r="M31" s="4">
        <v>68.599999999999994</v>
      </c>
      <c r="N31" s="25">
        <v>60.2</v>
      </c>
      <c r="O31" s="3">
        <v>75</v>
      </c>
      <c r="P31" s="4">
        <v>17.5</v>
      </c>
      <c r="Q31" s="4">
        <v>68.8</v>
      </c>
      <c r="R31" s="4">
        <v>59.7</v>
      </c>
      <c r="S31" s="3">
        <v>78</v>
      </c>
      <c r="T31" s="4">
        <v>25.1</v>
      </c>
      <c r="U31" s="4">
        <v>32.700000000000003</v>
      </c>
      <c r="V31" s="25">
        <v>50.7</v>
      </c>
      <c r="W31" s="3">
        <v>75</v>
      </c>
      <c r="X31" s="4">
        <v>29.7</v>
      </c>
      <c r="Y31" s="4">
        <v>54.4</v>
      </c>
      <c r="Z31" s="25">
        <v>69.8</v>
      </c>
      <c r="AA31" s="3">
        <v>52</v>
      </c>
      <c r="AB31" s="4">
        <v>33.6</v>
      </c>
      <c r="AC31" s="4">
        <v>73.099999999999994</v>
      </c>
      <c r="AD31" s="25">
        <v>112.7</v>
      </c>
      <c r="AE31" s="3">
        <v>46</v>
      </c>
      <c r="AF31" s="4">
        <v>10.9</v>
      </c>
      <c r="AG31" s="4">
        <v>46.7</v>
      </c>
      <c r="AH31" s="4">
        <v>30.5</v>
      </c>
    </row>
    <row r="32" spans="1:34" ht="14">
      <c r="B32" s="15" t="s">
        <v>392</v>
      </c>
      <c r="C32" s="3">
        <v>7</v>
      </c>
      <c r="D32" s="4">
        <v>16.5</v>
      </c>
      <c r="E32" s="4">
        <v>11</v>
      </c>
      <c r="F32" s="25">
        <v>22.8</v>
      </c>
      <c r="G32" s="3">
        <v>24</v>
      </c>
      <c r="H32" s="4">
        <v>9</v>
      </c>
      <c r="I32" s="4">
        <v>3.8</v>
      </c>
      <c r="J32" s="25">
        <v>13.1</v>
      </c>
      <c r="K32" s="3">
        <v>45</v>
      </c>
      <c r="L32" s="4">
        <v>7.5</v>
      </c>
      <c r="M32" s="4">
        <v>-3.1</v>
      </c>
      <c r="N32" s="25">
        <v>10.6</v>
      </c>
      <c r="O32" s="3">
        <v>55</v>
      </c>
      <c r="P32" s="4">
        <v>6.6</v>
      </c>
      <c r="Q32" s="4">
        <v>-8.3000000000000007</v>
      </c>
      <c r="R32" s="4">
        <v>9.3000000000000007</v>
      </c>
      <c r="S32" s="3">
        <v>63</v>
      </c>
      <c r="T32" s="4">
        <v>7.7</v>
      </c>
      <c r="U32" s="4">
        <v>1.2</v>
      </c>
      <c r="V32" s="25">
        <v>8.9</v>
      </c>
      <c r="W32" s="3">
        <v>68</v>
      </c>
      <c r="X32" s="4">
        <v>7.1</v>
      </c>
      <c r="Y32" s="4">
        <v>-0.4</v>
      </c>
      <c r="Z32" s="25">
        <v>11.7</v>
      </c>
      <c r="AA32" s="3">
        <v>58</v>
      </c>
      <c r="AB32" s="4">
        <v>10</v>
      </c>
      <c r="AC32" s="4">
        <v>-8.3000000000000007</v>
      </c>
      <c r="AD32" s="25">
        <v>15.2</v>
      </c>
      <c r="AE32" s="3">
        <v>43</v>
      </c>
      <c r="AF32" s="4">
        <v>3.4</v>
      </c>
      <c r="AG32" s="4">
        <v>-1.5</v>
      </c>
      <c r="AH32" s="4">
        <v>5</v>
      </c>
    </row>
    <row r="33" spans="1:34" ht="12">
      <c r="A33" s="8"/>
      <c r="B33" s="20" t="s">
        <v>393</v>
      </c>
      <c r="C33" s="6">
        <v>14</v>
      </c>
      <c r="D33" s="7">
        <v>27.4</v>
      </c>
      <c r="E33" s="7">
        <v>36.6</v>
      </c>
      <c r="F33" s="26">
        <v>46.4</v>
      </c>
      <c r="G33" s="6">
        <v>117</v>
      </c>
      <c r="H33" s="7">
        <v>11.4</v>
      </c>
      <c r="I33" s="7">
        <v>18</v>
      </c>
      <c r="J33" s="26">
        <v>26.8</v>
      </c>
      <c r="K33" s="6">
        <v>270</v>
      </c>
      <c r="L33" s="7">
        <v>8.6</v>
      </c>
      <c r="M33" s="7">
        <v>29.7</v>
      </c>
      <c r="N33" s="26">
        <v>17.7</v>
      </c>
      <c r="O33" s="6">
        <v>323</v>
      </c>
      <c r="P33" s="7">
        <v>8.3000000000000007</v>
      </c>
      <c r="Q33" s="7">
        <v>16.3</v>
      </c>
      <c r="R33" s="7">
        <v>14.1</v>
      </c>
      <c r="S33" s="6">
        <v>360</v>
      </c>
      <c r="T33" s="7">
        <v>9</v>
      </c>
      <c r="U33" s="7">
        <v>16.7</v>
      </c>
      <c r="V33" s="26">
        <v>14.9</v>
      </c>
      <c r="W33" s="6">
        <v>383</v>
      </c>
      <c r="X33" s="7">
        <v>8.6</v>
      </c>
      <c r="Y33" s="7">
        <v>13.9</v>
      </c>
      <c r="Z33" s="26">
        <v>16</v>
      </c>
      <c r="AA33" s="6">
        <v>353</v>
      </c>
      <c r="AB33" s="7">
        <v>10.1</v>
      </c>
      <c r="AC33" s="7">
        <v>18.3</v>
      </c>
      <c r="AD33" s="26">
        <v>20.399999999999999</v>
      </c>
      <c r="AE33" s="6">
        <v>243</v>
      </c>
      <c r="AF33" s="7">
        <v>3.8</v>
      </c>
      <c r="AG33" s="7">
        <v>19.899999999999999</v>
      </c>
      <c r="AH33" s="7">
        <v>6.9</v>
      </c>
    </row>
    <row r="34" spans="1:34" ht="12">
      <c r="B34" s="15" t="s">
        <v>110</v>
      </c>
      <c r="C34" s="3">
        <v>6</v>
      </c>
      <c r="D34" s="4">
        <v>19.2</v>
      </c>
      <c r="E34" s="4">
        <v>89.2</v>
      </c>
      <c r="F34" s="25">
        <v>47.1</v>
      </c>
      <c r="G34" s="3">
        <v>13</v>
      </c>
      <c r="H34" s="4">
        <v>18.399999999999999</v>
      </c>
      <c r="I34" s="4">
        <v>31.3</v>
      </c>
      <c r="J34" s="25">
        <v>36.1</v>
      </c>
      <c r="K34" s="3">
        <v>17</v>
      </c>
      <c r="L34" s="4">
        <v>26.6</v>
      </c>
      <c r="M34" s="4">
        <v>34</v>
      </c>
      <c r="N34" s="25">
        <v>55.4</v>
      </c>
      <c r="O34" s="3">
        <v>25</v>
      </c>
      <c r="P34" s="4">
        <v>24.5</v>
      </c>
      <c r="Q34" s="4">
        <v>-8.4</v>
      </c>
      <c r="R34" s="4">
        <v>69.099999999999994</v>
      </c>
      <c r="S34" s="3">
        <v>38</v>
      </c>
      <c r="T34" s="4">
        <v>19.100000000000001</v>
      </c>
      <c r="U34" s="4">
        <v>-19.2</v>
      </c>
      <c r="V34" s="25">
        <v>27.9</v>
      </c>
      <c r="W34" s="3">
        <v>56</v>
      </c>
      <c r="X34" s="4">
        <v>21.6</v>
      </c>
      <c r="Y34" s="4">
        <v>-10.4</v>
      </c>
      <c r="Z34" s="25">
        <v>26.4</v>
      </c>
      <c r="AA34" s="3">
        <v>53</v>
      </c>
      <c r="AB34" s="4">
        <v>21.2</v>
      </c>
      <c r="AC34" s="4">
        <v>-13.9</v>
      </c>
      <c r="AD34" s="25">
        <v>50.9</v>
      </c>
      <c r="AE34" s="3">
        <v>26</v>
      </c>
      <c r="AF34" s="4">
        <v>9.1999999999999993</v>
      </c>
      <c r="AG34" s="4">
        <v>-3.5</v>
      </c>
      <c r="AH34" s="4">
        <v>18.5</v>
      </c>
    </row>
    <row r="35" spans="1:34" ht="12">
      <c r="B35" s="15" t="s">
        <v>120</v>
      </c>
      <c r="C35" s="3">
        <v>5</v>
      </c>
      <c r="D35" s="4">
        <v>30.4</v>
      </c>
      <c r="E35" s="4">
        <v>110.7</v>
      </c>
      <c r="F35" s="25">
        <v>69.3</v>
      </c>
      <c r="G35" s="3">
        <v>14</v>
      </c>
      <c r="H35" s="4">
        <v>7.5</v>
      </c>
      <c r="I35" s="4">
        <v>30.5</v>
      </c>
      <c r="J35" s="25">
        <v>19.5</v>
      </c>
      <c r="K35" s="3">
        <v>25</v>
      </c>
      <c r="L35" s="4">
        <v>10</v>
      </c>
      <c r="M35" s="4">
        <v>35.1</v>
      </c>
      <c r="N35" s="25">
        <v>25.4</v>
      </c>
      <c r="O35" s="3">
        <v>40</v>
      </c>
      <c r="P35" s="4">
        <v>9.9</v>
      </c>
      <c r="Q35" s="4">
        <v>46</v>
      </c>
      <c r="R35" s="4">
        <v>25.7</v>
      </c>
      <c r="S35" s="3">
        <v>52</v>
      </c>
      <c r="T35" s="4">
        <v>12.7</v>
      </c>
      <c r="U35" s="4">
        <v>35.6</v>
      </c>
      <c r="V35" s="25">
        <v>32.700000000000003</v>
      </c>
      <c r="W35" s="3">
        <v>32</v>
      </c>
      <c r="X35" s="4">
        <v>23.4</v>
      </c>
      <c r="Y35" s="4">
        <v>24.2</v>
      </c>
      <c r="Z35" s="25">
        <v>44.4</v>
      </c>
      <c r="AA35" s="3">
        <v>13</v>
      </c>
      <c r="AB35" s="4">
        <v>31.3</v>
      </c>
      <c r="AC35" s="4">
        <v>-32.4</v>
      </c>
      <c r="AD35" s="25">
        <v>39.700000000000003</v>
      </c>
      <c r="AE35" s="3">
        <v>26</v>
      </c>
      <c r="AF35" s="4">
        <v>6.3</v>
      </c>
      <c r="AG35" s="4">
        <v>33.200000000000003</v>
      </c>
      <c r="AH35" s="4">
        <v>15.4</v>
      </c>
    </row>
    <row r="36" spans="1:34" ht="26">
      <c r="B36" s="15" t="s">
        <v>394</v>
      </c>
      <c r="C36" s="3">
        <v>4</v>
      </c>
      <c r="D36" s="4">
        <v>71.7</v>
      </c>
      <c r="E36" s="4">
        <v>22.7</v>
      </c>
      <c r="F36" s="25">
        <v>157.80000000000001</v>
      </c>
      <c r="G36" s="3">
        <v>36</v>
      </c>
      <c r="H36" s="4">
        <v>34.9</v>
      </c>
      <c r="I36" s="4">
        <v>74</v>
      </c>
      <c r="J36" s="25">
        <v>152.30000000000001</v>
      </c>
      <c r="K36" s="3">
        <v>122</v>
      </c>
      <c r="L36" s="4">
        <v>30.1</v>
      </c>
      <c r="M36" s="4">
        <v>20.3</v>
      </c>
      <c r="N36" s="25">
        <v>55</v>
      </c>
      <c r="O36" s="3">
        <v>272</v>
      </c>
      <c r="P36" s="4">
        <v>25.7</v>
      </c>
      <c r="Q36" s="4">
        <v>18.600000000000001</v>
      </c>
      <c r="R36" s="4">
        <v>58.7</v>
      </c>
      <c r="S36" s="3">
        <v>320</v>
      </c>
      <c r="T36" s="4">
        <v>27</v>
      </c>
      <c r="U36" s="4">
        <v>-2</v>
      </c>
      <c r="V36" s="25">
        <v>44.6</v>
      </c>
      <c r="W36" s="3">
        <v>251</v>
      </c>
      <c r="X36" s="4">
        <v>22.8</v>
      </c>
      <c r="Y36" s="4">
        <v>-27.7</v>
      </c>
      <c r="Z36" s="25">
        <v>28.1</v>
      </c>
      <c r="AA36" s="3">
        <v>315</v>
      </c>
      <c r="AB36" s="4">
        <v>56.2</v>
      </c>
      <c r="AC36" s="4">
        <v>51</v>
      </c>
      <c r="AD36" s="25">
        <v>109.6</v>
      </c>
      <c r="AE36" s="3">
        <v>171</v>
      </c>
      <c r="AF36" s="4">
        <v>12.7</v>
      </c>
      <c r="AG36" s="4">
        <v>6.9</v>
      </c>
      <c r="AH36" s="4">
        <v>24.7</v>
      </c>
    </row>
    <row r="37" spans="1:34" ht="12">
      <c r="A37" s="8"/>
      <c r="B37" s="20" t="s">
        <v>163</v>
      </c>
      <c r="C37" s="6">
        <v>14</v>
      </c>
      <c r="D37" s="7">
        <v>22.2</v>
      </c>
      <c r="E37" s="7">
        <v>72.2</v>
      </c>
      <c r="F37" s="26">
        <v>65.5</v>
      </c>
      <c r="G37" s="6">
        <v>63</v>
      </c>
      <c r="H37" s="7">
        <v>20.3</v>
      </c>
      <c r="I37" s="7">
        <v>52.6</v>
      </c>
      <c r="J37" s="26">
        <v>65.099999999999994</v>
      </c>
      <c r="K37" s="6">
        <v>164</v>
      </c>
      <c r="L37" s="7">
        <v>23.8</v>
      </c>
      <c r="M37" s="7">
        <v>23.7</v>
      </c>
      <c r="N37" s="26">
        <v>45.6</v>
      </c>
      <c r="O37" s="6">
        <v>338</v>
      </c>
      <c r="P37" s="7">
        <v>21</v>
      </c>
      <c r="Q37" s="7">
        <v>18.600000000000001</v>
      </c>
      <c r="R37" s="7">
        <v>47.8</v>
      </c>
      <c r="S37" s="6">
        <v>410</v>
      </c>
      <c r="T37" s="7">
        <v>21.4</v>
      </c>
      <c r="U37" s="7">
        <v>-0.5</v>
      </c>
      <c r="V37" s="26">
        <v>36</v>
      </c>
      <c r="W37" s="6">
        <v>339</v>
      </c>
      <c r="X37" s="7">
        <v>18.8</v>
      </c>
      <c r="Y37" s="7">
        <v>-22.1</v>
      </c>
      <c r="Z37" s="26">
        <v>25.2</v>
      </c>
      <c r="AA37" s="6">
        <v>381</v>
      </c>
      <c r="AB37" s="7">
        <v>46.1</v>
      </c>
      <c r="AC37" s="7">
        <v>31.8</v>
      </c>
      <c r="AD37" s="26">
        <v>79.599999999999994</v>
      </c>
      <c r="AE37" s="6">
        <v>223</v>
      </c>
      <c r="AF37" s="7">
        <v>10</v>
      </c>
      <c r="AG37" s="7">
        <v>8.1</v>
      </c>
      <c r="AH37" s="7">
        <v>20.100000000000001</v>
      </c>
    </row>
    <row r="38" spans="1:34">
      <c r="A38" s="49" t="s">
        <v>164</v>
      </c>
      <c r="B38" s="50"/>
      <c r="C38" s="6">
        <v>28</v>
      </c>
      <c r="D38" s="7">
        <v>17.8</v>
      </c>
      <c r="E38" s="7">
        <v>52.7</v>
      </c>
      <c r="F38" s="26">
        <v>40.6</v>
      </c>
      <c r="G38" s="6">
        <v>180</v>
      </c>
      <c r="H38" s="7">
        <v>11.1</v>
      </c>
      <c r="I38" s="7">
        <v>28.3</v>
      </c>
      <c r="J38" s="26">
        <v>24.5</v>
      </c>
      <c r="K38" s="6">
        <v>433</v>
      </c>
      <c r="L38" s="7">
        <v>9.4</v>
      </c>
      <c r="M38" s="7">
        <v>27.4</v>
      </c>
      <c r="N38" s="26">
        <v>19</v>
      </c>
      <c r="O38" s="6">
        <v>661</v>
      </c>
      <c r="P38" s="7">
        <v>11.5</v>
      </c>
      <c r="Q38" s="7">
        <v>17.5</v>
      </c>
      <c r="R38" s="7">
        <v>23</v>
      </c>
      <c r="S38" s="6">
        <v>769</v>
      </c>
      <c r="T38" s="7">
        <v>12.6</v>
      </c>
      <c r="U38" s="7">
        <v>6.9</v>
      </c>
      <c r="V38" s="26">
        <v>22.9</v>
      </c>
      <c r="W38" s="6">
        <v>722</v>
      </c>
      <c r="X38" s="7">
        <v>10.199999999999999</v>
      </c>
      <c r="Y38" s="7">
        <v>-6.4</v>
      </c>
      <c r="Z38" s="26">
        <v>18.100000000000001</v>
      </c>
      <c r="AA38" s="6">
        <v>734</v>
      </c>
      <c r="AB38" s="7">
        <v>24.5</v>
      </c>
      <c r="AC38" s="7">
        <v>24.9</v>
      </c>
      <c r="AD38" s="26">
        <v>42.1</v>
      </c>
      <c r="AE38" s="6">
        <v>466</v>
      </c>
      <c r="AF38" s="7">
        <v>4.7</v>
      </c>
      <c r="AG38" s="7">
        <v>13.9</v>
      </c>
      <c r="AH38" s="7">
        <v>10.1</v>
      </c>
    </row>
    <row r="39" spans="1:34">
      <c r="A39" s="49" t="s">
        <v>124</v>
      </c>
      <c r="B39" s="43"/>
      <c r="F39" s="23"/>
      <c r="J39" s="23"/>
      <c r="N39" s="23"/>
      <c r="V39" s="23"/>
      <c r="Z39" s="23"/>
      <c r="AD39" s="23"/>
    </row>
    <row r="40" spans="1:34" ht="24">
      <c r="B40" s="15" t="s">
        <v>125</v>
      </c>
      <c r="C40" s="3">
        <v>5</v>
      </c>
      <c r="D40" s="4">
        <v>56.1</v>
      </c>
      <c r="E40" s="4">
        <v>78.8</v>
      </c>
      <c r="F40" s="25">
        <v>147.19999999999999</v>
      </c>
      <c r="G40" s="3">
        <v>51</v>
      </c>
      <c r="H40" s="4">
        <v>14.8</v>
      </c>
      <c r="I40" s="4">
        <v>29.8</v>
      </c>
      <c r="J40" s="25">
        <v>32.9</v>
      </c>
      <c r="K40" s="3">
        <v>98</v>
      </c>
      <c r="L40" s="4">
        <v>10.3</v>
      </c>
      <c r="M40" s="4">
        <v>34.4</v>
      </c>
      <c r="N40" s="25">
        <v>19.600000000000001</v>
      </c>
      <c r="O40" s="3">
        <v>69</v>
      </c>
      <c r="P40" s="4">
        <v>11</v>
      </c>
      <c r="Q40" s="4">
        <v>10.6</v>
      </c>
      <c r="R40" s="4">
        <v>19.899999999999999</v>
      </c>
      <c r="S40" s="3">
        <v>38</v>
      </c>
      <c r="T40" s="4">
        <v>16.3</v>
      </c>
      <c r="U40" s="4">
        <v>15.2</v>
      </c>
      <c r="V40" s="25">
        <v>29.7</v>
      </c>
      <c r="W40" s="3">
        <v>14</v>
      </c>
      <c r="X40" s="4">
        <v>39.200000000000003</v>
      </c>
      <c r="Y40" s="4">
        <v>1.7</v>
      </c>
      <c r="Z40" s="25">
        <v>66</v>
      </c>
      <c r="AA40" s="3">
        <v>1</v>
      </c>
      <c r="AB40" s="4">
        <v>97.2</v>
      </c>
      <c r="AC40" s="4">
        <v>-37.700000000000003</v>
      </c>
      <c r="AD40" s="25">
        <v>79</v>
      </c>
      <c r="AE40" s="3">
        <v>44</v>
      </c>
      <c r="AF40" s="4">
        <v>6.6</v>
      </c>
      <c r="AG40" s="4">
        <v>23.1</v>
      </c>
      <c r="AH40" s="4">
        <v>13.6</v>
      </c>
    </row>
    <row r="41" spans="1:34" ht="12">
      <c r="B41" s="15" t="s">
        <v>126</v>
      </c>
      <c r="C41" s="9" t="s">
        <v>391</v>
      </c>
      <c r="D41" s="9" t="s">
        <v>391</v>
      </c>
      <c r="E41" s="9" t="s">
        <v>391</v>
      </c>
      <c r="F41" s="24" t="s">
        <v>391</v>
      </c>
      <c r="G41" s="3">
        <v>6</v>
      </c>
      <c r="H41" s="4">
        <v>37.200000000000003</v>
      </c>
      <c r="I41" s="4">
        <v>-31.6</v>
      </c>
      <c r="J41" s="25">
        <v>44.6</v>
      </c>
      <c r="K41" s="3">
        <v>26</v>
      </c>
      <c r="L41" s="4">
        <v>25.8</v>
      </c>
      <c r="M41" s="4">
        <v>82.3</v>
      </c>
      <c r="N41" s="25">
        <v>71.8</v>
      </c>
      <c r="O41" s="3">
        <v>35</v>
      </c>
      <c r="P41" s="4">
        <v>23.5</v>
      </c>
      <c r="Q41" s="4">
        <v>44.7</v>
      </c>
      <c r="R41" s="4">
        <v>59.3</v>
      </c>
      <c r="S41" s="3">
        <v>23</v>
      </c>
      <c r="T41" s="4">
        <v>45.3</v>
      </c>
      <c r="U41" s="4">
        <v>24.7</v>
      </c>
      <c r="V41" s="25">
        <v>82.1</v>
      </c>
      <c r="W41" s="3">
        <v>9</v>
      </c>
      <c r="X41" s="4">
        <v>43.4</v>
      </c>
      <c r="Y41" s="4">
        <v>43.5</v>
      </c>
      <c r="Z41" s="25">
        <v>114.9</v>
      </c>
      <c r="AA41" s="3">
        <v>4</v>
      </c>
      <c r="AB41" s="4">
        <v>98.8</v>
      </c>
      <c r="AC41" s="4">
        <v>130.1</v>
      </c>
      <c r="AD41" s="25">
        <v>404.8</v>
      </c>
      <c r="AE41" s="3">
        <v>16</v>
      </c>
      <c r="AF41" s="4">
        <v>14.2</v>
      </c>
      <c r="AG41" s="4">
        <v>35.6</v>
      </c>
      <c r="AH41" s="4">
        <v>37.6</v>
      </c>
    </row>
    <row r="42" spans="1:34" ht="12">
      <c r="B42" s="15" t="s">
        <v>128</v>
      </c>
      <c r="C42" s="3">
        <v>6</v>
      </c>
      <c r="D42" s="4">
        <v>15.4</v>
      </c>
      <c r="E42" s="4">
        <v>-11.4</v>
      </c>
      <c r="F42" s="25">
        <v>18.3</v>
      </c>
      <c r="G42" s="3">
        <v>6</v>
      </c>
      <c r="H42" s="4">
        <v>12.3</v>
      </c>
      <c r="I42" s="4">
        <v>0.7</v>
      </c>
      <c r="J42" s="25">
        <v>20.3</v>
      </c>
      <c r="K42" s="3">
        <v>3</v>
      </c>
      <c r="L42" s="4">
        <v>23.3</v>
      </c>
      <c r="M42" s="4">
        <v>16.100000000000001</v>
      </c>
      <c r="N42" s="25">
        <v>34.799999999999997</v>
      </c>
      <c r="O42" s="3">
        <v>1</v>
      </c>
      <c r="P42" s="4">
        <v>37.5</v>
      </c>
      <c r="Q42" s="4">
        <v>34.200000000000003</v>
      </c>
      <c r="R42" s="4">
        <v>71.8</v>
      </c>
      <c r="S42" s="3">
        <v>0</v>
      </c>
      <c r="T42" s="4">
        <v>38.1</v>
      </c>
      <c r="U42" s="4">
        <v>-38.700000000000003</v>
      </c>
      <c r="V42" s="25">
        <v>33.799999999999997</v>
      </c>
      <c r="W42" s="3">
        <v>0</v>
      </c>
      <c r="X42" s="4">
        <v>73.3</v>
      </c>
      <c r="Y42" s="4">
        <v>202.1</v>
      </c>
      <c r="Z42" s="25">
        <v>446.3</v>
      </c>
      <c r="AA42" s="9" t="s">
        <v>391</v>
      </c>
      <c r="AB42" s="9" t="s">
        <v>391</v>
      </c>
      <c r="AC42" s="4">
        <v>-100</v>
      </c>
      <c r="AD42" s="25">
        <v>0</v>
      </c>
      <c r="AE42" s="3">
        <v>3</v>
      </c>
      <c r="AF42" s="4">
        <v>7.7</v>
      </c>
      <c r="AG42" s="4">
        <v>-2</v>
      </c>
      <c r="AH42" s="4">
        <v>12.3</v>
      </c>
    </row>
    <row r="43" spans="1:34" ht="14">
      <c r="B43" s="15" t="s">
        <v>395</v>
      </c>
      <c r="C43" s="3">
        <v>1</v>
      </c>
      <c r="D43" s="4">
        <v>31</v>
      </c>
      <c r="E43" s="4">
        <v>-21.7</v>
      </c>
      <c r="F43" s="25">
        <v>67.7</v>
      </c>
      <c r="G43" s="3">
        <v>5</v>
      </c>
      <c r="H43" s="4">
        <v>24.4</v>
      </c>
      <c r="I43" s="4">
        <v>-10.7</v>
      </c>
      <c r="J43" s="25">
        <v>44.2</v>
      </c>
      <c r="K43" s="3">
        <v>7</v>
      </c>
      <c r="L43" s="4">
        <v>32.799999999999997</v>
      </c>
      <c r="M43" s="4">
        <v>-2.2999999999999998</v>
      </c>
      <c r="N43" s="25">
        <v>40.700000000000003</v>
      </c>
      <c r="O43" s="3">
        <v>7</v>
      </c>
      <c r="P43" s="4">
        <v>25.8</v>
      </c>
      <c r="Q43" s="4">
        <v>10.9</v>
      </c>
      <c r="R43" s="4">
        <v>42.1</v>
      </c>
      <c r="S43" s="3">
        <v>4</v>
      </c>
      <c r="T43" s="4">
        <v>36.5</v>
      </c>
      <c r="U43" s="4">
        <v>2.4</v>
      </c>
      <c r="V43" s="25">
        <v>42.9</v>
      </c>
      <c r="W43" s="3">
        <v>2</v>
      </c>
      <c r="X43" s="4">
        <v>29.6</v>
      </c>
      <c r="Y43" s="4">
        <v>2.5</v>
      </c>
      <c r="Z43" s="25">
        <v>51.3</v>
      </c>
      <c r="AA43" s="3">
        <v>1</v>
      </c>
      <c r="AB43" s="4">
        <v>57.5</v>
      </c>
      <c r="AC43" s="4">
        <v>-42.5</v>
      </c>
      <c r="AD43" s="25">
        <v>76.099999999999994</v>
      </c>
      <c r="AE43" s="3">
        <v>4</v>
      </c>
      <c r="AF43" s="4">
        <v>15.2</v>
      </c>
      <c r="AG43" s="4">
        <v>-2</v>
      </c>
      <c r="AH43" s="4">
        <v>23.6</v>
      </c>
    </row>
    <row r="44" spans="1:34">
      <c r="A44" s="49" t="s">
        <v>165</v>
      </c>
      <c r="B44" s="50"/>
      <c r="C44" s="6">
        <v>12</v>
      </c>
      <c r="D44" s="7">
        <v>23.9</v>
      </c>
      <c r="E44" s="7">
        <v>7.3</v>
      </c>
      <c r="F44" s="26">
        <v>32.5</v>
      </c>
      <c r="G44" s="6">
        <v>69</v>
      </c>
      <c r="H44" s="7">
        <v>12.1</v>
      </c>
      <c r="I44" s="7">
        <v>13.7</v>
      </c>
      <c r="J44" s="26">
        <v>26.7</v>
      </c>
      <c r="K44" s="6">
        <v>135</v>
      </c>
      <c r="L44" s="7">
        <v>8.6999999999999993</v>
      </c>
      <c r="M44" s="7">
        <v>38.1</v>
      </c>
      <c r="N44" s="26">
        <v>17.3</v>
      </c>
      <c r="O44" s="6">
        <v>112</v>
      </c>
      <c r="P44" s="7">
        <v>11.6</v>
      </c>
      <c r="Q44" s="7">
        <v>19.600000000000001</v>
      </c>
      <c r="R44" s="7">
        <v>21</v>
      </c>
      <c r="S44" s="6">
        <v>66</v>
      </c>
      <c r="T44" s="7">
        <v>20.3</v>
      </c>
      <c r="U44" s="7">
        <v>16.899999999999999</v>
      </c>
      <c r="V44" s="26">
        <v>35.1</v>
      </c>
      <c r="W44" s="6">
        <v>25</v>
      </c>
      <c r="X44" s="7">
        <v>24.9</v>
      </c>
      <c r="Y44" s="7">
        <v>14.3</v>
      </c>
      <c r="Z44" s="26">
        <v>43.3</v>
      </c>
      <c r="AA44" s="6">
        <v>5</v>
      </c>
      <c r="AB44" s="7">
        <v>69.599999999999994</v>
      </c>
      <c r="AC44" s="7">
        <v>20</v>
      </c>
      <c r="AD44" s="26">
        <v>124.1</v>
      </c>
      <c r="AE44" s="6">
        <v>67</v>
      </c>
      <c r="AF44" s="7">
        <v>5.8</v>
      </c>
      <c r="AG44" s="7">
        <v>22.3</v>
      </c>
      <c r="AH44" s="7">
        <v>12.9</v>
      </c>
    </row>
    <row r="45" spans="1:34">
      <c r="A45" s="49" t="s">
        <v>166</v>
      </c>
      <c r="B45" s="50"/>
      <c r="C45" s="6">
        <v>16</v>
      </c>
      <c r="D45" s="7">
        <v>28.3</v>
      </c>
      <c r="E45" s="7">
        <v>130.69999999999999</v>
      </c>
      <c r="F45" s="26">
        <v>142.69999999999999</v>
      </c>
      <c r="G45" s="6">
        <v>111</v>
      </c>
      <c r="H45" s="7">
        <v>14.6</v>
      </c>
      <c r="I45" s="7">
        <v>39.299999999999997</v>
      </c>
      <c r="J45" s="26">
        <v>33.9</v>
      </c>
      <c r="K45" s="6">
        <v>299</v>
      </c>
      <c r="L45" s="7">
        <v>13.5</v>
      </c>
      <c r="M45" s="7">
        <v>23</v>
      </c>
      <c r="N45" s="26">
        <v>25.4</v>
      </c>
      <c r="O45" s="6">
        <v>549</v>
      </c>
      <c r="P45" s="7">
        <v>13.1</v>
      </c>
      <c r="Q45" s="7">
        <v>17</v>
      </c>
      <c r="R45" s="7">
        <v>26.7</v>
      </c>
      <c r="S45" s="6">
        <v>704</v>
      </c>
      <c r="T45" s="7">
        <v>13.5</v>
      </c>
      <c r="U45" s="7">
        <v>6</v>
      </c>
      <c r="V45" s="26">
        <v>24.5</v>
      </c>
      <c r="W45" s="6">
        <v>697</v>
      </c>
      <c r="X45" s="7">
        <v>10.6</v>
      </c>
      <c r="Y45" s="7">
        <v>-7</v>
      </c>
      <c r="Z45" s="26">
        <v>18.399999999999999</v>
      </c>
      <c r="AA45" s="6">
        <v>728</v>
      </c>
      <c r="AB45" s="7">
        <v>24.7</v>
      </c>
      <c r="AC45" s="7">
        <v>25</v>
      </c>
      <c r="AD45" s="26">
        <v>42.2</v>
      </c>
      <c r="AE45" s="6">
        <v>399</v>
      </c>
      <c r="AF45" s="7">
        <v>5.5</v>
      </c>
      <c r="AG45" s="7">
        <v>12.6</v>
      </c>
      <c r="AH45" s="7">
        <v>11.8</v>
      </c>
    </row>
    <row r="47" spans="1:34">
      <c r="A47" s="58" t="s">
        <v>142</v>
      </c>
      <c r="B47" s="58"/>
      <c r="C47" s="58"/>
      <c r="D47" s="58"/>
      <c r="E47" s="58"/>
      <c r="F47" s="58"/>
      <c r="G47" s="58"/>
      <c r="H47" s="58"/>
      <c r="I47" s="58"/>
      <c r="J47" s="58"/>
      <c r="K47" s="58"/>
      <c r="L47" s="58"/>
      <c r="M47" s="58"/>
      <c r="N47" s="58"/>
      <c r="O47" s="58"/>
      <c r="P47" s="58"/>
      <c r="Q47" s="58"/>
      <c r="R47" s="58"/>
    </row>
    <row r="48" spans="1:34">
      <c r="C48" s="48" t="s">
        <v>387</v>
      </c>
      <c r="D48" s="48" t="s">
        <v>227</v>
      </c>
      <c r="E48" s="48" t="s">
        <v>227</v>
      </c>
      <c r="F48" s="59" t="s">
        <v>227</v>
      </c>
      <c r="G48" s="48" t="s">
        <v>388</v>
      </c>
      <c r="H48" s="48" t="s">
        <v>227</v>
      </c>
      <c r="I48" s="48" t="s">
        <v>227</v>
      </c>
      <c r="J48" s="59" t="s">
        <v>227</v>
      </c>
      <c r="K48" s="48" t="s">
        <v>389</v>
      </c>
      <c r="L48" s="48" t="s">
        <v>227</v>
      </c>
      <c r="M48" s="48" t="s">
        <v>227</v>
      </c>
      <c r="N48" s="59" t="s">
        <v>227</v>
      </c>
      <c r="O48" s="48" t="s">
        <v>390</v>
      </c>
      <c r="P48" s="48"/>
      <c r="Q48" s="48"/>
      <c r="R48" s="48"/>
      <c r="S48" s="48" t="s">
        <v>396</v>
      </c>
      <c r="T48" s="48" t="s">
        <v>227</v>
      </c>
      <c r="U48" s="48" t="s">
        <v>227</v>
      </c>
      <c r="V48" s="59" t="s">
        <v>227</v>
      </c>
      <c r="W48" s="48" t="s">
        <v>397</v>
      </c>
      <c r="X48" s="48" t="s">
        <v>227</v>
      </c>
      <c r="Y48" s="48" t="s">
        <v>227</v>
      </c>
      <c r="Z48" s="59" t="s">
        <v>227</v>
      </c>
      <c r="AA48" s="48" t="s">
        <v>398</v>
      </c>
      <c r="AB48" s="48" t="s">
        <v>227</v>
      </c>
      <c r="AC48" s="48" t="s">
        <v>227</v>
      </c>
      <c r="AD48" s="59" t="s">
        <v>227</v>
      </c>
      <c r="AE48" s="48" t="s">
        <v>95</v>
      </c>
      <c r="AF48" s="48"/>
      <c r="AG48" s="48"/>
      <c r="AH48" s="48"/>
    </row>
    <row r="49" spans="1:34">
      <c r="A49" s="49" t="s">
        <v>104</v>
      </c>
      <c r="B49" s="43"/>
      <c r="F49" s="23"/>
      <c r="J49" s="23"/>
      <c r="N49" s="23"/>
      <c r="V49" s="23"/>
      <c r="Z49" s="23"/>
      <c r="AD49" s="23"/>
    </row>
    <row r="50" spans="1:34" ht="12">
      <c r="B50" s="15" t="s">
        <v>105</v>
      </c>
      <c r="C50" s="3">
        <v>3</v>
      </c>
      <c r="D50" s="4">
        <v>46.9</v>
      </c>
      <c r="E50" s="4">
        <v>36</v>
      </c>
      <c r="F50" s="25">
        <v>87.6</v>
      </c>
      <c r="G50" s="3">
        <v>57</v>
      </c>
      <c r="H50" s="4">
        <v>20.3</v>
      </c>
      <c r="I50" s="4">
        <v>25.4</v>
      </c>
      <c r="J50" s="25">
        <v>33</v>
      </c>
      <c r="K50" s="3">
        <v>135</v>
      </c>
      <c r="L50" s="4">
        <v>11.8</v>
      </c>
      <c r="M50" s="4">
        <v>23.8</v>
      </c>
      <c r="N50" s="25">
        <v>18.100000000000001</v>
      </c>
      <c r="O50" s="3">
        <v>174</v>
      </c>
      <c r="P50" s="4">
        <v>9.6</v>
      </c>
      <c r="Q50" s="4">
        <v>17.8</v>
      </c>
      <c r="R50" s="4">
        <v>15.6</v>
      </c>
      <c r="S50" s="3">
        <v>187</v>
      </c>
      <c r="T50" s="4">
        <v>10</v>
      </c>
      <c r="U50" s="4">
        <v>21.7</v>
      </c>
      <c r="V50" s="25">
        <v>17.399999999999999</v>
      </c>
      <c r="W50" s="3">
        <v>219</v>
      </c>
      <c r="X50" s="4">
        <v>12.6</v>
      </c>
      <c r="Y50" s="4">
        <v>51.8</v>
      </c>
      <c r="Z50" s="25">
        <v>21.9</v>
      </c>
      <c r="AA50" s="3">
        <v>205</v>
      </c>
      <c r="AB50" s="4">
        <v>15.7</v>
      </c>
      <c r="AC50" s="4">
        <v>26.7</v>
      </c>
      <c r="AD50" s="25">
        <v>29.2</v>
      </c>
      <c r="AE50" s="3">
        <v>127</v>
      </c>
      <c r="AF50" s="4">
        <v>5</v>
      </c>
      <c r="AG50" s="4">
        <v>26.5</v>
      </c>
      <c r="AH50" s="4">
        <v>8.6</v>
      </c>
    </row>
    <row r="51" spans="1:34" ht="12">
      <c r="B51" s="15" t="s">
        <v>106</v>
      </c>
      <c r="C51" s="3">
        <v>1</v>
      </c>
      <c r="D51" s="4">
        <v>91.6</v>
      </c>
      <c r="E51" s="4">
        <v>-47.9</v>
      </c>
      <c r="F51" s="25">
        <v>87.3</v>
      </c>
      <c r="G51" s="3">
        <v>19</v>
      </c>
      <c r="H51" s="4">
        <v>44.5</v>
      </c>
      <c r="I51" s="4">
        <v>22.4</v>
      </c>
      <c r="J51" s="25">
        <v>69</v>
      </c>
      <c r="K51" s="3">
        <v>27</v>
      </c>
      <c r="L51" s="4">
        <v>25</v>
      </c>
      <c r="M51" s="4">
        <v>5.7</v>
      </c>
      <c r="N51" s="25">
        <v>41.9</v>
      </c>
      <c r="O51" s="3">
        <v>44</v>
      </c>
      <c r="P51" s="4">
        <v>28.5</v>
      </c>
      <c r="Q51" s="4">
        <v>48.2</v>
      </c>
      <c r="R51" s="4">
        <v>55.9</v>
      </c>
      <c r="S51" s="3">
        <v>59</v>
      </c>
      <c r="T51" s="4">
        <v>25.2</v>
      </c>
      <c r="U51" s="4">
        <v>-8.1999999999999993</v>
      </c>
      <c r="V51" s="25">
        <v>38.6</v>
      </c>
      <c r="W51" s="3">
        <v>49</v>
      </c>
      <c r="X51" s="4">
        <v>30.7</v>
      </c>
      <c r="Y51" s="4">
        <v>47.7</v>
      </c>
      <c r="Z51" s="25">
        <v>74.7</v>
      </c>
      <c r="AA51" s="3">
        <v>30</v>
      </c>
      <c r="AB51" s="4">
        <v>59.7</v>
      </c>
      <c r="AC51" s="4">
        <v>12.3</v>
      </c>
      <c r="AD51" s="25">
        <v>132.6</v>
      </c>
      <c r="AE51" s="3">
        <v>32</v>
      </c>
      <c r="AF51" s="4">
        <v>15.4</v>
      </c>
      <c r="AG51" s="4">
        <v>16</v>
      </c>
      <c r="AH51" s="4">
        <v>26.2</v>
      </c>
    </row>
    <row r="52" spans="1:34" ht="14">
      <c r="B52" s="15" t="s">
        <v>392</v>
      </c>
      <c r="C52" s="3">
        <v>6</v>
      </c>
      <c r="D52" s="4">
        <v>13.3</v>
      </c>
      <c r="E52" s="4">
        <v>15.1</v>
      </c>
      <c r="F52" s="25">
        <v>19.600000000000001</v>
      </c>
      <c r="G52" s="3">
        <v>23</v>
      </c>
      <c r="H52" s="4">
        <v>8.4</v>
      </c>
      <c r="I52" s="4">
        <v>-12.4</v>
      </c>
      <c r="J52" s="25">
        <v>9.9</v>
      </c>
      <c r="K52" s="3">
        <v>46</v>
      </c>
      <c r="L52" s="4">
        <v>8.1</v>
      </c>
      <c r="M52" s="4">
        <v>1.6</v>
      </c>
      <c r="N52" s="25">
        <v>10.4</v>
      </c>
      <c r="O52" s="3">
        <v>60</v>
      </c>
      <c r="P52" s="4">
        <v>6.4</v>
      </c>
      <c r="Q52" s="4">
        <v>5.8</v>
      </c>
      <c r="R52" s="4">
        <v>8.6999999999999993</v>
      </c>
      <c r="S52" s="3">
        <v>62</v>
      </c>
      <c r="T52" s="4">
        <v>5.5</v>
      </c>
      <c r="U52" s="4">
        <v>-2.2999999999999998</v>
      </c>
      <c r="V52" s="25">
        <v>8.3000000000000007</v>
      </c>
      <c r="W52" s="3">
        <v>69</v>
      </c>
      <c r="X52" s="4">
        <v>9</v>
      </c>
      <c r="Y52" s="4">
        <v>0.7</v>
      </c>
      <c r="Z52" s="25">
        <v>13.6</v>
      </c>
      <c r="AA52" s="3">
        <v>63</v>
      </c>
      <c r="AB52" s="4">
        <v>13.9</v>
      </c>
      <c r="AC52" s="4">
        <v>10.9</v>
      </c>
      <c r="AD52" s="25">
        <v>19.3</v>
      </c>
      <c r="AE52" s="3">
        <v>44</v>
      </c>
      <c r="AF52" s="4">
        <v>3.4</v>
      </c>
      <c r="AG52" s="4">
        <v>1.2</v>
      </c>
      <c r="AH52" s="4">
        <v>5.2</v>
      </c>
    </row>
    <row r="53" spans="1:34" ht="12">
      <c r="A53" s="8"/>
      <c r="B53" s="20" t="s">
        <v>393</v>
      </c>
      <c r="C53" s="6">
        <v>10</v>
      </c>
      <c r="D53" s="7">
        <v>19.899999999999999</v>
      </c>
      <c r="E53" s="7">
        <v>6.4</v>
      </c>
      <c r="F53" s="26">
        <v>34.700000000000003</v>
      </c>
      <c r="G53" s="6">
        <v>99</v>
      </c>
      <c r="H53" s="7">
        <v>17.600000000000001</v>
      </c>
      <c r="I53" s="7">
        <v>13.4</v>
      </c>
      <c r="J53" s="26">
        <v>23.9</v>
      </c>
      <c r="K53" s="6">
        <v>208</v>
      </c>
      <c r="L53" s="7">
        <v>8.9</v>
      </c>
      <c r="M53" s="7">
        <v>15.6</v>
      </c>
      <c r="N53" s="26">
        <v>12.8</v>
      </c>
      <c r="O53" s="6">
        <v>278</v>
      </c>
      <c r="P53" s="7">
        <v>8.1</v>
      </c>
      <c r="Q53" s="7">
        <v>18.8</v>
      </c>
      <c r="R53" s="7">
        <v>12.6</v>
      </c>
      <c r="S53" s="6">
        <v>308</v>
      </c>
      <c r="T53" s="7">
        <v>8.6999999999999993</v>
      </c>
      <c r="U53" s="7">
        <v>9.5</v>
      </c>
      <c r="V53" s="26">
        <v>13.3</v>
      </c>
      <c r="W53" s="6">
        <v>336</v>
      </c>
      <c r="X53" s="7">
        <v>10.9</v>
      </c>
      <c r="Y53" s="7">
        <v>37</v>
      </c>
      <c r="Z53" s="26">
        <v>18.8</v>
      </c>
      <c r="AA53" s="6">
        <v>298</v>
      </c>
      <c r="AB53" s="7">
        <v>13.7</v>
      </c>
      <c r="AC53" s="7">
        <v>21.4</v>
      </c>
      <c r="AD53" s="26">
        <v>26.4</v>
      </c>
      <c r="AE53" s="6">
        <v>202</v>
      </c>
      <c r="AF53" s="7">
        <v>4.2</v>
      </c>
      <c r="AG53" s="7">
        <v>18.399999999999999</v>
      </c>
      <c r="AH53" s="7">
        <v>7.4</v>
      </c>
    </row>
    <row r="54" spans="1:34" ht="12">
      <c r="B54" s="15" t="s">
        <v>110</v>
      </c>
      <c r="C54" s="3">
        <v>3</v>
      </c>
      <c r="D54" s="4">
        <v>17.2</v>
      </c>
      <c r="E54" s="4">
        <v>64.900000000000006</v>
      </c>
      <c r="F54" s="25">
        <v>46.4</v>
      </c>
      <c r="G54" s="3">
        <v>10</v>
      </c>
      <c r="H54" s="4">
        <v>20.5</v>
      </c>
      <c r="I54" s="4">
        <v>70.7</v>
      </c>
      <c r="J54" s="25">
        <v>72.900000000000006</v>
      </c>
      <c r="K54" s="3">
        <v>13</v>
      </c>
      <c r="L54" s="4">
        <v>27.6</v>
      </c>
      <c r="M54" s="4">
        <v>62.6</v>
      </c>
      <c r="N54" s="25">
        <v>59.7</v>
      </c>
      <c r="O54" s="3">
        <v>28</v>
      </c>
      <c r="P54" s="4">
        <v>59.2</v>
      </c>
      <c r="Q54" s="4">
        <v>37</v>
      </c>
      <c r="R54" s="4">
        <v>104.3</v>
      </c>
      <c r="S54" s="3">
        <v>47</v>
      </c>
      <c r="T54" s="4">
        <v>27.5</v>
      </c>
      <c r="U54" s="4">
        <v>17</v>
      </c>
      <c r="V54" s="25">
        <v>43.5</v>
      </c>
      <c r="W54" s="3">
        <v>63</v>
      </c>
      <c r="X54" s="4">
        <v>18.5</v>
      </c>
      <c r="Y54" s="4">
        <v>6.5</v>
      </c>
      <c r="Z54" s="25">
        <v>26.5</v>
      </c>
      <c r="AA54" s="3">
        <v>62</v>
      </c>
      <c r="AB54" s="4">
        <v>51</v>
      </c>
      <c r="AC54" s="4">
        <v>-0.3</v>
      </c>
      <c r="AD54" s="25">
        <v>65.099999999999994</v>
      </c>
      <c r="AE54" s="3">
        <v>27</v>
      </c>
      <c r="AF54" s="4">
        <v>16.2</v>
      </c>
      <c r="AG54" s="4">
        <v>20.399999999999999</v>
      </c>
      <c r="AH54" s="4">
        <v>24.8</v>
      </c>
    </row>
    <row r="55" spans="1:34" ht="12">
      <c r="B55" s="15" t="s">
        <v>120</v>
      </c>
      <c r="C55" s="3">
        <v>2</v>
      </c>
      <c r="D55" s="4">
        <v>13.4</v>
      </c>
      <c r="E55" s="4">
        <v>20.9</v>
      </c>
      <c r="F55" s="25">
        <v>23.5</v>
      </c>
      <c r="G55" s="3">
        <v>11</v>
      </c>
      <c r="H55" s="4">
        <v>12.8</v>
      </c>
      <c r="I55" s="4">
        <v>44.7</v>
      </c>
      <c r="J55" s="25">
        <v>20.6</v>
      </c>
      <c r="K55" s="3">
        <v>19</v>
      </c>
      <c r="L55" s="4">
        <v>16</v>
      </c>
      <c r="M55" s="4">
        <v>42.5</v>
      </c>
      <c r="N55" s="25">
        <v>27.4</v>
      </c>
      <c r="O55" s="3">
        <v>28</v>
      </c>
      <c r="P55" s="4">
        <v>14.3</v>
      </c>
      <c r="Q55" s="4">
        <v>34.1</v>
      </c>
      <c r="R55" s="4">
        <v>29.1</v>
      </c>
      <c r="S55" s="3">
        <v>38</v>
      </c>
      <c r="T55" s="4">
        <v>20.2</v>
      </c>
      <c r="U55" s="4">
        <v>31.2</v>
      </c>
      <c r="V55" s="25">
        <v>35.9</v>
      </c>
      <c r="W55" s="3">
        <v>26</v>
      </c>
      <c r="X55" s="4">
        <v>22.3</v>
      </c>
      <c r="Y55" s="4">
        <v>-9.6</v>
      </c>
      <c r="Z55" s="25">
        <v>26</v>
      </c>
      <c r="AA55" s="3">
        <v>19</v>
      </c>
      <c r="AB55" s="4">
        <v>43.3</v>
      </c>
      <c r="AC55" s="4">
        <v>10.5</v>
      </c>
      <c r="AD55" s="25">
        <v>56.5</v>
      </c>
      <c r="AE55" s="3">
        <v>20</v>
      </c>
      <c r="AF55" s="4">
        <v>9.1999999999999993</v>
      </c>
      <c r="AG55" s="4">
        <v>24.8</v>
      </c>
      <c r="AH55" s="4">
        <v>15.7</v>
      </c>
    </row>
    <row r="56" spans="1:34" ht="26">
      <c r="B56" s="15" t="s">
        <v>394</v>
      </c>
      <c r="C56" s="3">
        <v>3</v>
      </c>
      <c r="D56" s="4">
        <v>80.8</v>
      </c>
      <c r="E56" s="4">
        <v>-38.5</v>
      </c>
      <c r="F56" s="25">
        <v>2762.1</v>
      </c>
      <c r="G56" s="3">
        <v>21</v>
      </c>
      <c r="H56" s="4">
        <v>63.3</v>
      </c>
      <c r="I56" s="4">
        <v>-51.4</v>
      </c>
      <c r="J56" s="25">
        <v>59.8</v>
      </c>
      <c r="K56" s="3">
        <v>101</v>
      </c>
      <c r="L56" s="4">
        <v>32.4</v>
      </c>
      <c r="M56" s="4">
        <v>8.8000000000000007</v>
      </c>
      <c r="N56" s="25">
        <v>57.3</v>
      </c>
      <c r="O56" s="3">
        <v>230</v>
      </c>
      <c r="P56" s="4">
        <v>38.299999999999997</v>
      </c>
      <c r="Q56" s="4">
        <v>41.9</v>
      </c>
      <c r="R56" s="4">
        <v>68.099999999999994</v>
      </c>
      <c r="S56" s="3">
        <v>326</v>
      </c>
      <c r="T56" s="4">
        <v>31.8</v>
      </c>
      <c r="U56" s="4">
        <v>32.4</v>
      </c>
      <c r="V56" s="25">
        <v>66.8</v>
      </c>
      <c r="W56" s="3">
        <v>347</v>
      </c>
      <c r="X56" s="4">
        <v>31.1</v>
      </c>
      <c r="Y56" s="4">
        <v>45.1</v>
      </c>
      <c r="Z56" s="25">
        <v>65.5</v>
      </c>
      <c r="AA56" s="3">
        <v>209</v>
      </c>
      <c r="AB56" s="4">
        <v>40.799999999999997</v>
      </c>
      <c r="AC56" s="4">
        <v>21.2</v>
      </c>
      <c r="AD56" s="25">
        <v>82.2</v>
      </c>
      <c r="AE56" s="3">
        <v>160</v>
      </c>
      <c r="AF56" s="4">
        <v>17.7</v>
      </c>
      <c r="AG56" s="4">
        <v>27.8</v>
      </c>
      <c r="AH56" s="4">
        <v>30.6</v>
      </c>
    </row>
    <row r="57" spans="1:34" ht="12">
      <c r="A57" s="8"/>
      <c r="B57" s="20" t="s">
        <v>163</v>
      </c>
      <c r="C57" s="6">
        <v>8</v>
      </c>
      <c r="D57" s="7">
        <v>29.1</v>
      </c>
      <c r="E57" s="7">
        <v>-2.4</v>
      </c>
      <c r="F57" s="26">
        <v>231.7</v>
      </c>
      <c r="G57" s="6">
        <v>41</v>
      </c>
      <c r="H57" s="7">
        <v>33.5</v>
      </c>
      <c r="I57" s="7">
        <v>-26.2</v>
      </c>
      <c r="J57" s="26">
        <v>59.3</v>
      </c>
      <c r="K57" s="6">
        <v>132</v>
      </c>
      <c r="L57" s="7">
        <v>26.3</v>
      </c>
      <c r="M57" s="7">
        <v>16.399999999999999</v>
      </c>
      <c r="N57" s="26">
        <v>50.4</v>
      </c>
      <c r="O57" s="6">
        <v>285</v>
      </c>
      <c r="P57" s="7">
        <v>31.4</v>
      </c>
      <c r="Q57" s="7">
        <v>40.6</v>
      </c>
      <c r="R57" s="7">
        <v>54.9</v>
      </c>
      <c r="S57" s="6">
        <v>412</v>
      </c>
      <c r="T57" s="7">
        <v>25.1</v>
      </c>
      <c r="U57" s="7">
        <v>30.3</v>
      </c>
      <c r="V57" s="26">
        <v>50.3</v>
      </c>
      <c r="W57" s="6">
        <v>436</v>
      </c>
      <c r="X57" s="7">
        <v>25.9</v>
      </c>
      <c r="Y57" s="7">
        <v>33.299999999999997</v>
      </c>
      <c r="Z57" s="26">
        <v>46</v>
      </c>
      <c r="AA57" s="6">
        <v>289</v>
      </c>
      <c r="AB57" s="7">
        <v>34.200000000000003</v>
      </c>
      <c r="AC57" s="7">
        <v>15.2</v>
      </c>
      <c r="AD57" s="26">
        <v>57.5</v>
      </c>
      <c r="AE57" s="6">
        <v>207</v>
      </c>
      <c r="AF57" s="7">
        <v>14.2</v>
      </c>
      <c r="AG57" s="7">
        <v>26.5</v>
      </c>
      <c r="AH57" s="7">
        <v>23.3</v>
      </c>
    </row>
    <row r="58" spans="1:34">
      <c r="A58" s="49" t="s">
        <v>164</v>
      </c>
      <c r="B58" s="50"/>
      <c r="C58" s="6">
        <v>18</v>
      </c>
      <c r="D58" s="7">
        <v>18.899999999999999</v>
      </c>
      <c r="E58" s="7">
        <v>2.2000000000000002</v>
      </c>
      <c r="F58" s="26">
        <v>73.5</v>
      </c>
      <c r="G58" s="6">
        <v>140</v>
      </c>
      <c r="H58" s="7">
        <v>14.7</v>
      </c>
      <c r="I58" s="7">
        <v>-2.1</v>
      </c>
      <c r="J58" s="26">
        <v>29.2</v>
      </c>
      <c r="K58" s="6">
        <v>340</v>
      </c>
      <c r="L58" s="7">
        <v>11.1</v>
      </c>
      <c r="M58" s="7">
        <v>15.9</v>
      </c>
      <c r="N58" s="26">
        <v>20.3</v>
      </c>
      <c r="O58" s="6">
        <v>563</v>
      </c>
      <c r="P58" s="7">
        <v>15.2</v>
      </c>
      <c r="Q58" s="7">
        <v>28.9</v>
      </c>
      <c r="R58" s="7">
        <v>22.6</v>
      </c>
      <c r="S58" s="6">
        <v>720</v>
      </c>
      <c r="T58" s="7">
        <v>14.7</v>
      </c>
      <c r="U58" s="7">
        <v>20.5</v>
      </c>
      <c r="V58" s="26">
        <v>24.7</v>
      </c>
      <c r="W58" s="6">
        <v>772</v>
      </c>
      <c r="X58" s="7">
        <v>16.2</v>
      </c>
      <c r="Y58" s="7">
        <v>34.9</v>
      </c>
      <c r="Z58" s="26">
        <v>28.3</v>
      </c>
      <c r="AA58" s="6">
        <v>587</v>
      </c>
      <c r="AB58" s="7">
        <v>20.8</v>
      </c>
      <c r="AC58" s="7">
        <v>18.3</v>
      </c>
      <c r="AD58" s="26">
        <v>33.9</v>
      </c>
      <c r="AE58" s="6">
        <v>409</v>
      </c>
      <c r="AF58" s="7">
        <v>7.2</v>
      </c>
      <c r="AG58" s="7">
        <v>22.4</v>
      </c>
      <c r="AH58" s="7">
        <v>11</v>
      </c>
    </row>
    <row r="59" spans="1:34">
      <c r="A59" s="49" t="s">
        <v>124</v>
      </c>
      <c r="B59" s="43"/>
      <c r="F59" s="23"/>
      <c r="J59" s="23"/>
      <c r="N59" s="23"/>
      <c r="V59" s="23"/>
      <c r="Z59" s="23"/>
      <c r="AD59" s="23"/>
    </row>
    <row r="60" spans="1:34" ht="24">
      <c r="B60" s="15" t="s">
        <v>125</v>
      </c>
      <c r="C60" s="3">
        <v>3</v>
      </c>
      <c r="D60" s="4">
        <v>55.2</v>
      </c>
      <c r="E60" s="4">
        <v>75.900000000000006</v>
      </c>
      <c r="F60" s="25">
        <v>146.19999999999999</v>
      </c>
      <c r="G60" s="3">
        <v>39</v>
      </c>
      <c r="H60" s="4">
        <v>19</v>
      </c>
      <c r="I60" s="4">
        <v>23.3</v>
      </c>
      <c r="J60" s="25">
        <v>30.3</v>
      </c>
      <c r="K60" s="3">
        <v>73</v>
      </c>
      <c r="L60" s="4">
        <v>10.3</v>
      </c>
      <c r="M60" s="4">
        <v>35.1</v>
      </c>
      <c r="N60" s="25">
        <v>18.399999999999999</v>
      </c>
      <c r="O60" s="3">
        <v>62</v>
      </c>
      <c r="P60" s="4">
        <v>14.4</v>
      </c>
      <c r="Q60" s="4">
        <v>42.5</v>
      </c>
      <c r="R60" s="4">
        <v>27.5</v>
      </c>
      <c r="S60" s="3">
        <v>33</v>
      </c>
      <c r="T60" s="4">
        <v>19.600000000000001</v>
      </c>
      <c r="U60" s="4">
        <v>31.9</v>
      </c>
      <c r="V60" s="25">
        <v>36.5</v>
      </c>
      <c r="W60" s="3">
        <v>14</v>
      </c>
      <c r="X60" s="4">
        <v>48.4</v>
      </c>
      <c r="Y60" s="4">
        <v>45.5</v>
      </c>
      <c r="Z60" s="25">
        <v>89.4</v>
      </c>
      <c r="AA60" s="3">
        <v>1</v>
      </c>
      <c r="AB60" s="4">
        <v>65.099999999999994</v>
      </c>
      <c r="AC60" s="4">
        <v>-30.8</v>
      </c>
      <c r="AD60" s="25">
        <v>66.099999999999994</v>
      </c>
      <c r="AE60" s="3">
        <v>36</v>
      </c>
      <c r="AF60" s="4">
        <v>8.4</v>
      </c>
      <c r="AG60" s="4">
        <v>33.9</v>
      </c>
      <c r="AH60" s="4">
        <v>15.5</v>
      </c>
    </row>
    <row r="61" spans="1:34" ht="12">
      <c r="B61" s="15" t="s">
        <v>126</v>
      </c>
      <c r="C61" s="9" t="s">
        <v>391</v>
      </c>
      <c r="D61" s="9" t="s">
        <v>391</v>
      </c>
      <c r="E61" s="4">
        <v>178.2</v>
      </c>
      <c r="F61" s="25">
        <v>2290.5</v>
      </c>
      <c r="G61" s="3">
        <v>9</v>
      </c>
      <c r="H61" s="4">
        <v>48.4</v>
      </c>
      <c r="I61" s="4">
        <v>1.6</v>
      </c>
      <c r="J61" s="25">
        <v>62.6</v>
      </c>
      <c r="K61" s="3">
        <v>14</v>
      </c>
      <c r="L61" s="4">
        <v>29.4</v>
      </c>
      <c r="M61" s="4">
        <v>-8.6</v>
      </c>
      <c r="N61" s="25">
        <v>38.700000000000003</v>
      </c>
      <c r="O61" s="3">
        <v>24</v>
      </c>
      <c r="P61" s="4">
        <v>35.700000000000003</v>
      </c>
      <c r="Q61" s="4">
        <v>128.19999999999999</v>
      </c>
      <c r="R61" s="4">
        <v>108.7</v>
      </c>
      <c r="S61" s="3">
        <v>18</v>
      </c>
      <c r="T61" s="4">
        <v>42.7</v>
      </c>
      <c r="U61" s="4">
        <v>-11.5</v>
      </c>
      <c r="V61" s="25">
        <v>48.5</v>
      </c>
      <c r="W61" s="3">
        <v>6</v>
      </c>
      <c r="X61" s="4">
        <v>56.2</v>
      </c>
      <c r="Y61" s="4">
        <v>-11.5</v>
      </c>
      <c r="Z61" s="25">
        <v>76.400000000000006</v>
      </c>
      <c r="AA61" s="3">
        <v>2</v>
      </c>
      <c r="AB61" s="4">
        <v>107.8</v>
      </c>
      <c r="AC61" s="4">
        <v>49.9</v>
      </c>
      <c r="AD61" s="25">
        <v>292.3</v>
      </c>
      <c r="AE61" s="3">
        <v>12</v>
      </c>
      <c r="AF61" s="4">
        <v>22.6</v>
      </c>
      <c r="AG61" s="4">
        <v>17.899999999999999</v>
      </c>
      <c r="AH61" s="4">
        <v>34.5</v>
      </c>
    </row>
    <row r="62" spans="1:34" ht="12">
      <c r="B62" s="15" t="s">
        <v>128</v>
      </c>
      <c r="C62" s="3">
        <v>7</v>
      </c>
      <c r="D62" s="4">
        <v>14.5</v>
      </c>
      <c r="E62" s="4">
        <v>14.6</v>
      </c>
      <c r="F62" s="25">
        <v>32.299999999999997</v>
      </c>
      <c r="G62" s="3">
        <v>6</v>
      </c>
      <c r="H62" s="4">
        <v>15.5</v>
      </c>
      <c r="I62" s="4">
        <v>30.8</v>
      </c>
      <c r="J62" s="25">
        <v>26.6</v>
      </c>
      <c r="K62" s="3">
        <v>2</v>
      </c>
      <c r="L62" s="4">
        <v>18.8</v>
      </c>
      <c r="M62" s="4">
        <v>3.1</v>
      </c>
      <c r="N62" s="25">
        <v>27.5</v>
      </c>
      <c r="O62" s="3">
        <v>1</v>
      </c>
      <c r="P62" s="4">
        <v>32.6</v>
      </c>
      <c r="Q62" s="4">
        <v>39.200000000000003</v>
      </c>
      <c r="R62" s="4">
        <v>74.099999999999994</v>
      </c>
      <c r="S62" s="3">
        <v>0</v>
      </c>
      <c r="T62" s="4">
        <v>44.4</v>
      </c>
      <c r="U62" s="4">
        <v>207.2</v>
      </c>
      <c r="V62" s="25">
        <v>189.5</v>
      </c>
      <c r="W62" s="3">
        <v>0</v>
      </c>
      <c r="X62" s="4">
        <v>92.1</v>
      </c>
      <c r="Y62" s="9" t="s">
        <v>391</v>
      </c>
      <c r="Z62" s="24" t="s">
        <v>391</v>
      </c>
      <c r="AA62" s="3">
        <v>0</v>
      </c>
      <c r="AB62" s="4">
        <v>163.30000000000001</v>
      </c>
      <c r="AC62" s="9" t="s">
        <v>391</v>
      </c>
      <c r="AD62" s="24" t="s">
        <v>391</v>
      </c>
      <c r="AE62" s="3">
        <v>3</v>
      </c>
      <c r="AF62" s="4">
        <v>9.8000000000000007</v>
      </c>
      <c r="AG62" s="4">
        <v>21.7</v>
      </c>
      <c r="AH62" s="4">
        <v>18.7</v>
      </c>
    </row>
    <row r="63" spans="1:34" ht="14">
      <c r="B63" s="15" t="s">
        <v>395</v>
      </c>
      <c r="C63" s="3">
        <v>1</v>
      </c>
      <c r="D63" s="4">
        <v>63.8</v>
      </c>
      <c r="E63" s="4">
        <v>89</v>
      </c>
      <c r="F63" s="25">
        <v>129.80000000000001</v>
      </c>
      <c r="G63" s="3">
        <v>6</v>
      </c>
      <c r="H63" s="4">
        <v>36.9</v>
      </c>
      <c r="I63" s="4">
        <v>107.4</v>
      </c>
      <c r="J63" s="25">
        <v>84.4</v>
      </c>
      <c r="K63" s="3">
        <v>8</v>
      </c>
      <c r="L63" s="4">
        <v>23.3</v>
      </c>
      <c r="M63" s="4">
        <v>71.900000000000006</v>
      </c>
      <c r="N63" s="25">
        <v>72.400000000000006</v>
      </c>
      <c r="O63" s="3">
        <v>7</v>
      </c>
      <c r="P63" s="4">
        <v>27.2</v>
      </c>
      <c r="Q63" s="4">
        <v>42.4</v>
      </c>
      <c r="R63" s="4">
        <v>101.1</v>
      </c>
      <c r="S63" s="3">
        <v>4</v>
      </c>
      <c r="T63" s="4">
        <v>18.7</v>
      </c>
      <c r="U63" s="4">
        <v>17.2</v>
      </c>
      <c r="V63" s="25">
        <v>103.6</v>
      </c>
      <c r="W63" s="3">
        <v>2</v>
      </c>
      <c r="X63" s="4">
        <v>35.9</v>
      </c>
      <c r="Y63" s="4">
        <v>13.7</v>
      </c>
      <c r="Z63" s="25">
        <v>152</v>
      </c>
      <c r="AA63" s="3">
        <v>2</v>
      </c>
      <c r="AB63" s="4">
        <v>82.5</v>
      </c>
      <c r="AC63" s="4">
        <v>88.3</v>
      </c>
      <c r="AD63" s="25">
        <v>207.3</v>
      </c>
      <c r="AE63" s="3">
        <v>5</v>
      </c>
      <c r="AF63" s="4">
        <v>16.399999999999999</v>
      </c>
      <c r="AG63" s="4">
        <v>55.3</v>
      </c>
      <c r="AH63" s="4">
        <v>46.5</v>
      </c>
    </row>
    <row r="64" spans="1:34">
      <c r="A64" s="49" t="s">
        <v>165</v>
      </c>
      <c r="B64" s="50"/>
      <c r="C64" s="6">
        <v>12</v>
      </c>
      <c r="D64" s="7">
        <v>19.2</v>
      </c>
      <c r="E64" s="7">
        <v>36.299999999999997</v>
      </c>
      <c r="F64" s="26">
        <v>38.9</v>
      </c>
      <c r="G64" s="6">
        <v>61</v>
      </c>
      <c r="H64" s="7">
        <v>18.7</v>
      </c>
      <c r="I64" s="7">
        <v>24.7</v>
      </c>
      <c r="J64" s="26">
        <v>28.2</v>
      </c>
      <c r="K64" s="6">
        <v>98</v>
      </c>
      <c r="L64" s="7">
        <v>9.6999999999999993</v>
      </c>
      <c r="M64" s="7">
        <v>27.3</v>
      </c>
      <c r="N64" s="26">
        <v>15.1</v>
      </c>
      <c r="O64" s="6">
        <v>94</v>
      </c>
      <c r="P64" s="7">
        <v>14.4</v>
      </c>
      <c r="Q64" s="7">
        <v>57.6</v>
      </c>
      <c r="R64" s="7">
        <v>32.200000000000003</v>
      </c>
      <c r="S64" s="6">
        <v>56</v>
      </c>
      <c r="T64" s="7">
        <v>20.2</v>
      </c>
      <c r="U64" s="7">
        <v>13.1</v>
      </c>
      <c r="V64" s="26">
        <v>33.1</v>
      </c>
      <c r="W64" s="6">
        <v>22</v>
      </c>
      <c r="X64" s="7">
        <v>29.5</v>
      </c>
      <c r="Y64" s="7">
        <v>19.899999999999999</v>
      </c>
      <c r="Z64" s="26">
        <v>56.8</v>
      </c>
      <c r="AA64" s="6">
        <v>4</v>
      </c>
      <c r="AB64" s="7">
        <v>63.3</v>
      </c>
      <c r="AC64" s="7">
        <v>25.9</v>
      </c>
      <c r="AD64" s="26">
        <v>99.7</v>
      </c>
      <c r="AE64" s="6">
        <v>55</v>
      </c>
      <c r="AF64" s="7">
        <v>8.3000000000000007</v>
      </c>
      <c r="AG64" s="7">
        <v>31</v>
      </c>
      <c r="AH64" s="7">
        <v>14.8</v>
      </c>
    </row>
    <row r="65" spans="1:34">
      <c r="A65" s="49" t="s">
        <v>166</v>
      </c>
      <c r="B65" s="50"/>
      <c r="C65" s="6">
        <v>7</v>
      </c>
      <c r="D65" s="7">
        <v>49.9</v>
      </c>
      <c r="E65" s="7">
        <v>-28.5</v>
      </c>
      <c r="F65" s="26">
        <v>111.7</v>
      </c>
      <c r="G65" s="6">
        <v>80</v>
      </c>
      <c r="H65" s="7">
        <v>19.8</v>
      </c>
      <c r="I65" s="7">
        <v>-15.9</v>
      </c>
      <c r="J65" s="26">
        <v>36.6</v>
      </c>
      <c r="K65" s="6">
        <v>243</v>
      </c>
      <c r="L65" s="7">
        <v>15.2</v>
      </c>
      <c r="M65" s="7">
        <v>11.9</v>
      </c>
      <c r="N65" s="26">
        <v>26.8</v>
      </c>
      <c r="O65" s="6">
        <v>469</v>
      </c>
      <c r="P65" s="7">
        <v>17.600000000000001</v>
      </c>
      <c r="Q65" s="7">
        <v>24.4</v>
      </c>
      <c r="R65" s="7">
        <v>25.8</v>
      </c>
      <c r="S65" s="6">
        <v>664</v>
      </c>
      <c r="T65" s="7">
        <v>15.9</v>
      </c>
      <c r="U65" s="7">
        <v>21.2</v>
      </c>
      <c r="V65" s="26">
        <v>27.2</v>
      </c>
      <c r="W65" s="6">
        <v>750</v>
      </c>
      <c r="X65" s="7">
        <v>16.600000000000001</v>
      </c>
      <c r="Y65" s="7">
        <v>35.4</v>
      </c>
      <c r="Z65" s="26">
        <v>29.1</v>
      </c>
      <c r="AA65" s="6">
        <v>583</v>
      </c>
      <c r="AB65" s="7">
        <v>20.7</v>
      </c>
      <c r="AC65" s="7">
        <v>18.2</v>
      </c>
      <c r="AD65" s="26">
        <v>33.9</v>
      </c>
      <c r="AE65" s="6">
        <v>354</v>
      </c>
      <c r="AF65" s="7">
        <v>8.3000000000000007</v>
      </c>
      <c r="AG65" s="7">
        <v>21.1</v>
      </c>
      <c r="AH65" s="7">
        <v>12.6</v>
      </c>
    </row>
    <row r="67" spans="1:34">
      <c r="A67" s="58" t="s">
        <v>143</v>
      </c>
      <c r="B67" s="58"/>
      <c r="C67" s="58"/>
      <c r="D67" s="58"/>
      <c r="E67" s="58"/>
      <c r="F67" s="58"/>
      <c r="G67" s="58"/>
      <c r="H67" s="58"/>
      <c r="I67" s="58"/>
      <c r="J67" s="58"/>
      <c r="K67" s="58"/>
      <c r="L67" s="58"/>
      <c r="M67" s="58"/>
      <c r="N67" s="58"/>
      <c r="O67" s="58"/>
      <c r="P67" s="58"/>
      <c r="Q67" s="58"/>
      <c r="R67" s="58"/>
    </row>
    <row r="68" spans="1:34">
      <c r="C68" s="48" t="s">
        <v>387</v>
      </c>
      <c r="D68" s="48" t="s">
        <v>227</v>
      </c>
      <c r="E68" s="48" t="s">
        <v>227</v>
      </c>
      <c r="F68" s="59" t="s">
        <v>227</v>
      </c>
      <c r="G68" s="48" t="s">
        <v>388</v>
      </c>
      <c r="H68" s="48" t="s">
        <v>227</v>
      </c>
      <c r="I68" s="48" t="s">
        <v>227</v>
      </c>
      <c r="J68" s="59" t="s">
        <v>227</v>
      </c>
      <c r="K68" s="48" t="s">
        <v>389</v>
      </c>
      <c r="L68" s="48" t="s">
        <v>227</v>
      </c>
      <c r="M68" s="48" t="s">
        <v>227</v>
      </c>
      <c r="N68" s="59" t="s">
        <v>227</v>
      </c>
      <c r="O68" s="48" t="s">
        <v>390</v>
      </c>
      <c r="P68" s="48"/>
      <c r="Q68" s="48"/>
      <c r="R68" s="48"/>
      <c r="S68" s="48" t="s">
        <v>396</v>
      </c>
      <c r="T68" s="48" t="s">
        <v>227</v>
      </c>
      <c r="U68" s="48" t="s">
        <v>227</v>
      </c>
      <c r="V68" s="59" t="s">
        <v>227</v>
      </c>
      <c r="W68" s="48" t="s">
        <v>397</v>
      </c>
      <c r="X68" s="48" t="s">
        <v>227</v>
      </c>
      <c r="Y68" s="48" t="s">
        <v>227</v>
      </c>
      <c r="Z68" s="59" t="s">
        <v>227</v>
      </c>
      <c r="AA68" s="48" t="s">
        <v>398</v>
      </c>
      <c r="AB68" s="48" t="s">
        <v>227</v>
      </c>
      <c r="AC68" s="48" t="s">
        <v>227</v>
      </c>
      <c r="AD68" s="59" t="s">
        <v>227</v>
      </c>
      <c r="AE68" s="48" t="s">
        <v>95</v>
      </c>
      <c r="AF68" s="48"/>
      <c r="AG68" s="48"/>
      <c r="AH68" s="48"/>
    </row>
    <row r="69" spans="1:34">
      <c r="A69" s="49" t="s">
        <v>104</v>
      </c>
      <c r="B69" s="43"/>
      <c r="F69" s="23"/>
      <c r="J69" s="23"/>
      <c r="N69" s="23"/>
      <c r="V69" s="23"/>
      <c r="Z69" s="23"/>
      <c r="AD69" s="23"/>
    </row>
    <row r="70" spans="1:34" ht="12">
      <c r="B70" s="15" t="s">
        <v>105</v>
      </c>
      <c r="C70" s="3">
        <v>2</v>
      </c>
      <c r="D70" s="4">
        <v>45.1</v>
      </c>
      <c r="E70" s="9" t="s">
        <v>139</v>
      </c>
      <c r="F70" s="24" t="s">
        <v>139</v>
      </c>
      <c r="G70" s="3">
        <v>45</v>
      </c>
      <c r="H70" s="4">
        <v>17.899999999999999</v>
      </c>
      <c r="I70" s="9" t="s">
        <v>139</v>
      </c>
      <c r="J70" s="24" t="s">
        <v>139</v>
      </c>
      <c r="K70" s="3">
        <v>109</v>
      </c>
      <c r="L70" s="4">
        <v>9.5</v>
      </c>
      <c r="M70" s="9" t="s">
        <v>139</v>
      </c>
      <c r="N70" s="24" t="s">
        <v>139</v>
      </c>
      <c r="O70" s="3">
        <v>147</v>
      </c>
      <c r="P70" s="4">
        <v>9.6</v>
      </c>
      <c r="Q70" s="9" t="s">
        <v>139</v>
      </c>
      <c r="R70" s="9" t="s">
        <v>139</v>
      </c>
      <c r="S70" s="3">
        <v>154</v>
      </c>
      <c r="T70" s="4">
        <v>8.9</v>
      </c>
      <c r="U70" s="9" t="s">
        <v>139</v>
      </c>
      <c r="V70" s="24" t="s">
        <v>139</v>
      </c>
      <c r="W70" s="3">
        <v>144</v>
      </c>
      <c r="X70" s="4">
        <v>9</v>
      </c>
      <c r="Y70" s="9" t="s">
        <v>139</v>
      </c>
      <c r="Z70" s="24" t="s">
        <v>139</v>
      </c>
      <c r="AA70" s="3">
        <v>161</v>
      </c>
      <c r="AB70" s="4">
        <v>14.2</v>
      </c>
      <c r="AC70" s="9" t="s">
        <v>139</v>
      </c>
      <c r="AD70" s="24" t="s">
        <v>139</v>
      </c>
      <c r="AE70" s="3">
        <v>101</v>
      </c>
      <c r="AF70" s="4">
        <v>5</v>
      </c>
      <c r="AG70" s="9" t="s">
        <v>139</v>
      </c>
      <c r="AH70" s="9" t="s">
        <v>139</v>
      </c>
    </row>
    <row r="71" spans="1:34" ht="12">
      <c r="B71" s="15" t="s">
        <v>106</v>
      </c>
      <c r="C71" s="3">
        <v>2</v>
      </c>
      <c r="D71" s="4">
        <v>90.1</v>
      </c>
      <c r="E71" s="9" t="s">
        <v>139</v>
      </c>
      <c r="F71" s="24" t="s">
        <v>139</v>
      </c>
      <c r="G71" s="3">
        <v>15</v>
      </c>
      <c r="H71" s="4">
        <v>37.299999999999997</v>
      </c>
      <c r="I71" s="9" t="s">
        <v>139</v>
      </c>
      <c r="J71" s="24" t="s">
        <v>139</v>
      </c>
      <c r="K71" s="3">
        <v>26</v>
      </c>
      <c r="L71" s="4">
        <v>28.5</v>
      </c>
      <c r="M71" s="9" t="s">
        <v>139</v>
      </c>
      <c r="N71" s="24" t="s">
        <v>139</v>
      </c>
      <c r="O71" s="3">
        <v>30</v>
      </c>
      <c r="P71" s="4">
        <v>24.2</v>
      </c>
      <c r="Q71" s="9" t="s">
        <v>139</v>
      </c>
      <c r="R71" s="9" t="s">
        <v>139</v>
      </c>
      <c r="S71" s="3">
        <v>64</v>
      </c>
      <c r="T71" s="4">
        <v>30.4</v>
      </c>
      <c r="U71" s="9" t="s">
        <v>139</v>
      </c>
      <c r="V71" s="24" t="s">
        <v>139</v>
      </c>
      <c r="W71" s="3">
        <v>33</v>
      </c>
      <c r="X71" s="4">
        <v>33.4</v>
      </c>
      <c r="Y71" s="9" t="s">
        <v>139</v>
      </c>
      <c r="Z71" s="24" t="s">
        <v>139</v>
      </c>
      <c r="AA71" s="3">
        <v>27</v>
      </c>
      <c r="AB71" s="4">
        <v>77.5</v>
      </c>
      <c r="AC71" s="9" t="s">
        <v>139</v>
      </c>
      <c r="AD71" s="24" t="s">
        <v>139</v>
      </c>
      <c r="AE71" s="3">
        <v>27</v>
      </c>
      <c r="AF71" s="4">
        <v>16</v>
      </c>
      <c r="AG71" s="9" t="s">
        <v>139</v>
      </c>
      <c r="AH71" s="9" t="s">
        <v>139</v>
      </c>
    </row>
    <row r="72" spans="1:34" ht="14">
      <c r="B72" s="15" t="s">
        <v>392</v>
      </c>
      <c r="C72" s="3">
        <v>5</v>
      </c>
      <c r="D72" s="4">
        <v>11.3</v>
      </c>
      <c r="E72" s="9" t="s">
        <v>139</v>
      </c>
      <c r="F72" s="24" t="s">
        <v>139</v>
      </c>
      <c r="G72" s="3">
        <v>26</v>
      </c>
      <c r="H72" s="4">
        <v>9</v>
      </c>
      <c r="I72" s="9" t="s">
        <v>139</v>
      </c>
      <c r="J72" s="24" t="s">
        <v>139</v>
      </c>
      <c r="K72" s="3">
        <v>45</v>
      </c>
      <c r="L72" s="4">
        <v>6.2</v>
      </c>
      <c r="M72" s="9" t="s">
        <v>139</v>
      </c>
      <c r="N72" s="24" t="s">
        <v>139</v>
      </c>
      <c r="O72" s="3">
        <v>57</v>
      </c>
      <c r="P72" s="4">
        <v>6.3</v>
      </c>
      <c r="Q72" s="9" t="s">
        <v>139</v>
      </c>
      <c r="R72" s="9" t="s">
        <v>139</v>
      </c>
      <c r="S72" s="3">
        <v>64</v>
      </c>
      <c r="T72" s="4">
        <v>6.6</v>
      </c>
      <c r="U72" s="9" t="s">
        <v>139</v>
      </c>
      <c r="V72" s="24" t="s">
        <v>139</v>
      </c>
      <c r="W72" s="3">
        <v>68</v>
      </c>
      <c r="X72" s="4">
        <v>8.6</v>
      </c>
      <c r="Y72" s="9" t="s">
        <v>139</v>
      </c>
      <c r="Z72" s="24" t="s">
        <v>139</v>
      </c>
      <c r="AA72" s="3">
        <v>57</v>
      </c>
      <c r="AB72" s="4">
        <v>10.5</v>
      </c>
      <c r="AC72" s="9" t="s">
        <v>139</v>
      </c>
      <c r="AD72" s="24" t="s">
        <v>139</v>
      </c>
      <c r="AE72" s="3">
        <v>43</v>
      </c>
      <c r="AF72" s="4">
        <v>3.7</v>
      </c>
      <c r="AG72" s="9" t="s">
        <v>139</v>
      </c>
      <c r="AH72" s="9" t="s">
        <v>139</v>
      </c>
    </row>
    <row r="73" spans="1:34" ht="12">
      <c r="A73" s="8"/>
      <c r="B73" s="20" t="s">
        <v>393</v>
      </c>
      <c r="C73" s="6">
        <v>9</v>
      </c>
      <c r="D73" s="7">
        <v>23.5</v>
      </c>
      <c r="E73" s="11" t="s">
        <v>139</v>
      </c>
      <c r="F73" s="27" t="s">
        <v>139</v>
      </c>
      <c r="G73" s="6">
        <v>87</v>
      </c>
      <c r="H73" s="7">
        <v>13.1</v>
      </c>
      <c r="I73" s="11" t="s">
        <v>139</v>
      </c>
      <c r="J73" s="27" t="s">
        <v>139</v>
      </c>
      <c r="K73" s="6">
        <v>180</v>
      </c>
      <c r="L73" s="7">
        <v>7.4</v>
      </c>
      <c r="M73" s="11" t="s">
        <v>139</v>
      </c>
      <c r="N73" s="27" t="s">
        <v>139</v>
      </c>
      <c r="O73" s="6">
        <v>234</v>
      </c>
      <c r="P73" s="7">
        <v>7</v>
      </c>
      <c r="Q73" s="11" t="s">
        <v>139</v>
      </c>
      <c r="R73" s="11" t="s">
        <v>139</v>
      </c>
      <c r="S73" s="6">
        <v>281</v>
      </c>
      <c r="T73" s="7">
        <v>8.1</v>
      </c>
      <c r="U73" s="11" t="s">
        <v>139</v>
      </c>
      <c r="V73" s="27" t="s">
        <v>139</v>
      </c>
      <c r="W73" s="6">
        <v>245</v>
      </c>
      <c r="X73" s="7">
        <v>7.6</v>
      </c>
      <c r="Y73" s="11" t="s">
        <v>139</v>
      </c>
      <c r="Z73" s="27" t="s">
        <v>139</v>
      </c>
      <c r="AA73" s="6">
        <v>245</v>
      </c>
      <c r="AB73" s="7">
        <v>15.6</v>
      </c>
      <c r="AC73" s="11" t="s">
        <v>139</v>
      </c>
      <c r="AD73" s="27" t="s">
        <v>139</v>
      </c>
      <c r="AE73" s="6">
        <v>171</v>
      </c>
      <c r="AF73" s="7">
        <v>4.5</v>
      </c>
      <c r="AG73" s="11" t="s">
        <v>139</v>
      </c>
      <c r="AH73" s="11" t="s">
        <v>139</v>
      </c>
    </row>
    <row r="74" spans="1:34" ht="12">
      <c r="B74" s="15" t="s">
        <v>110</v>
      </c>
      <c r="C74" s="3">
        <v>2</v>
      </c>
      <c r="D74" s="4">
        <v>22.3</v>
      </c>
      <c r="E74" s="9" t="s">
        <v>139</v>
      </c>
      <c r="F74" s="24" t="s">
        <v>139</v>
      </c>
      <c r="G74" s="3">
        <v>6</v>
      </c>
      <c r="H74" s="4">
        <v>36.799999999999997</v>
      </c>
      <c r="I74" s="9" t="s">
        <v>139</v>
      </c>
      <c r="J74" s="24" t="s">
        <v>139</v>
      </c>
      <c r="K74" s="3">
        <v>8</v>
      </c>
      <c r="L74" s="4">
        <v>23.9</v>
      </c>
      <c r="M74" s="9" t="s">
        <v>139</v>
      </c>
      <c r="N74" s="24" t="s">
        <v>139</v>
      </c>
      <c r="O74" s="3">
        <v>20</v>
      </c>
      <c r="P74" s="4">
        <v>40.5</v>
      </c>
      <c r="Q74" s="9" t="s">
        <v>139</v>
      </c>
      <c r="R74" s="9" t="s">
        <v>139</v>
      </c>
      <c r="S74" s="3">
        <v>40</v>
      </c>
      <c r="T74" s="4">
        <v>19.899999999999999</v>
      </c>
      <c r="U74" s="9" t="s">
        <v>139</v>
      </c>
      <c r="V74" s="24" t="s">
        <v>139</v>
      </c>
      <c r="W74" s="3">
        <v>59</v>
      </c>
      <c r="X74" s="4">
        <v>17.5</v>
      </c>
      <c r="Y74" s="9" t="s">
        <v>139</v>
      </c>
      <c r="Z74" s="24" t="s">
        <v>139</v>
      </c>
      <c r="AA74" s="3">
        <v>62</v>
      </c>
      <c r="AB74" s="4">
        <v>37.1</v>
      </c>
      <c r="AC74" s="9" t="s">
        <v>139</v>
      </c>
      <c r="AD74" s="24" t="s">
        <v>139</v>
      </c>
      <c r="AE74" s="3">
        <v>23</v>
      </c>
      <c r="AF74" s="4">
        <v>12.4</v>
      </c>
      <c r="AG74" s="9" t="s">
        <v>139</v>
      </c>
      <c r="AH74" s="9" t="s">
        <v>139</v>
      </c>
    </row>
    <row r="75" spans="1:34" ht="12">
      <c r="B75" s="15" t="s">
        <v>120</v>
      </c>
      <c r="C75" s="3">
        <v>2</v>
      </c>
      <c r="D75" s="4">
        <v>12.9</v>
      </c>
      <c r="E75" s="9" t="s">
        <v>139</v>
      </c>
      <c r="F75" s="24" t="s">
        <v>139</v>
      </c>
      <c r="G75" s="3">
        <v>7</v>
      </c>
      <c r="H75" s="4">
        <v>8.1999999999999993</v>
      </c>
      <c r="I75" s="9" t="s">
        <v>139</v>
      </c>
      <c r="J75" s="24" t="s">
        <v>139</v>
      </c>
      <c r="K75" s="3">
        <v>13</v>
      </c>
      <c r="L75" s="4">
        <v>10.8</v>
      </c>
      <c r="M75" s="9" t="s">
        <v>139</v>
      </c>
      <c r="N75" s="24" t="s">
        <v>139</v>
      </c>
      <c r="O75" s="3">
        <v>21</v>
      </c>
      <c r="P75" s="4">
        <v>15.5</v>
      </c>
      <c r="Q75" s="9" t="s">
        <v>139</v>
      </c>
      <c r="R75" s="9" t="s">
        <v>139</v>
      </c>
      <c r="S75" s="3">
        <v>29</v>
      </c>
      <c r="T75" s="4">
        <v>16.5</v>
      </c>
      <c r="U75" s="9" t="s">
        <v>139</v>
      </c>
      <c r="V75" s="24" t="s">
        <v>139</v>
      </c>
      <c r="W75" s="3">
        <v>29</v>
      </c>
      <c r="X75" s="4">
        <v>20.7</v>
      </c>
      <c r="Y75" s="9" t="s">
        <v>139</v>
      </c>
      <c r="Z75" s="24" t="s">
        <v>139</v>
      </c>
      <c r="AA75" s="3">
        <v>17</v>
      </c>
      <c r="AB75" s="4">
        <v>31.7</v>
      </c>
      <c r="AC75" s="9" t="s">
        <v>139</v>
      </c>
      <c r="AD75" s="24" t="s">
        <v>139</v>
      </c>
      <c r="AE75" s="3">
        <v>16</v>
      </c>
      <c r="AF75" s="4">
        <v>7.6</v>
      </c>
      <c r="AG75" s="9" t="s">
        <v>139</v>
      </c>
      <c r="AH75" s="9" t="s">
        <v>139</v>
      </c>
    </row>
    <row r="76" spans="1:34" ht="26">
      <c r="B76" s="15" t="s">
        <v>394</v>
      </c>
      <c r="C76" s="3">
        <v>5</v>
      </c>
      <c r="D76" s="4">
        <v>208.4</v>
      </c>
      <c r="E76" s="9" t="s">
        <v>139</v>
      </c>
      <c r="F76" s="24" t="s">
        <v>139</v>
      </c>
      <c r="G76" s="3">
        <v>43</v>
      </c>
      <c r="H76" s="4">
        <v>77.8</v>
      </c>
      <c r="I76" s="9" t="s">
        <v>139</v>
      </c>
      <c r="J76" s="24" t="s">
        <v>139</v>
      </c>
      <c r="K76" s="3">
        <v>93</v>
      </c>
      <c r="L76" s="4">
        <v>35</v>
      </c>
      <c r="M76" s="9" t="s">
        <v>139</v>
      </c>
      <c r="N76" s="24" t="s">
        <v>139</v>
      </c>
      <c r="O76" s="3">
        <v>162</v>
      </c>
      <c r="P76" s="4">
        <v>30.5</v>
      </c>
      <c r="Q76" s="9" t="s">
        <v>139</v>
      </c>
      <c r="R76" s="9" t="s">
        <v>139</v>
      </c>
      <c r="S76" s="3">
        <v>246</v>
      </c>
      <c r="T76" s="4">
        <v>38.200000000000003</v>
      </c>
      <c r="U76" s="9" t="s">
        <v>139</v>
      </c>
      <c r="V76" s="24" t="s">
        <v>139</v>
      </c>
      <c r="W76" s="3">
        <v>239</v>
      </c>
      <c r="X76" s="4">
        <v>31.7</v>
      </c>
      <c r="Y76" s="9" t="s">
        <v>139</v>
      </c>
      <c r="Z76" s="24" t="s">
        <v>139</v>
      </c>
      <c r="AA76" s="3">
        <v>172</v>
      </c>
      <c r="AB76" s="4">
        <v>51</v>
      </c>
      <c r="AC76" s="9" t="s">
        <v>139</v>
      </c>
      <c r="AD76" s="24" t="s">
        <v>139</v>
      </c>
      <c r="AE76" s="3">
        <v>125</v>
      </c>
      <c r="AF76" s="4">
        <v>17.399999999999999</v>
      </c>
      <c r="AG76" s="9" t="s">
        <v>139</v>
      </c>
      <c r="AH76" s="9" t="s">
        <v>139</v>
      </c>
    </row>
    <row r="77" spans="1:34" ht="12">
      <c r="A77" s="8"/>
      <c r="B77" s="20" t="s">
        <v>163</v>
      </c>
      <c r="C77" s="6">
        <v>8</v>
      </c>
      <c r="D77" s="7">
        <v>116.6</v>
      </c>
      <c r="E77" s="11" t="s">
        <v>139</v>
      </c>
      <c r="F77" s="27" t="s">
        <v>139</v>
      </c>
      <c r="G77" s="6">
        <v>56</v>
      </c>
      <c r="H77" s="7">
        <v>60.3</v>
      </c>
      <c r="I77" s="11" t="s">
        <v>139</v>
      </c>
      <c r="J77" s="27" t="s">
        <v>139</v>
      </c>
      <c r="K77" s="6">
        <v>114</v>
      </c>
      <c r="L77" s="7">
        <v>28.9</v>
      </c>
      <c r="M77" s="11" t="s">
        <v>139</v>
      </c>
      <c r="N77" s="27" t="s">
        <v>139</v>
      </c>
      <c r="O77" s="6">
        <v>203</v>
      </c>
      <c r="P77" s="7">
        <v>25</v>
      </c>
      <c r="Q77" s="11" t="s">
        <v>139</v>
      </c>
      <c r="R77" s="11" t="s">
        <v>139</v>
      </c>
      <c r="S77" s="6">
        <v>316</v>
      </c>
      <c r="T77" s="7">
        <v>30.1</v>
      </c>
      <c r="U77" s="11" t="s">
        <v>139</v>
      </c>
      <c r="V77" s="27" t="s">
        <v>139</v>
      </c>
      <c r="W77" s="6">
        <v>327</v>
      </c>
      <c r="X77" s="7">
        <v>23.8</v>
      </c>
      <c r="Y77" s="11" t="s">
        <v>139</v>
      </c>
      <c r="Z77" s="27" t="s">
        <v>139</v>
      </c>
      <c r="AA77" s="6">
        <v>251</v>
      </c>
      <c r="AB77" s="7">
        <v>36.6</v>
      </c>
      <c r="AC77" s="11" t="s">
        <v>139</v>
      </c>
      <c r="AD77" s="27" t="s">
        <v>139</v>
      </c>
      <c r="AE77" s="6">
        <v>163</v>
      </c>
      <c r="AF77" s="7">
        <v>13.8</v>
      </c>
      <c r="AG77" s="11" t="s">
        <v>139</v>
      </c>
      <c r="AH77" s="11" t="s">
        <v>139</v>
      </c>
    </row>
    <row r="78" spans="1:34">
      <c r="A78" s="49" t="s">
        <v>164</v>
      </c>
      <c r="B78" s="50"/>
      <c r="C78" s="6">
        <v>18</v>
      </c>
      <c r="D78" s="7">
        <v>53.6</v>
      </c>
      <c r="E78" s="11" t="s">
        <v>139</v>
      </c>
      <c r="F78" s="27" t="s">
        <v>139</v>
      </c>
      <c r="G78" s="6">
        <v>143</v>
      </c>
      <c r="H78" s="7">
        <v>23.7</v>
      </c>
      <c r="I78" s="11" t="s">
        <v>139</v>
      </c>
      <c r="J78" s="27" t="s">
        <v>139</v>
      </c>
      <c r="K78" s="6">
        <v>294</v>
      </c>
      <c r="L78" s="7">
        <v>11.7</v>
      </c>
      <c r="M78" s="11" t="s">
        <v>139</v>
      </c>
      <c r="N78" s="27" t="s">
        <v>139</v>
      </c>
      <c r="O78" s="6">
        <v>437</v>
      </c>
      <c r="P78" s="7">
        <v>12.2</v>
      </c>
      <c r="Q78" s="11" t="s">
        <v>139</v>
      </c>
      <c r="R78" s="11" t="s">
        <v>139</v>
      </c>
      <c r="S78" s="6">
        <v>597</v>
      </c>
      <c r="T78" s="7">
        <v>16.399999999999999</v>
      </c>
      <c r="U78" s="11" t="s">
        <v>139</v>
      </c>
      <c r="V78" s="27" t="s">
        <v>139</v>
      </c>
      <c r="W78" s="6">
        <v>572</v>
      </c>
      <c r="X78" s="7">
        <v>13.5</v>
      </c>
      <c r="Y78" s="11" t="s">
        <v>139</v>
      </c>
      <c r="Z78" s="27" t="s">
        <v>139</v>
      </c>
      <c r="AA78" s="6">
        <v>497</v>
      </c>
      <c r="AB78" s="7">
        <v>19.2</v>
      </c>
      <c r="AC78" s="11" t="s">
        <v>139</v>
      </c>
      <c r="AD78" s="27" t="s">
        <v>139</v>
      </c>
      <c r="AE78" s="6">
        <v>334</v>
      </c>
      <c r="AF78" s="7">
        <v>6.9</v>
      </c>
      <c r="AG78" s="11" t="s">
        <v>139</v>
      </c>
      <c r="AH78" s="11" t="s">
        <v>139</v>
      </c>
    </row>
    <row r="79" spans="1:34">
      <c r="A79" s="49" t="s">
        <v>124</v>
      </c>
      <c r="B79" s="43"/>
      <c r="F79" s="23"/>
      <c r="J79" s="23"/>
      <c r="N79" s="23"/>
      <c r="V79" s="23"/>
      <c r="Z79" s="23"/>
      <c r="AD79" s="23"/>
    </row>
    <row r="80" spans="1:34" ht="24">
      <c r="B80" s="15" t="s">
        <v>125</v>
      </c>
      <c r="C80" s="3">
        <v>2</v>
      </c>
      <c r="D80" s="4">
        <v>56.3</v>
      </c>
      <c r="E80" s="9" t="s">
        <v>139</v>
      </c>
      <c r="F80" s="24" t="s">
        <v>139</v>
      </c>
      <c r="G80" s="3">
        <v>32</v>
      </c>
      <c r="H80" s="4">
        <v>15.9</v>
      </c>
      <c r="I80" s="9" t="s">
        <v>139</v>
      </c>
      <c r="J80" s="24" t="s">
        <v>139</v>
      </c>
      <c r="K80" s="3">
        <v>54</v>
      </c>
      <c r="L80" s="4">
        <v>12</v>
      </c>
      <c r="M80" s="9" t="s">
        <v>139</v>
      </c>
      <c r="N80" s="24" t="s">
        <v>139</v>
      </c>
      <c r="O80" s="3">
        <v>44</v>
      </c>
      <c r="P80" s="4">
        <v>14</v>
      </c>
      <c r="Q80" s="9" t="s">
        <v>139</v>
      </c>
      <c r="R80" s="9" t="s">
        <v>139</v>
      </c>
      <c r="S80" s="3">
        <v>25</v>
      </c>
      <c r="T80" s="4">
        <v>18.399999999999999</v>
      </c>
      <c r="U80" s="9" t="s">
        <v>139</v>
      </c>
      <c r="V80" s="24" t="s">
        <v>139</v>
      </c>
      <c r="W80" s="3">
        <v>9</v>
      </c>
      <c r="X80" s="4">
        <v>34</v>
      </c>
      <c r="Y80" s="9" t="s">
        <v>139</v>
      </c>
      <c r="Z80" s="24" t="s">
        <v>139</v>
      </c>
      <c r="AA80" s="3">
        <v>2</v>
      </c>
      <c r="AB80" s="4">
        <v>62</v>
      </c>
      <c r="AC80" s="9" t="s">
        <v>139</v>
      </c>
      <c r="AD80" s="24" t="s">
        <v>139</v>
      </c>
      <c r="AE80" s="3">
        <v>27</v>
      </c>
      <c r="AF80" s="4">
        <v>7.7</v>
      </c>
      <c r="AG80" s="9" t="s">
        <v>139</v>
      </c>
      <c r="AH80" s="9" t="s">
        <v>139</v>
      </c>
    </row>
    <row r="81" spans="1:34" ht="12">
      <c r="B81" s="15" t="s">
        <v>126</v>
      </c>
      <c r="C81" s="3">
        <v>0</v>
      </c>
      <c r="D81" s="4">
        <v>166.7</v>
      </c>
      <c r="E81" s="9" t="s">
        <v>139</v>
      </c>
      <c r="F81" s="24" t="s">
        <v>139</v>
      </c>
      <c r="G81" s="3">
        <v>9</v>
      </c>
      <c r="H81" s="4">
        <v>43.2</v>
      </c>
      <c r="I81" s="9" t="s">
        <v>139</v>
      </c>
      <c r="J81" s="24" t="s">
        <v>139</v>
      </c>
      <c r="K81" s="3">
        <v>16</v>
      </c>
      <c r="L81" s="4">
        <v>31.2</v>
      </c>
      <c r="M81" s="9" t="s">
        <v>139</v>
      </c>
      <c r="N81" s="24" t="s">
        <v>139</v>
      </c>
      <c r="O81" s="3">
        <v>10</v>
      </c>
      <c r="P81" s="4">
        <v>27.5</v>
      </c>
      <c r="Q81" s="9" t="s">
        <v>139</v>
      </c>
      <c r="R81" s="9" t="s">
        <v>139</v>
      </c>
      <c r="S81" s="3">
        <v>21</v>
      </c>
      <c r="T81" s="4">
        <v>35.299999999999997</v>
      </c>
      <c r="U81" s="9" t="s">
        <v>139</v>
      </c>
      <c r="V81" s="24" t="s">
        <v>139</v>
      </c>
      <c r="W81" s="3">
        <v>7</v>
      </c>
      <c r="X81" s="4">
        <v>60.8</v>
      </c>
      <c r="Y81" s="9" t="s">
        <v>139</v>
      </c>
      <c r="Z81" s="24" t="s">
        <v>139</v>
      </c>
      <c r="AA81" s="3">
        <v>1</v>
      </c>
      <c r="AB81" s="4">
        <v>103.3</v>
      </c>
      <c r="AC81" s="9" t="s">
        <v>139</v>
      </c>
      <c r="AD81" s="24" t="s">
        <v>139</v>
      </c>
      <c r="AE81" s="3">
        <v>10</v>
      </c>
      <c r="AF81" s="4">
        <v>17.399999999999999</v>
      </c>
      <c r="AG81" s="9" t="s">
        <v>139</v>
      </c>
      <c r="AH81" s="9" t="s">
        <v>139</v>
      </c>
    </row>
    <row r="82" spans="1:34" ht="12">
      <c r="B82" s="15" t="s">
        <v>128</v>
      </c>
      <c r="C82" s="3">
        <v>6</v>
      </c>
      <c r="D82" s="4">
        <v>26.9</v>
      </c>
      <c r="E82" s="9" t="s">
        <v>139</v>
      </c>
      <c r="F82" s="24" t="s">
        <v>139</v>
      </c>
      <c r="G82" s="3">
        <v>5</v>
      </c>
      <c r="H82" s="4">
        <v>14.3</v>
      </c>
      <c r="I82" s="9" t="s">
        <v>139</v>
      </c>
      <c r="J82" s="24" t="s">
        <v>139</v>
      </c>
      <c r="K82" s="3">
        <v>2</v>
      </c>
      <c r="L82" s="4">
        <v>17.100000000000001</v>
      </c>
      <c r="M82" s="9" t="s">
        <v>139</v>
      </c>
      <c r="N82" s="24" t="s">
        <v>139</v>
      </c>
      <c r="O82" s="3">
        <v>1</v>
      </c>
      <c r="P82" s="4">
        <v>38.299999999999997</v>
      </c>
      <c r="Q82" s="9" t="s">
        <v>139</v>
      </c>
      <c r="R82" s="9" t="s">
        <v>139</v>
      </c>
      <c r="S82" s="3">
        <v>0</v>
      </c>
      <c r="T82" s="4">
        <v>50.9</v>
      </c>
      <c r="U82" s="9" t="s">
        <v>139</v>
      </c>
      <c r="V82" s="24" t="s">
        <v>139</v>
      </c>
      <c r="W82" s="9" t="s">
        <v>391</v>
      </c>
      <c r="X82" s="9" t="s">
        <v>391</v>
      </c>
      <c r="Y82" s="9" t="s">
        <v>139</v>
      </c>
      <c r="Z82" s="24" t="s">
        <v>139</v>
      </c>
      <c r="AA82" s="9" t="s">
        <v>391</v>
      </c>
      <c r="AB82" s="9" t="s">
        <v>391</v>
      </c>
      <c r="AC82" s="9" t="s">
        <v>139</v>
      </c>
      <c r="AD82" s="24" t="s">
        <v>139</v>
      </c>
      <c r="AE82" s="3">
        <v>2</v>
      </c>
      <c r="AF82" s="4">
        <v>12.4</v>
      </c>
      <c r="AG82" s="9" t="s">
        <v>139</v>
      </c>
      <c r="AH82" s="9" t="s">
        <v>139</v>
      </c>
    </row>
    <row r="83" spans="1:34" ht="14">
      <c r="B83" s="15" t="s">
        <v>395</v>
      </c>
      <c r="C83" s="3">
        <v>1</v>
      </c>
      <c r="D83" s="4">
        <v>27.3</v>
      </c>
      <c r="E83" s="9" t="s">
        <v>139</v>
      </c>
      <c r="F83" s="24" t="s">
        <v>139</v>
      </c>
      <c r="G83" s="3">
        <v>3</v>
      </c>
      <c r="H83" s="4">
        <v>18.5</v>
      </c>
      <c r="I83" s="9" t="s">
        <v>139</v>
      </c>
      <c r="J83" s="24" t="s">
        <v>139</v>
      </c>
      <c r="K83" s="3">
        <v>4</v>
      </c>
      <c r="L83" s="4">
        <v>32.1</v>
      </c>
      <c r="M83" s="9" t="s">
        <v>139</v>
      </c>
      <c r="N83" s="24" t="s">
        <v>139</v>
      </c>
      <c r="O83" s="3">
        <v>5</v>
      </c>
      <c r="P83" s="4">
        <v>52.8</v>
      </c>
      <c r="Q83" s="9" t="s">
        <v>139</v>
      </c>
      <c r="R83" s="9" t="s">
        <v>139</v>
      </c>
      <c r="S83" s="3">
        <v>4</v>
      </c>
      <c r="T83" s="4">
        <v>73</v>
      </c>
      <c r="U83" s="9" t="s">
        <v>139</v>
      </c>
      <c r="V83" s="24" t="s">
        <v>139</v>
      </c>
      <c r="W83" s="3">
        <v>2</v>
      </c>
      <c r="X83" s="4">
        <v>82.7</v>
      </c>
      <c r="Y83" s="9" t="s">
        <v>139</v>
      </c>
      <c r="Z83" s="24" t="s">
        <v>139</v>
      </c>
      <c r="AA83" s="3">
        <v>1</v>
      </c>
      <c r="AB83" s="4">
        <v>68</v>
      </c>
      <c r="AC83" s="9" t="s">
        <v>139</v>
      </c>
      <c r="AD83" s="24" t="s">
        <v>139</v>
      </c>
      <c r="AE83" s="3">
        <v>3</v>
      </c>
      <c r="AF83" s="4">
        <v>22.1</v>
      </c>
      <c r="AG83" s="9" t="s">
        <v>139</v>
      </c>
      <c r="AH83" s="9" t="s">
        <v>139</v>
      </c>
    </row>
    <row r="84" spans="1:34">
      <c r="A84" s="49" t="s">
        <v>165</v>
      </c>
      <c r="B84" s="50"/>
      <c r="C84" s="6">
        <v>9</v>
      </c>
      <c r="D84" s="7">
        <v>21</v>
      </c>
      <c r="E84" s="11" t="s">
        <v>139</v>
      </c>
      <c r="F84" s="27" t="s">
        <v>139</v>
      </c>
      <c r="G84" s="6">
        <v>49</v>
      </c>
      <c r="H84" s="7">
        <v>13.8</v>
      </c>
      <c r="I84" s="11" t="s">
        <v>139</v>
      </c>
      <c r="J84" s="27" t="s">
        <v>139</v>
      </c>
      <c r="K84" s="6">
        <v>77</v>
      </c>
      <c r="L84" s="7">
        <v>10</v>
      </c>
      <c r="M84" s="11" t="s">
        <v>139</v>
      </c>
      <c r="N84" s="27" t="s">
        <v>139</v>
      </c>
      <c r="O84" s="6">
        <v>59</v>
      </c>
      <c r="P84" s="7">
        <v>13.4</v>
      </c>
      <c r="Q84" s="11" t="s">
        <v>139</v>
      </c>
      <c r="R84" s="11" t="s">
        <v>139</v>
      </c>
      <c r="S84" s="6">
        <v>50</v>
      </c>
      <c r="T84" s="7">
        <v>18.899999999999999</v>
      </c>
      <c r="U84" s="11" t="s">
        <v>139</v>
      </c>
      <c r="V84" s="27" t="s">
        <v>139</v>
      </c>
      <c r="W84" s="6">
        <v>18</v>
      </c>
      <c r="X84" s="7">
        <v>35.5</v>
      </c>
      <c r="Y84" s="11" t="s">
        <v>139</v>
      </c>
      <c r="Z84" s="27" t="s">
        <v>139</v>
      </c>
      <c r="AA84" s="6">
        <v>4</v>
      </c>
      <c r="AB84" s="7">
        <v>43.9</v>
      </c>
      <c r="AC84" s="11" t="s">
        <v>139</v>
      </c>
      <c r="AD84" s="27" t="s">
        <v>139</v>
      </c>
      <c r="AE84" s="6">
        <v>42</v>
      </c>
      <c r="AF84" s="7">
        <v>6.8</v>
      </c>
      <c r="AG84" s="11" t="s">
        <v>139</v>
      </c>
      <c r="AH84" s="11" t="s">
        <v>139</v>
      </c>
    </row>
    <row r="85" spans="1:34">
      <c r="A85" s="49" t="s">
        <v>166</v>
      </c>
      <c r="B85" s="50"/>
      <c r="C85" s="6">
        <v>9</v>
      </c>
      <c r="D85" s="7">
        <v>90.7</v>
      </c>
      <c r="E85" s="11" t="s">
        <v>139</v>
      </c>
      <c r="F85" s="27" t="s">
        <v>139</v>
      </c>
      <c r="G85" s="6">
        <v>95</v>
      </c>
      <c r="H85" s="7">
        <v>34.299999999999997</v>
      </c>
      <c r="I85" s="11" t="s">
        <v>139</v>
      </c>
      <c r="J85" s="27" t="s">
        <v>139</v>
      </c>
      <c r="K85" s="6">
        <v>217</v>
      </c>
      <c r="L85" s="7">
        <v>15.9</v>
      </c>
      <c r="M85" s="11" t="s">
        <v>139</v>
      </c>
      <c r="N85" s="27" t="s">
        <v>139</v>
      </c>
      <c r="O85" s="6">
        <v>377</v>
      </c>
      <c r="P85" s="7">
        <v>13.8</v>
      </c>
      <c r="Q85" s="11" t="s">
        <v>139</v>
      </c>
      <c r="R85" s="11" t="s">
        <v>139</v>
      </c>
      <c r="S85" s="16">
        <v>548</v>
      </c>
      <c r="T85" s="17">
        <v>17.8</v>
      </c>
      <c r="U85" s="18" t="s">
        <v>139</v>
      </c>
      <c r="V85" s="28" t="s">
        <v>139</v>
      </c>
      <c r="W85" s="16">
        <v>554</v>
      </c>
      <c r="X85" s="17">
        <v>13.9</v>
      </c>
      <c r="Y85" s="18" t="s">
        <v>139</v>
      </c>
      <c r="Z85" s="28" t="s">
        <v>139</v>
      </c>
      <c r="AA85" s="16">
        <v>493</v>
      </c>
      <c r="AB85" s="17">
        <v>19.3</v>
      </c>
      <c r="AC85" s="18" t="s">
        <v>139</v>
      </c>
      <c r="AD85" s="28" t="s">
        <v>139</v>
      </c>
      <c r="AE85" s="16">
        <v>292</v>
      </c>
      <c r="AF85" s="17">
        <v>7.7</v>
      </c>
      <c r="AG85" s="18" t="s">
        <v>139</v>
      </c>
      <c r="AH85" s="18" t="s">
        <v>139</v>
      </c>
    </row>
    <row r="87" spans="1:34" ht="12.75" customHeight="1">
      <c r="A87" s="53" t="s">
        <v>399</v>
      </c>
      <c r="B87" s="43"/>
      <c r="C87" s="43"/>
      <c r="D87" s="43"/>
      <c r="E87" s="43"/>
      <c r="F87" s="43"/>
      <c r="G87" s="43"/>
      <c r="H87" s="43"/>
      <c r="I87" s="43"/>
      <c r="J87" s="43"/>
      <c r="K87" s="43"/>
      <c r="L87" s="43"/>
      <c r="M87" s="43"/>
      <c r="N87" s="43"/>
      <c r="O87" s="43"/>
      <c r="P87" s="43"/>
      <c r="Q87" s="43"/>
      <c r="R87" s="43"/>
    </row>
    <row r="88" spans="1:34" ht="12.75" customHeight="1">
      <c r="A88" s="53" t="s">
        <v>145</v>
      </c>
      <c r="B88" s="43"/>
      <c r="C88" s="43"/>
      <c r="D88" s="43"/>
      <c r="E88" s="43"/>
      <c r="F88" s="43"/>
      <c r="G88" s="43"/>
      <c r="H88" s="43"/>
      <c r="I88" s="43"/>
      <c r="J88" s="43"/>
      <c r="K88" s="43"/>
      <c r="L88" s="43"/>
      <c r="M88" s="43"/>
      <c r="N88" s="43"/>
      <c r="O88" s="43"/>
      <c r="P88" s="43"/>
      <c r="Q88" s="43"/>
      <c r="R88" s="43"/>
    </row>
    <row r="89" spans="1:34" ht="12.75" customHeight="1">
      <c r="A89" s="53" t="s">
        <v>146</v>
      </c>
      <c r="B89" s="43"/>
      <c r="C89" s="43"/>
      <c r="D89" s="43"/>
      <c r="E89" s="43"/>
      <c r="F89" s="43"/>
      <c r="G89" s="43"/>
      <c r="H89" s="43"/>
      <c r="I89" s="43"/>
      <c r="J89" s="43"/>
      <c r="K89" s="43"/>
      <c r="L89" s="43"/>
      <c r="M89" s="43"/>
      <c r="N89" s="43"/>
      <c r="O89" s="43"/>
      <c r="P89" s="43"/>
      <c r="Q89" s="43"/>
      <c r="R89" s="43"/>
    </row>
    <row r="90" spans="1:34" ht="12.75" customHeight="1">
      <c r="A90" s="53" t="s">
        <v>400</v>
      </c>
      <c r="B90" s="43"/>
      <c r="C90" s="43"/>
      <c r="D90" s="43"/>
      <c r="E90" s="43"/>
      <c r="F90" s="43"/>
      <c r="G90" s="43"/>
      <c r="H90" s="43"/>
      <c r="I90" s="43"/>
      <c r="J90" s="43"/>
      <c r="K90" s="43"/>
      <c r="L90" s="43"/>
      <c r="M90" s="43"/>
      <c r="N90" s="43"/>
      <c r="O90" s="43"/>
      <c r="P90" s="43"/>
      <c r="Q90" s="43"/>
      <c r="R90" s="43"/>
    </row>
    <row r="91" spans="1:34" ht="12.75" customHeight="1">
      <c r="A91" s="53" t="s">
        <v>401</v>
      </c>
      <c r="B91" s="43"/>
      <c r="C91" s="43"/>
      <c r="D91" s="43"/>
      <c r="E91" s="43"/>
      <c r="F91" s="43"/>
      <c r="G91" s="43"/>
      <c r="H91" s="43"/>
      <c r="I91" s="43"/>
      <c r="J91" s="43"/>
      <c r="K91" s="43"/>
      <c r="L91" s="43"/>
      <c r="M91" s="43"/>
      <c r="N91" s="43"/>
      <c r="O91" s="43"/>
      <c r="P91" s="43"/>
      <c r="Q91" s="43"/>
      <c r="R91" s="43"/>
    </row>
    <row r="92" spans="1:34" ht="12.75" customHeight="1">
      <c r="A92" s="53" t="s">
        <v>402</v>
      </c>
      <c r="B92" s="43"/>
      <c r="C92" s="43"/>
      <c r="D92" s="43"/>
      <c r="E92" s="43"/>
      <c r="F92" s="43"/>
      <c r="G92" s="43"/>
      <c r="H92" s="43"/>
      <c r="I92" s="43"/>
      <c r="J92" s="43"/>
      <c r="K92" s="43"/>
      <c r="L92" s="43"/>
      <c r="M92" s="43"/>
      <c r="N92" s="43"/>
      <c r="O92" s="43"/>
      <c r="P92" s="43"/>
      <c r="Q92" s="43"/>
      <c r="R92" s="43"/>
    </row>
    <row r="93" spans="1:34" ht="12.75" customHeight="1">
      <c r="A93" s="49" t="s">
        <v>152</v>
      </c>
      <c r="B93" s="43"/>
      <c r="C93" s="43"/>
      <c r="D93" s="43"/>
      <c r="E93" s="43"/>
      <c r="F93" s="43"/>
      <c r="G93" s="43"/>
      <c r="H93" s="43"/>
      <c r="I93" s="43"/>
      <c r="J93" s="43"/>
      <c r="K93" s="43"/>
      <c r="L93" s="43"/>
      <c r="M93" s="43"/>
      <c r="N93" s="43"/>
      <c r="O93" s="43"/>
      <c r="P93" s="43"/>
      <c r="Q93" s="43"/>
      <c r="R93" s="43"/>
    </row>
    <row r="94" spans="1:34" ht="12.75" customHeight="1">
      <c r="A94" s="53" t="s">
        <v>153</v>
      </c>
      <c r="B94" s="43"/>
      <c r="C94" s="43"/>
      <c r="D94" s="43"/>
      <c r="E94" s="43"/>
      <c r="F94" s="43"/>
      <c r="G94" s="43"/>
      <c r="H94" s="43"/>
      <c r="I94" s="43"/>
      <c r="J94" s="43"/>
      <c r="K94" s="43"/>
      <c r="L94" s="43"/>
      <c r="M94" s="43"/>
      <c r="N94" s="43"/>
      <c r="O94" s="43"/>
      <c r="P94" s="43"/>
      <c r="Q94" s="43"/>
      <c r="R94" s="43"/>
    </row>
    <row r="95" spans="1:34" ht="12.75" customHeight="1">
      <c r="A95" s="53" t="s">
        <v>154</v>
      </c>
      <c r="B95" s="43"/>
      <c r="C95" s="43"/>
      <c r="D95" s="43"/>
      <c r="E95" s="43"/>
      <c r="F95" s="43"/>
      <c r="G95" s="43"/>
      <c r="H95" s="43"/>
      <c r="I95" s="43"/>
      <c r="J95" s="43"/>
      <c r="K95" s="43"/>
      <c r="L95" s="43"/>
      <c r="M95" s="43"/>
      <c r="N95" s="43"/>
      <c r="O95" s="43"/>
      <c r="P95" s="43"/>
      <c r="Q95" s="43"/>
      <c r="R95" s="43"/>
    </row>
    <row r="96" spans="1:34" ht="12.75" customHeight="1">
      <c r="A96" s="53" t="s">
        <v>155</v>
      </c>
      <c r="B96" s="43"/>
      <c r="C96" s="43"/>
      <c r="D96" s="43"/>
      <c r="E96" s="43"/>
      <c r="F96" s="43"/>
      <c r="G96" s="43"/>
      <c r="H96" s="43"/>
      <c r="I96" s="43"/>
      <c r="J96" s="43"/>
      <c r="K96" s="43"/>
      <c r="L96" s="43"/>
      <c r="M96" s="43"/>
      <c r="N96" s="43"/>
      <c r="O96" s="43"/>
      <c r="P96" s="43"/>
      <c r="Q96" s="43"/>
      <c r="R96" s="43"/>
    </row>
    <row r="97" spans="1:18" ht="12.75" customHeight="1">
      <c r="A97" s="49" t="s">
        <v>156</v>
      </c>
      <c r="B97" s="43"/>
      <c r="C97" s="43"/>
      <c r="D97" s="43"/>
      <c r="E97" s="43"/>
      <c r="F97" s="43"/>
      <c r="G97" s="43"/>
      <c r="H97" s="43"/>
      <c r="I97" s="43"/>
      <c r="J97" s="43"/>
      <c r="K97" s="43"/>
      <c r="L97" s="43"/>
      <c r="M97" s="43"/>
      <c r="N97" s="43"/>
      <c r="O97" s="43"/>
      <c r="P97" s="43"/>
      <c r="Q97" s="43"/>
      <c r="R97" s="43"/>
    </row>
  </sheetData>
  <mergeCells count="74">
    <mergeCell ref="S9:V9"/>
    <mergeCell ref="W9:Z9"/>
    <mergeCell ref="AA9:AD9"/>
    <mergeCell ref="AE9:AH9"/>
    <mergeCell ref="A94:R94"/>
    <mergeCell ref="A95:R95"/>
    <mergeCell ref="A96:R96"/>
    <mergeCell ref="A97:R97"/>
    <mergeCell ref="A89:R89"/>
    <mergeCell ref="A90:R90"/>
    <mergeCell ref="A91:R91"/>
    <mergeCell ref="A92:R92"/>
    <mergeCell ref="A93:R93"/>
    <mergeCell ref="A87:R87"/>
    <mergeCell ref="A88:R88"/>
    <mergeCell ref="W68:Z68"/>
    <mergeCell ref="AA68:AD68"/>
    <mergeCell ref="AE68:AH68"/>
    <mergeCell ref="A78:B78"/>
    <mergeCell ref="A79:B79"/>
    <mergeCell ref="A84:B84"/>
    <mergeCell ref="A85:B85"/>
    <mergeCell ref="S68:V68"/>
    <mergeCell ref="C68:F68"/>
    <mergeCell ref="G68:J68"/>
    <mergeCell ref="K68:N68"/>
    <mergeCell ref="O68:R68"/>
    <mergeCell ref="A69:B69"/>
    <mergeCell ref="A67:R67"/>
    <mergeCell ref="S48:V48"/>
    <mergeCell ref="W48:Z48"/>
    <mergeCell ref="AA48:AD48"/>
    <mergeCell ref="AE48:AH48"/>
    <mergeCell ref="A49:B49"/>
    <mergeCell ref="A58:B58"/>
    <mergeCell ref="A59:B59"/>
    <mergeCell ref="A64:B64"/>
    <mergeCell ref="A65:B65"/>
    <mergeCell ref="A47:R47"/>
    <mergeCell ref="C48:F48"/>
    <mergeCell ref="G48:J48"/>
    <mergeCell ref="K48:N48"/>
    <mergeCell ref="O48:R48"/>
    <mergeCell ref="W28:Z28"/>
    <mergeCell ref="AA28:AD28"/>
    <mergeCell ref="AE28:AH28"/>
    <mergeCell ref="A38:B38"/>
    <mergeCell ref="A39:B39"/>
    <mergeCell ref="A44:B44"/>
    <mergeCell ref="A45:B45"/>
    <mergeCell ref="S28:V28"/>
    <mergeCell ref="C28:F28"/>
    <mergeCell ref="G28:J28"/>
    <mergeCell ref="K28:N28"/>
    <mergeCell ref="O28:R28"/>
    <mergeCell ref="A29:B29"/>
    <mergeCell ref="A27:R27"/>
    <mergeCell ref="A10:B10"/>
    <mergeCell ref="A19:B19"/>
    <mergeCell ref="A20:B20"/>
    <mergeCell ref="A25:B25"/>
    <mergeCell ref="A26:B26"/>
    <mergeCell ref="A6:B7"/>
    <mergeCell ref="C6:R6"/>
    <mergeCell ref="A8:R8"/>
    <mergeCell ref="C9:F9"/>
    <mergeCell ref="G9:J9"/>
    <mergeCell ref="K9:N9"/>
    <mergeCell ref="O9:R9"/>
    <mergeCell ref="A1:R1"/>
    <mergeCell ref="A2:R2"/>
    <mergeCell ref="A3:R3"/>
    <mergeCell ref="A4:R4"/>
    <mergeCell ref="A5:R5"/>
  </mergeCells>
  <pageMargins left="0.7" right="0.7" top="0.75" bottom="0.75" header="0.3" footer="0.3"/>
  <pageSetup paperSize="9" orientation="portrait" horizontalDpi="300" verticalDpi="30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H97"/>
  <sheetViews>
    <sheetView workbookViewId="0">
      <pane ySplit="6" topLeftCell="A7" activePane="bottomLeft" state="frozen"/>
      <selection pane="bottomLeft" activeCell="A3" sqref="A3:R3"/>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 min="19" max="19" width="12.75" bestFit="1" customWidth="1"/>
    <col min="23" max="23" width="12.75" bestFit="1" customWidth="1"/>
  </cols>
  <sheetData>
    <row r="1" spans="1:34" ht="12.75" customHeight="1">
      <c r="A1" s="42" t="s">
        <v>46</v>
      </c>
      <c r="B1" s="43"/>
      <c r="C1" s="43"/>
      <c r="D1" s="43"/>
      <c r="E1" s="43"/>
      <c r="F1" s="43"/>
      <c r="G1" s="43"/>
      <c r="H1" s="43"/>
      <c r="I1" s="43"/>
      <c r="J1" s="43"/>
      <c r="K1" s="43"/>
      <c r="L1" s="43"/>
      <c r="M1" s="43"/>
      <c r="N1" s="43"/>
      <c r="O1" s="43"/>
      <c r="P1" s="43"/>
      <c r="Q1" s="43"/>
      <c r="R1" s="43"/>
    </row>
    <row r="2" spans="1:34" ht="12.75" customHeight="1">
      <c r="A2" s="44" t="s">
        <v>404</v>
      </c>
      <c r="B2" s="43"/>
      <c r="C2" s="43"/>
      <c r="D2" s="43"/>
      <c r="E2" s="43"/>
      <c r="F2" s="43"/>
      <c r="G2" s="43"/>
      <c r="H2" s="43"/>
      <c r="I2" s="43"/>
      <c r="J2" s="43"/>
      <c r="K2" s="43"/>
      <c r="L2" s="43"/>
      <c r="M2" s="43"/>
      <c r="N2" s="43"/>
      <c r="O2" s="43"/>
      <c r="P2" s="43"/>
      <c r="Q2" s="43"/>
      <c r="R2" s="43"/>
    </row>
    <row r="3" spans="1:34" ht="12.75" customHeight="1">
      <c r="A3" s="42" t="s">
        <v>384</v>
      </c>
      <c r="B3" s="43"/>
      <c r="C3" s="43"/>
      <c r="D3" s="43"/>
      <c r="E3" s="43"/>
      <c r="F3" s="43"/>
      <c r="G3" s="43"/>
      <c r="H3" s="43"/>
      <c r="I3" s="43"/>
      <c r="J3" s="43"/>
      <c r="K3" s="43"/>
      <c r="L3" s="43"/>
      <c r="M3" s="43"/>
      <c r="N3" s="43"/>
      <c r="O3" s="43"/>
      <c r="P3" s="43"/>
      <c r="Q3" s="43"/>
      <c r="R3" s="43"/>
    </row>
    <row r="4" spans="1:34" ht="12.75" customHeight="1">
      <c r="A4" s="42" t="s">
        <v>89</v>
      </c>
      <c r="B4" s="43"/>
      <c r="C4" s="43"/>
      <c r="D4" s="43"/>
      <c r="E4" s="43"/>
      <c r="F4" s="43"/>
      <c r="G4" s="43"/>
      <c r="H4" s="43"/>
      <c r="I4" s="43"/>
      <c r="J4" s="43"/>
      <c r="K4" s="43"/>
      <c r="L4" s="43"/>
      <c r="M4" s="43"/>
      <c r="N4" s="43"/>
      <c r="O4" s="43"/>
      <c r="P4" s="43"/>
      <c r="Q4" s="43"/>
      <c r="R4" s="43"/>
    </row>
    <row r="5" spans="1:34">
      <c r="A5" s="46" t="s">
        <v>91</v>
      </c>
      <c r="B5" s="46" t="s">
        <v>92</v>
      </c>
      <c r="C5" s="47" t="s">
        <v>386</v>
      </c>
      <c r="D5" s="47"/>
      <c r="E5" s="47"/>
      <c r="F5" s="47"/>
      <c r="G5" s="47"/>
      <c r="H5" s="47"/>
      <c r="I5" s="47"/>
      <c r="J5" s="47"/>
      <c r="K5" s="47"/>
      <c r="L5" s="47"/>
      <c r="M5" s="47"/>
      <c r="N5" s="47"/>
      <c r="O5" s="47"/>
      <c r="P5" s="47"/>
      <c r="Q5" s="47"/>
      <c r="R5" s="47"/>
    </row>
    <row r="6" spans="1:34" ht="48">
      <c r="A6" s="46" t="s">
        <v>92</v>
      </c>
      <c r="B6" s="46" t="s">
        <v>92</v>
      </c>
      <c r="C6" s="1" t="s">
        <v>97</v>
      </c>
      <c r="D6" s="1" t="s">
        <v>98</v>
      </c>
      <c r="E6" s="1" t="s">
        <v>99</v>
      </c>
      <c r="F6" s="1" t="s">
        <v>100</v>
      </c>
      <c r="G6" s="1" t="s">
        <v>97</v>
      </c>
      <c r="H6" s="1" t="s">
        <v>98</v>
      </c>
      <c r="I6" s="1" t="s">
        <v>99</v>
      </c>
      <c r="J6" s="1" t="s">
        <v>100</v>
      </c>
      <c r="K6" s="1" t="s">
        <v>97</v>
      </c>
      <c r="L6" s="1" t="s">
        <v>98</v>
      </c>
      <c r="M6" s="1" t="s">
        <v>99</v>
      </c>
      <c r="N6" s="1" t="s">
        <v>100</v>
      </c>
      <c r="O6" s="1" t="s">
        <v>97</v>
      </c>
      <c r="P6" s="1" t="s">
        <v>98</v>
      </c>
      <c r="Q6" s="1" t="s">
        <v>99</v>
      </c>
      <c r="R6" s="1" t="s">
        <v>100</v>
      </c>
      <c r="S6" s="1" t="s">
        <v>97</v>
      </c>
      <c r="T6" s="1" t="s">
        <v>98</v>
      </c>
      <c r="U6" s="1" t="s">
        <v>99</v>
      </c>
      <c r="V6" s="1" t="s">
        <v>100</v>
      </c>
      <c r="W6" s="1" t="s">
        <v>97</v>
      </c>
      <c r="X6" s="1" t="s">
        <v>98</v>
      </c>
      <c r="Y6" s="1" t="s">
        <v>99</v>
      </c>
      <c r="Z6" s="1" t="s">
        <v>100</v>
      </c>
      <c r="AA6" s="1" t="s">
        <v>97</v>
      </c>
      <c r="AB6" s="1" t="s">
        <v>98</v>
      </c>
      <c r="AC6" s="1" t="s">
        <v>99</v>
      </c>
      <c r="AD6" s="1" t="s">
        <v>100</v>
      </c>
      <c r="AE6" s="1" t="s">
        <v>97</v>
      </c>
      <c r="AF6" s="1" t="s">
        <v>98</v>
      </c>
      <c r="AG6" s="1" t="s">
        <v>99</v>
      </c>
      <c r="AH6" s="1" t="s">
        <v>100</v>
      </c>
    </row>
    <row r="7" spans="1:34">
      <c r="A7" s="58" t="s">
        <v>103</v>
      </c>
      <c r="B7" s="58"/>
      <c r="C7" s="58"/>
      <c r="D7" s="58"/>
      <c r="E7" s="58"/>
      <c r="F7" s="58"/>
      <c r="G7" s="58"/>
      <c r="H7" s="58"/>
      <c r="I7" s="58"/>
      <c r="J7" s="58"/>
      <c r="K7" s="58"/>
      <c r="L7" s="58"/>
      <c r="M7" s="58"/>
      <c r="N7" s="58"/>
      <c r="O7" s="58"/>
      <c r="P7" s="58"/>
      <c r="Q7" s="58"/>
      <c r="R7" s="58"/>
    </row>
    <row r="8" spans="1:34">
      <c r="C8" s="48" t="s">
        <v>387</v>
      </c>
      <c r="D8" s="48" t="s">
        <v>227</v>
      </c>
      <c r="E8" s="48" t="s">
        <v>227</v>
      </c>
      <c r="F8" s="59" t="s">
        <v>227</v>
      </c>
      <c r="G8" s="48" t="s">
        <v>388</v>
      </c>
      <c r="H8" s="48" t="s">
        <v>227</v>
      </c>
      <c r="I8" s="48" t="s">
        <v>227</v>
      </c>
      <c r="J8" s="59" t="s">
        <v>227</v>
      </c>
      <c r="K8" s="48" t="s">
        <v>389</v>
      </c>
      <c r="L8" s="48" t="s">
        <v>227</v>
      </c>
      <c r="M8" s="48" t="s">
        <v>227</v>
      </c>
      <c r="N8" s="59" t="s">
        <v>227</v>
      </c>
      <c r="O8" s="48" t="s">
        <v>390</v>
      </c>
      <c r="P8" s="48"/>
      <c r="Q8" s="48"/>
      <c r="R8" s="48"/>
      <c r="S8" s="48" t="s">
        <v>396</v>
      </c>
      <c r="T8" s="48" t="s">
        <v>227</v>
      </c>
      <c r="U8" s="48" t="s">
        <v>227</v>
      </c>
      <c r="V8" s="59" t="s">
        <v>227</v>
      </c>
      <c r="W8" s="48" t="s">
        <v>397</v>
      </c>
      <c r="X8" s="48" t="s">
        <v>227</v>
      </c>
      <c r="Y8" s="48" t="s">
        <v>227</v>
      </c>
      <c r="Z8" s="59" t="s">
        <v>227</v>
      </c>
      <c r="AA8" s="48" t="s">
        <v>398</v>
      </c>
      <c r="AB8" s="48" t="s">
        <v>227</v>
      </c>
      <c r="AC8" s="48" t="s">
        <v>227</v>
      </c>
      <c r="AD8" s="59" t="s">
        <v>227</v>
      </c>
      <c r="AE8" s="48" t="s">
        <v>95</v>
      </c>
      <c r="AF8" s="48"/>
      <c r="AG8" s="48"/>
      <c r="AH8" s="48"/>
    </row>
    <row r="9" spans="1:34">
      <c r="A9" s="49" t="s">
        <v>104</v>
      </c>
      <c r="B9" s="43"/>
      <c r="F9" s="23"/>
      <c r="J9" s="23"/>
      <c r="N9" s="23"/>
      <c r="V9" s="23"/>
      <c r="Z9" s="23"/>
      <c r="AD9" s="23"/>
    </row>
    <row r="10" spans="1:34" ht="12">
      <c r="B10" s="15" t="s">
        <v>105</v>
      </c>
      <c r="C10" s="3">
        <v>4214085</v>
      </c>
      <c r="D10" s="4">
        <v>50</v>
      </c>
      <c r="E10" s="4">
        <v>11.5</v>
      </c>
      <c r="F10" s="25">
        <v>83.2</v>
      </c>
      <c r="G10" s="3">
        <v>77228284</v>
      </c>
      <c r="H10" s="4">
        <v>11.5</v>
      </c>
      <c r="I10" s="4">
        <v>30.4</v>
      </c>
      <c r="J10" s="25">
        <v>25.4</v>
      </c>
      <c r="K10" s="3">
        <v>166069001</v>
      </c>
      <c r="L10" s="4">
        <v>9.3000000000000007</v>
      </c>
      <c r="M10" s="4">
        <v>44.6</v>
      </c>
      <c r="N10" s="25">
        <v>19.2</v>
      </c>
      <c r="O10" s="3">
        <v>173969477</v>
      </c>
      <c r="P10" s="4">
        <v>8.4</v>
      </c>
      <c r="Q10" s="4">
        <v>38.700000000000003</v>
      </c>
      <c r="R10" s="4">
        <v>18.399999999999999</v>
      </c>
      <c r="S10" s="3">
        <v>213794696</v>
      </c>
      <c r="T10" s="4">
        <v>7.7</v>
      </c>
      <c r="U10" s="4">
        <v>59.8</v>
      </c>
      <c r="V10" s="25">
        <v>20.399999999999999</v>
      </c>
      <c r="W10" s="3">
        <v>160793513</v>
      </c>
      <c r="X10" s="4">
        <v>9.1999999999999993</v>
      </c>
      <c r="Y10" s="4">
        <v>46.4</v>
      </c>
      <c r="Z10" s="25">
        <v>18.2</v>
      </c>
      <c r="AA10" s="3">
        <v>130471075</v>
      </c>
      <c r="AB10" s="4">
        <v>10.8</v>
      </c>
      <c r="AC10" s="4">
        <v>75.5</v>
      </c>
      <c r="AD10" s="25">
        <v>32.5</v>
      </c>
      <c r="AE10" s="3">
        <v>926540131</v>
      </c>
      <c r="AF10" s="4">
        <v>3.9</v>
      </c>
      <c r="AG10" s="4">
        <v>49.1</v>
      </c>
      <c r="AH10" s="4">
        <v>9</v>
      </c>
    </row>
    <row r="11" spans="1:34" ht="12">
      <c r="B11" s="15" t="s">
        <v>106</v>
      </c>
      <c r="C11" s="3">
        <v>936681</v>
      </c>
      <c r="D11" s="4">
        <v>83.8</v>
      </c>
      <c r="E11" s="4">
        <v>23</v>
      </c>
      <c r="F11" s="25">
        <v>164.7</v>
      </c>
      <c r="G11" s="3">
        <v>19966551</v>
      </c>
      <c r="H11" s="4">
        <v>25.1</v>
      </c>
      <c r="I11" s="4">
        <v>102.7</v>
      </c>
      <c r="J11" s="25">
        <v>81.3</v>
      </c>
      <c r="K11" s="3">
        <v>35202667</v>
      </c>
      <c r="L11" s="4">
        <v>20.7</v>
      </c>
      <c r="M11" s="4">
        <v>18.7</v>
      </c>
      <c r="N11" s="25">
        <v>36</v>
      </c>
      <c r="O11" s="3">
        <v>52715981</v>
      </c>
      <c r="P11" s="4">
        <v>22.8</v>
      </c>
      <c r="Q11" s="4">
        <v>8.5</v>
      </c>
      <c r="R11" s="4">
        <v>30.5</v>
      </c>
      <c r="S11" s="3">
        <v>58109369</v>
      </c>
      <c r="T11" s="4">
        <v>16.8</v>
      </c>
      <c r="U11" s="4">
        <v>21.5</v>
      </c>
      <c r="V11" s="25">
        <v>38.200000000000003</v>
      </c>
      <c r="W11" s="3">
        <v>43964040</v>
      </c>
      <c r="X11" s="4">
        <v>24.5</v>
      </c>
      <c r="Y11" s="4">
        <v>27.4</v>
      </c>
      <c r="Z11" s="25">
        <v>51.3</v>
      </c>
      <c r="AA11" s="3">
        <v>24097211</v>
      </c>
      <c r="AB11" s="4">
        <v>40.200000000000003</v>
      </c>
      <c r="AC11" s="4">
        <v>49.9</v>
      </c>
      <c r="AD11" s="25">
        <v>78.8</v>
      </c>
      <c r="AE11" s="3">
        <v>234992501</v>
      </c>
      <c r="AF11" s="4">
        <v>9.4</v>
      </c>
      <c r="AG11" s="4">
        <v>25.5</v>
      </c>
      <c r="AH11" s="4">
        <v>17.8</v>
      </c>
    </row>
    <row r="12" spans="1:34" ht="14">
      <c r="B12" s="15" t="s">
        <v>392</v>
      </c>
      <c r="C12" s="3">
        <v>4809659</v>
      </c>
      <c r="D12" s="4">
        <v>13.1</v>
      </c>
      <c r="E12" s="4">
        <v>15.7</v>
      </c>
      <c r="F12" s="25">
        <v>25</v>
      </c>
      <c r="G12" s="3">
        <v>25421420</v>
      </c>
      <c r="H12" s="4">
        <v>11.2</v>
      </c>
      <c r="I12" s="4">
        <v>41.7</v>
      </c>
      <c r="J12" s="25">
        <v>20</v>
      </c>
      <c r="K12" s="3">
        <v>38134788</v>
      </c>
      <c r="L12" s="4">
        <v>7.9</v>
      </c>
      <c r="M12" s="4">
        <v>33.200000000000003</v>
      </c>
      <c r="N12" s="25">
        <v>13</v>
      </c>
      <c r="O12" s="3">
        <v>53417368</v>
      </c>
      <c r="P12" s="4">
        <v>7.3</v>
      </c>
      <c r="Q12" s="4">
        <v>49.7</v>
      </c>
      <c r="R12" s="4">
        <v>15.4</v>
      </c>
      <c r="S12" s="3">
        <v>54553840</v>
      </c>
      <c r="T12" s="4">
        <v>8.1999999999999993</v>
      </c>
      <c r="U12" s="4">
        <v>41.4</v>
      </c>
      <c r="V12" s="25">
        <v>15.5</v>
      </c>
      <c r="W12" s="3">
        <v>40824139</v>
      </c>
      <c r="X12" s="4">
        <v>6.7</v>
      </c>
      <c r="Y12" s="4">
        <v>30.3</v>
      </c>
      <c r="Z12" s="25">
        <v>11.6</v>
      </c>
      <c r="AA12" s="3">
        <v>26791068</v>
      </c>
      <c r="AB12" s="4">
        <v>11.5</v>
      </c>
      <c r="AC12" s="4">
        <v>50.8</v>
      </c>
      <c r="AD12" s="25">
        <v>22.1</v>
      </c>
      <c r="AE12" s="3">
        <v>243952283</v>
      </c>
      <c r="AF12" s="4">
        <v>3.9</v>
      </c>
      <c r="AG12" s="4">
        <v>40.1</v>
      </c>
      <c r="AH12" s="4">
        <v>6.7</v>
      </c>
    </row>
    <row r="13" spans="1:34" ht="12">
      <c r="A13" s="8"/>
      <c r="B13" s="20" t="s">
        <v>393</v>
      </c>
      <c r="C13" s="6">
        <v>9960425</v>
      </c>
      <c r="D13" s="7">
        <v>26.2</v>
      </c>
      <c r="E13" s="7">
        <v>14.5</v>
      </c>
      <c r="F13" s="26">
        <v>42</v>
      </c>
      <c r="G13" s="6">
        <v>122616255</v>
      </c>
      <c r="H13" s="7">
        <v>9.4</v>
      </c>
      <c r="I13" s="7">
        <v>40.9</v>
      </c>
      <c r="J13" s="26">
        <v>20.6</v>
      </c>
      <c r="K13" s="6">
        <v>239406456</v>
      </c>
      <c r="L13" s="7">
        <v>8.1</v>
      </c>
      <c r="M13" s="7">
        <v>38.299999999999997</v>
      </c>
      <c r="N13" s="26">
        <v>16</v>
      </c>
      <c r="O13" s="6">
        <v>280102827</v>
      </c>
      <c r="P13" s="7">
        <v>7.7</v>
      </c>
      <c r="Q13" s="7">
        <v>33.6</v>
      </c>
      <c r="R13" s="7">
        <v>16</v>
      </c>
      <c r="S13" s="6">
        <v>326457906</v>
      </c>
      <c r="T13" s="7">
        <v>6.8</v>
      </c>
      <c r="U13" s="7">
        <v>48.3</v>
      </c>
      <c r="V13" s="26">
        <v>16.7</v>
      </c>
      <c r="W13" s="6">
        <v>245581693</v>
      </c>
      <c r="X13" s="7">
        <v>8.6999999999999993</v>
      </c>
      <c r="Y13" s="7">
        <v>39.799999999999997</v>
      </c>
      <c r="Z13" s="26">
        <v>16.5</v>
      </c>
      <c r="AA13" s="6">
        <v>181359354</v>
      </c>
      <c r="AB13" s="7">
        <v>10.7</v>
      </c>
      <c r="AC13" s="7">
        <v>67.599999999999994</v>
      </c>
      <c r="AD13" s="26">
        <v>25.2</v>
      </c>
      <c r="AE13" s="6">
        <v>1405484916</v>
      </c>
      <c r="AF13" s="7">
        <v>3.3</v>
      </c>
      <c r="AG13" s="7">
        <v>43</v>
      </c>
      <c r="AH13" s="7">
        <v>6.8</v>
      </c>
    </row>
    <row r="14" spans="1:34" ht="12">
      <c r="B14" s="15" t="s">
        <v>110</v>
      </c>
      <c r="C14" s="3">
        <v>3995245</v>
      </c>
      <c r="D14" s="4">
        <v>18.600000000000001</v>
      </c>
      <c r="E14" s="4">
        <v>9.4</v>
      </c>
      <c r="F14" s="25">
        <v>31.9</v>
      </c>
      <c r="G14" s="3">
        <v>11202623</v>
      </c>
      <c r="H14" s="4">
        <v>17</v>
      </c>
      <c r="I14" s="4">
        <v>17.7</v>
      </c>
      <c r="J14" s="25">
        <v>30.3</v>
      </c>
      <c r="K14" s="3">
        <v>14860413</v>
      </c>
      <c r="L14" s="4">
        <v>20.3</v>
      </c>
      <c r="M14" s="4">
        <v>36.5</v>
      </c>
      <c r="N14" s="25">
        <v>42.8</v>
      </c>
      <c r="O14" s="3">
        <v>17568272</v>
      </c>
      <c r="P14" s="4">
        <v>17.2</v>
      </c>
      <c r="Q14" s="4">
        <v>6.4</v>
      </c>
      <c r="R14" s="4">
        <v>33.5</v>
      </c>
      <c r="S14" s="3">
        <v>32376279</v>
      </c>
      <c r="T14" s="4">
        <v>21.3</v>
      </c>
      <c r="U14" s="4">
        <v>38.4</v>
      </c>
      <c r="V14" s="25">
        <v>36.9</v>
      </c>
      <c r="W14" s="3">
        <v>40564479</v>
      </c>
      <c r="X14" s="4">
        <v>23.7</v>
      </c>
      <c r="Y14" s="4">
        <v>57.4</v>
      </c>
      <c r="Z14" s="25">
        <v>50.6</v>
      </c>
      <c r="AA14" s="3">
        <v>22670236</v>
      </c>
      <c r="AB14" s="4">
        <v>16.8</v>
      </c>
      <c r="AC14" s="4">
        <v>38.700000000000003</v>
      </c>
      <c r="AD14" s="25">
        <v>39.6</v>
      </c>
      <c r="AE14" s="3">
        <v>143237547</v>
      </c>
      <c r="AF14" s="4">
        <v>9.1999999999999993</v>
      </c>
      <c r="AG14" s="4">
        <v>35</v>
      </c>
      <c r="AH14" s="4">
        <v>17.7</v>
      </c>
    </row>
    <row r="15" spans="1:34" ht="12">
      <c r="B15" s="15" t="s">
        <v>120</v>
      </c>
      <c r="C15" s="3">
        <v>3245183</v>
      </c>
      <c r="D15" s="4">
        <v>13.1</v>
      </c>
      <c r="E15" s="4">
        <v>3.5</v>
      </c>
      <c r="F15" s="25">
        <v>38.799999999999997</v>
      </c>
      <c r="G15" s="3">
        <v>12350075</v>
      </c>
      <c r="H15" s="4">
        <v>6.5</v>
      </c>
      <c r="I15" s="4">
        <v>16.899999999999999</v>
      </c>
      <c r="J15" s="25">
        <v>12</v>
      </c>
      <c r="K15" s="3">
        <v>19886064</v>
      </c>
      <c r="L15" s="4">
        <v>8.4</v>
      </c>
      <c r="M15" s="4">
        <v>23.7</v>
      </c>
      <c r="N15" s="25">
        <v>16</v>
      </c>
      <c r="O15" s="3">
        <v>33292974</v>
      </c>
      <c r="P15" s="4">
        <v>9.5</v>
      </c>
      <c r="Q15" s="4">
        <v>27.2</v>
      </c>
      <c r="R15" s="4">
        <v>17.8</v>
      </c>
      <c r="S15" s="3">
        <v>38410521</v>
      </c>
      <c r="T15" s="4">
        <v>9.6999999999999993</v>
      </c>
      <c r="U15" s="4">
        <v>21.2</v>
      </c>
      <c r="V15" s="25">
        <v>19.399999999999999</v>
      </c>
      <c r="W15" s="3">
        <v>19921165</v>
      </c>
      <c r="X15" s="4">
        <v>19.5</v>
      </c>
      <c r="Y15" s="4">
        <v>34.5</v>
      </c>
      <c r="Z15" s="25">
        <v>41.5</v>
      </c>
      <c r="AA15" s="3">
        <v>8630066</v>
      </c>
      <c r="AB15" s="4">
        <v>34.9</v>
      </c>
      <c r="AC15" s="4">
        <v>124.4</v>
      </c>
      <c r="AD15" s="25">
        <v>101.2</v>
      </c>
      <c r="AE15" s="3">
        <v>135736049</v>
      </c>
      <c r="AF15" s="4">
        <v>5.3</v>
      </c>
      <c r="AG15" s="4">
        <v>27.7</v>
      </c>
      <c r="AH15" s="4">
        <v>10.1</v>
      </c>
    </row>
    <row r="16" spans="1:34" ht="26">
      <c r="B16" s="15" t="s">
        <v>394</v>
      </c>
      <c r="C16" s="3">
        <v>2472661</v>
      </c>
      <c r="D16" s="4">
        <v>62.7</v>
      </c>
      <c r="E16" s="4">
        <v>10.4</v>
      </c>
      <c r="F16" s="25">
        <v>125.1</v>
      </c>
      <c r="G16" s="3">
        <v>27127834</v>
      </c>
      <c r="H16" s="4">
        <v>34.799999999999997</v>
      </c>
      <c r="I16" s="4">
        <v>0</v>
      </c>
      <c r="J16" s="25">
        <v>53</v>
      </c>
      <c r="K16" s="3">
        <v>55974492</v>
      </c>
      <c r="L16" s="4">
        <v>25.7</v>
      </c>
      <c r="M16" s="4">
        <v>-28.4</v>
      </c>
      <c r="N16" s="25">
        <v>28.8</v>
      </c>
      <c r="O16" s="3">
        <v>169489090</v>
      </c>
      <c r="P16" s="4">
        <v>30.6</v>
      </c>
      <c r="Q16" s="4">
        <v>-4.2</v>
      </c>
      <c r="R16" s="4">
        <v>37.700000000000003</v>
      </c>
      <c r="S16" s="3">
        <v>195391201</v>
      </c>
      <c r="T16" s="4">
        <v>20.9</v>
      </c>
      <c r="U16" s="4">
        <v>-0.2</v>
      </c>
      <c r="V16" s="25">
        <v>35.4</v>
      </c>
      <c r="W16" s="3">
        <v>170085299</v>
      </c>
      <c r="X16" s="4">
        <v>28.5</v>
      </c>
      <c r="Y16" s="4">
        <v>47.7</v>
      </c>
      <c r="Z16" s="25">
        <v>55.9</v>
      </c>
      <c r="AA16" s="3">
        <v>92387693</v>
      </c>
      <c r="AB16" s="4">
        <v>27.7</v>
      </c>
      <c r="AC16" s="4">
        <v>-4.5</v>
      </c>
      <c r="AD16" s="25">
        <v>73.5</v>
      </c>
      <c r="AE16" s="3">
        <v>712928269</v>
      </c>
      <c r="AF16" s="4">
        <v>12.7</v>
      </c>
      <c r="AG16" s="4">
        <v>3</v>
      </c>
      <c r="AH16" s="4">
        <v>20.5</v>
      </c>
    </row>
    <row r="17" spans="1:34" ht="12">
      <c r="A17" s="8"/>
      <c r="B17" s="20" t="s">
        <v>163</v>
      </c>
      <c r="C17" s="6">
        <v>9713089</v>
      </c>
      <c r="D17" s="7">
        <v>21.3</v>
      </c>
      <c r="E17" s="7">
        <v>7.6</v>
      </c>
      <c r="F17" s="26">
        <v>35.299999999999997</v>
      </c>
      <c r="G17" s="6">
        <v>50680532</v>
      </c>
      <c r="H17" s="7">
        <v>19.3</v>
      </c>
      <c r="I17" s="7">
        <v>7.3</v>
      </c>
      <c r="J17" s="26">
        <v>32.200000000000003</v>
      </c>
      <c r="K17" s="6">
        <v>90720969</v>
      </c>
      <c r="L17" s="7">
        <v>17.399999999999999</v>
      </c>
      <c r="M17" s="7">
        <v>-13.7</v>
      </c>
      <c r="N17" s="26">
        <v>25.3</v>
      </c>
      <c r="O17" s="6">
        <v>220350337</v>
      </c>
      <c r="P17" s="7">
        <v>23.9</v>
      </c>
      <c r="Q17" s="7">
        <v>0.4</v>
      </c>
      <c r="R17" s="7">
        <v>31.3</v>
      </c>
      <c r="S17" s="6">
        <v>266178001</v>
      </c>
      <c r="T17" s="7">
        <v>16.399999999999999</v>
      </c>
      <c r="U17" s="7">
        <v>6.1</v>
      </c>
      <c r="V17" s="26">
        <v>29.8</v>
      </c>
      <c r="W17" s="6">
        <v>230570943</v>
      </c>
      <c r="X17" s="7">
        <v>23.1</v>
      </c>
      <c r="Y17" s="7">
        <v>48.1</v>
      </c>
      <c r="Z17" s="26">
        <v>45.4</v>
      </c>
      <c r="AA17" s="6">
        <v>123687995</v>
      </c>
      <c r="AB17" s="7">
        <v>21.2</v>
      </c>
      <c r="AC17" s="7">
        <v>5.7</v>
      </c>
      <c r="AD17" s="26">
        <v>63</v>
      </c>
      <c r="AE17" s="6">
        <v>991901865</v>
      </c>
      <c r="AF17" s="7">
        <v>9.5</v>
      </c>
      <c r="AG17" s="7">
        <v>9.6999999999999993</v>
      </c>
      <c r="AH17" s="7">
        <v>16.7</v>
      </c>
    </row>
    <row r="18" spans="1:34">
      <c r="A18" s="49" t="s">
        <v>164</v>
      </c>
      <c r="B18" s="50"/>
      <c r="C18" s="6">
        <v>19673515</v>
      </c>
      <c r="D18" s="7">
        <v>17.5</v>
      </c>
      <c r="E18" s="7">
        <v>11</v>
      </c>
      <c r="F18" s="26">
        <v>26.8</v>
      </c>
      <c r="G18" s="6">
        <v>173296787</v>
      </c>
      <c r="H18" s="7">
        <v>9.6</v>
      </c>
      <c r="I18" s="7">
        <v>29.1</v>
      </c>
      <c r="J18" s="26">
        <v>19.3</v>
      </c>
      <c r="K18" s="6">
        <v>330127425</v>
      </c>
      <c r="L18" s="7">
        <v>8.1999999999999993</v>
      </c>
      <c r="M18" s="7">
        <v>18.600000000000001</v>
      </c>
      <c r="N18" s="26">
        <v>14</v>
      </c>
      <c r="O18" s="6">
        <v>500453164</v>
      </c>
      <c r="P18" s="7">
        <v>11.7</v>
      </c>
      <c r="Q18" s="7">
        <v>16.600000000000001</v>
      </c>
      <c r="R18" s="7">
        <v>18.600000000000001</v>
      </c>
      <c r="S18" s="6">
        <v>592635906</v>
      </c>
      <c r="T18" s="7">
        <v>9.1999999999999993</v>
      </c>
      <c r="U18" s="7">
        <v>25.8</v>
      </c>
      <c r="V18" s="26">
        <v>20.100000000000001</v>
      </c>
      <c r="W18" s="6">
        <v>476152636</v>
      </c>
      <c r="X18" s="7">
        <v>12</v>
      </c>
      <c r="Y18" s="7">
        <v>43.7</v>
      </c>
      <c r="Z18" s="26">
        <v>21.8</v>
      </c>
      <c r="AA18" s="6">
        <v>305047349</v>
      </c>
      <c r="AB18" s="7">
        <v>12.1</v>
      </c>
      <c r="AC18" s="7">
        <v>35.5</v>
      </c>
      <c r="AD18" s="26">
        <v>40.200000000000003</v>
      </c>
      <c r="AE18" s="6">
        <v>2397386781</v>
      </c>
      <c r="AF18" s="7">
        <v>4.8</v>
      </c>
      <c r="AG18" s="7">
        <v>27</v>
      </c>
      <c r="AH18" s="7">
        <v>8.8000000000000007</v>
      </c>
    </row>
    <row r="19" spans="1:34">
      <c r="A19" s="49" t="s">
        <v>124</v>
      </c>
      <c r="B19" s="43"/>
      <c r="F19" s="23"/>
      <c r="J19" s="23"/>
      <c r="N19" s="23"/>
      <c r="V19" s="23"/>
      <c r="Z19" s="23"/>
      <c r="AD19" s="23"/>
    </row>
    <row r="20" spans="1:34" ht="24">
      <c r="B20" s="15" t="s">
        <v>125</v>
      </c>
      <c r="C20" s="3">
        <v>2797519</v>
      </c>
      <c r="D20" s="4">
        <v>47.6</v>
      </c>
      <c r="E20" s="4">
        <v>-11.8</v>
      </c>
      <c r="F20" s="25">
        <v>60.7</v>
      </c>
      <c r="G20" s="3">
        <v>47153422</v>
      </c>
      <c r="H20" s="4">
        <v>12.7</v>
      </c>
      <c r="I20" s="4">
        <v>23.3</v>
      </c>
      <c r="J20" s="25">
        <v>25</v>
      </c>
      <c r="K20" s="3">
        <v>75003626</v>
      </c>
      <c r="L20" s="4">
        <v>9.5</v>
      </c>
      <c r="M20" s="4">
        <v>19.100000000000001</v>
      </c>
      <c r="N20" s="25">
        <v>15.9</v>
      </c>
      <c r="O20" s="3">
        <v>52392798</v>
      </c>
      <c r="P20" s="4">
        <v>11.5</v>
      </c>
      <c r="Q20" s="4">
        <v>17.399999999999999</v>
      </c>
      <c r="R20" s="4">
        <v>18.899999999999999</v>
      </c>
      <c r="S20" s="3">
        <v>29539055</v>
      </c>
      <c r="T20" s="4">
        <v>17.899999999999999</v>
      </c>
      <c r="U20" s="4">
        <v>27</v>
      </c>
      <c r="V20" s="25">
        <v>31.2</v>
      </c>
      <c r="W20" s="3">
        <v>7823770</v>
      </c>
      <c r="X20" s="4">
        <v>33.200000000000003</v>
      </c>
      <c r="Y20" s="4">
        <v>24.1</v>
      </c>
      <c r="Z20" s="25">
        <v>69.8</v>
      </c>
      <c r="AA20" s="3">
        <v>1211494</v>
      </c>
      <c r="AB20" s="4">
        <v>72.7</v>
      </c>
      <c r="AC20" s="4">
        <v>475.1</v>
      </c>
      <c r="AD20" s="25">
        <v>898.8</v>
      </c>
      <c r="AE20" s="3">
        <v>215921683</v>
      </c>
      <c r="AF20" s="4">
        <v>6.4</v>
      </c>
      <c r="AG20" s="4">
        <v>20.8</v>
      </c>
      <c r="AH20" s="4">
        <v>11</v>
      </c>
    </row>
    <row r="21" spans="1:34" ht="12">
      <c r="B21" s="15" t="s">
        <v>126</v>
      </c>
      <c r="C21" s="9" t="s">
        <v>391</v>
      </c>
      <c r="D21" s="9" t="s">
        <v>391</v>
      </c>
      <c r="E21" s="9" t="s">
        <v>391</v>
      </c>
      <c r="F21" s="24" t="s">
        <v>391</v>
      </c>
      <c r="G21" s="3">
        <v>12633739</v>
      </c>
      <c r="H21" s="4">
        <v>34.5</v>
      </c>
      <c r="I21" s="4">
        <v>169.1</v>
      </c>
      <c r="J21" s="25">
        <v>139.4</v>
      </c>
      <c r="K21" s="3">
        <v>17865491</v>
      </c>
      <c r="L21" s="4">
        <v>22.8</v>
      </c>
      <c r="M21" s="4">
        <v>6</v>
      </c>
      <c r="N21" s="25">
        <v>34.6</v>
      </c>
      <c r="O21" s="3">
        <v>23425238</v>
      </c>
      <c r="P21" s="4">
        <v>33</v>
      </c>
      <c r="Q21" s="4">
        <v>4.0999999999999996</v>
      </c>
      <c r="R21" s="4">
        <v>43.1</v>
      </c>
      <c r="S21" s="3">
        <v>18804636</v>
      </c>
      <c r="T21" s="4">
        <v>25.3</v>
      </c>
      <c r="U21" s="4">
        <v>34.4</v>
      </c>
      <c r="V21" s="25">
        <v>75</v>
      </c>
      <c r="W21" s="3">
        <v>5079180</v>
      </c>
      <c r="X21" s="4">
        <v>41.4</v>
      </c>
      <c r="Y21" s="4">
        <v>24.5</v>
      </c>
      <c r="Z21" s="25">
        <v>79</v>
      </c>
      <c r="AA21" s="3">
        <v>242218</v>
      </c>
      <c r="AB21" s="4">
        <v>124.3</v>
      </c>
      <c r="AC21" s="4">
        <v>-79</v>
      </c>
      <c r="AD21" s="25">
        <v>43.2</v>
      </c>
      <c r="AE21" s="3">
        <v>78381931</v>
      </c>
      <c r="AF21" s="4">
        <v>14.8</v>
      </c>
      <c r="AG21" s="4">
        <v>23.4</v>
      </c>
      <c r="AH21" s="4">
        <v>22.3</v>
      </c>
    </row>
    <row r="22" spans="1:34" ht="12">
      <c r="B22" s="15" t="s">
        <v>128</v>
      </c>
      <c r="C22" s="3">
        <v>4750758</v>
      </c>
      <c r="D22" s="4">
        <v>15.7</v>
      </c>
      <c r="E22" s="4">
        <v>22.4</v>
      </c>
      <c r="F22" s="25">
        <v>28.3</v>
      </c>
      <c r="G22" s="3">
        <v>5600977</v>
      </c>
      <c r="H22" s="4">
        <v>12.5</v>
      </c>
      <c r="I22" s="4">
        <v>17.8</v>
      </c>
      <c r="J22" s="25">
        <v>20.9</v>
      </c>
      <c r="K22" s="3">
        <v>1960298</v>
      </c>
      <c r="L22" s="4">
        <v>24.4</v>
      </c>
      <c r="M22" s="4">
        <v>6.9</v>
      </c>
      <c r="N22" s="25">
        <v>39.700000000000003</v>
      </c>
      <c r="O22" s="3">
        <v>967337</v>
      </c>
      <c r="P22" s="4">
        <v>35.1</v>
      </c>
      <c r="Q22" s="4">
        <v>34.200000000000003</v>
      </c>
      <c r="R22" s="4">
        <v>71.599999999999994</v>
      </c>
      <c r="S22" s="3">
        <v>255318</v>
      </c>
      <c r="T22" s="4">
        <v>74.7</v>
      </c>
      <c r="U22" s="4">
        <v>89.4</v>
      </c>
      <c r="V22" s="25">
        <v>160.9</v>
      </c>
      <c r="W22" s="3">
        <v>56737</v>
      </c>
      <c r="X22" s="4">
        <v>57.8</v>
      </c>
      <c r="Y22" s="4">
        <v>-52</v>
      </c>
      <c r="Z22" s="25">
        <v>51</v>
      </c>
      <c r="AA22" s="3">
        <v>128112</v>
      </c>
      <c r="AB22" s="4">
        <v>124.1</v>
      </c>
      <c r="AC22" s="9" t="s">
        <v>391</v>
      </c>
      <c r="AD22" s="24" t="s">
        <v>391</v>
      </c>
      <c r="AE22" s="3">
        <v>13719538</v>
      </c>
      <c r="AF22" s="4">
        <v>9.1999999999999993</v>
      </c>
      <c r="AG22" s="4">
        <v>19.899999999999999</v>
      </c>
      <c r="AH22" s="4">
        <v>15.3</v>
      </c>
    </row>
    <row r="23" spans="1:34" ht="14">
      <c r="B23" s="15" t="s">
        <v>395</v>
      </c>
      <c r="C23" s="3">
        <v>464366</v>
      </c>
      <c r="D23" s="4">
        <v>26.8</v>
      </c>
      <c r="E23" s="4">
        <v>-20.2</v>
      </c>
      <c r="F23" s="25">
        <v>33.700000000000003</v>
      </c>
      <c r="G23" s="3">
        <v>3996027</v>
      </c>
      <c r="H23" s="4">
        <v>28.6</v>
      </c>
      <c r="I23" s="4">
        <v>6.2</v>
      </c>
      <c r="J23" s="25">
        <v>40.4</v>
      </c>
      <c r="K23" s="3">
        <v>4385308</v>
      </c>
      <c r="L23" s="4">
        <v>23.9</v>
      </c>
      <c r="M23" s="4">
        <v>-8.8000000000000007</v>
      </c>
      <c r="N23" s="25">
        <v>34</v>
      </c>
      <c r="O23" s="3">
        <v>6061792</v>
      </c>
      <c r="P23" s="4">
        <v>23.3</v>
      </c>
      <c r="Q23" s="4">
        <v>26.7</v>
      </c>
      <c r="R23" s="4">
        <v>48.1</v>
      </c>
      <c r="S23" s="3">
        <v>4185201</v>
      </c>
      <c r="T23" s="4">
        <v>34.1</v>
      </c>
      <c r="U23" s="4">
        <v>52</v>
      </c>
      <c r="V23" s="25">
        <v>83.3</v>
      </c>
      <c r="W23" s="3">
        <v>2139222</v>
      </c>
      <c r="X23" s="4">
        <v>61.5</v>
      </c>
      <c r="Y23" s="4">
        <v>102.5</v>
      </c>
      <c r="Z23" s="25">
        <v>134.69999999999999</v>
      </c>
      <c r="AA23" s="3">
        <v>633920</v>
      </c>
      <c r="AB23" s="4">
        <v>60.3</v>
      </c>
      <c r="AC23" s="4">
        <v>117.2</v>
      </c>
      <c r="AD23" s="25">
        <v>209.5</v>
      </c>
      <c r="AE23" s="3">
        <v>21865837</v>
      </c>
      <c r="AF23" s="4">
        <v>13.7</v>
      </c>
      <c r="AG23" s="4">
        <v>21.2</v>
      </c>
      <c r="AH23" s="4">
        <v>22.6</v>
      </c>
    </row>
    <row r="24" spans="1:34">
      <c r="A24" s="49" t="s">
        <v>165</v>
      </c>
      <c r="B24" s="50"/>
      <c r="C24" s="6">
        <v>8344073</v>
      </c>
      <c r="D24" s="7">
        <v>19.899999999999999</v>
      </c>
      <c r="E24" s="7">
        <v>6</v>
      </c>
      <c r="F24" s="26">
        <v>32.5</v>
      </c>
      <c r="G24" s="6">
        <v>69384164</v>
      </c>
      <c r="H24" s="7">
        <v>11.1</v>
      </c>
      <c r="I24" s="7">
        <v>34.9</v>
      </c>
      <c r="J24" s="26">
        <v>22.5</v>
      </c>
      <c r="K24" s="6">
        <v>99214724</v>
      </c>
      <c r="L24" s="7">
        <v>8.9</v>
      </c>
      <c r="M24" s="7">
        <v>14.7</v>
      </c>
      <c r="N24" s="26">
        <v>14.1</v>
      </c>
      <c r="O24" s="6">
        <v>82847165</v>
      </c>
      <c r="P24" s="7">
        <v>13.2</v>
      </c>
      <c r="Q24" s="7">
        <v>14.1</v>
      </c>
      <c r="R24" s="7">
        <v>19.899999999999999</v>
      </c>
      <c r="S24" s="6">
        <v>52784210</v>
      </c>
      <c r="T24" s="7">
        <v>14.4</v>
      </c>
      <c r="U24" s="7">
        <v>31.5</v>
      </c>
      <c r="V24" s="26">
        <v>32.299999999999997</v>
      </c>
      <c r="W24" s="6">
        <v>15098909</v>
      </c>
      <c r="X24" s="7">
        <v>26.6</v>
      </c>
      <c r="Y24" s="7">
        <v>30.6</v>
      </c>
      <c r="Z24" s="26">
        <v>50.2</v>
      </c>
      <c r="AA24" s="6">
        <v>2215744</v>
      </c>
      <c r="AB24" s="7">
        <v>49.5</v>
      </c>
      <c r="AC24" s="7">
        <v>33.799999999999997</v>
      </c>
      <c r="AD24" s="26">
        <v>144.5</v>
      </c>
      <c r="AE24" s="6">
        <v>329888989</v>
      </c>
      <c r="AF24" s="7">
        <v>5.9</v>
      </c>
      <c r="AG24" s="7">
        <v>21.4</v>
      </c>
      <c r="AH24" s="7">
        <v>9.5</v>
      </c>
    </row>
    <row r="25" spans="1:34">
      <c r="A25" s="49" t="s">
        <v>166</v>
      </c>
      <c r="B25" s="50"/>
      <c r="C25" s="6">
        <v>11329442</v>
      </c>
      <c r="D25" s="7">
        <v>25.8</v>
      </c>
      <c r="E25" s="7">
        <v>15</v>
      </c>
      <c r="F25" s="26">
        <v>43.9</v>
      </c>
      <c r="G25" s="6">
        <v>103912623</v>
      </c>
      <c r="H25" s="7">
        <v>13.1</v>
      </c>
      <c r="I25" s="7">
        <v>25.5</v>
      </c>
      <c r="J25" s="26">
        <v>25.7</v>
      </c>
      <c r="K25" s="6">
        <v>230912701</v>
      </c>
      <c r="L25" s="7">
        <v>10</v>
      </c>
      <c r="M25" s="7">
        <v>20.399999999999999</v>
      </c>
      <c r="N25" s="26">
        <v>19.600000000000001</v>
      </c>
      <c r="O25" s="6">
        <v>417605999</v>
      </c>
      <c r="P25" s="7">
        <v>13.7</v>
      </c>
      <c r="Q25" s="7">
        <v>17.100000000000001</v>
      </c>
      <c r="R25" s="7">
        <v>21.6</v>
      </c>
      <c r="S25" s="6">
        <v>539851697</v>
      </c>
      <c r="T25" s="7">
        <v>9.6</v>
      </c>
      <c r="U25" s="7">
        <v>25.3</v>
      </c>
      <c r="V25" s="26">
        <v>21.2</v>
      </c>
      <c r="W25" s="6">
        <v>461053726</v>
      </c>
      <c r="X25" s="7">
        <v>12</v>
      </c>
      <c r="Y25" s="7">
        <v>44.2</v>
      </c>
      <c r="Z25" s="26">
        <v>22.1</v>
      </c>
      <c r="AA25" s="6">
        <v>302831605</v>
      </c>
      <c r="AB25" s="7">
        <v>12.2</v>
      </c>
      <c r="AC25" s="7">
        <v>35.5</v>
      </c>
      <c r="AD25" s="26">
        <v>40.4</v>
      </c>
      <c r="AE25" s="6">
        <v>2067497792</v>
      </c>
      <c r="AF25" s="7">
        <v>5.3</v>
      </c>
      <c r="AG25" s="7">
        <v>28</v>
      </c>
      <c r="AH25" s="7">
        <v>10.199999999999999</v>
      </c>
    </row>
    <row r="27" spans="1:34" ht="13">
      <c r="A27" s="58" t="s">
        <v>167</v>
      </c>
      <c r="B27" s="58"/>
      <c r="C27" s="58"/>
      <c r="D27" s="58"/>
      <c r="E27" s="58"/>
      <c r="F27" s="58"/>
      <c r="G27" s="58"/>
      <c r="H27" s="58"/>
      <c r="I27" s="58"/>
      <c r="J27" s="58"/>
      <c r="K27" s="58"/>
      <c r="L27" s="58"/>
      <c r="M27" s="58"/>
      <c r="N27" s="58"/>
      <c r="O27" s="58"/>
      <c r="P27" s="58"/>
      <c r="Q27" s="58"/>
      <c r="R27" s="58"/>
    </row>
    <row r="28" spans="1:34">
      <c r="C28" s="48" t="s">
        <v>387</v>
      </c>
      <c r="D28" s="48" t="s">
        <v>227</v>
      </c>
      <c r="E28" s="48" t="s">
        <v>227</v>
      </c>
      <c r="F28" s="59" t="s">
        <v>227</v>
      </c>
      <c r="G28" s="48" t="s">
        <v>388</v>
      </c>
      <c r="H28" s="48" t="s">
        <v>227</v>
      </c>
      <c r="I28" s="48" t="s">
        <v>227</v>
      </c>
      <c r="J28" s="59" t="s">
        <v>227</v>
      </c>
      <c r="K28" s="48" t="s">
        <v>389</v>
      </c>
      <c r="L28" s="48" t="s">
        <v>227</v>
      </c>
      <c r="M28" s="48" t="s">
        <v>227</v>
      </c>
      <c r="N28" s="59" t="s">
        <v>227</v>
      </c>
      <c r="O28" s="48" t="s">
        <v>390</v>
      </c>
      <c r="P28" s="48"/>
      <c r="Q28" s="48"/>
      <c r="R28" s="48"/>
      <c r="S28" s="48" t="s">
        <v>396</v>
      </c>
      <c r="T28" s="48" t="s">
        <v>227</v>
      </c>
      <c r="U28" s="48" t="s">
        <v>227</v>
      </c>
      <c r="V28" s="59" t="s">
        <v>227</v>
      </c>
      <c r="W28" s="48" t="s">
        <v>397</v>
      </c>
      <c r="X28" s="48" t="s">
        <v>227</v>
      </c>
      <c r="Y28" s="48" t="s">
        <v>227</v>
      </c>
      <c r="Z28" s="59" t="s">
        <v>227</v>
      </c>
      <c r="AA28" s="48" t="s">
        <v>398</v>
      </c>
      <c r="AB28" s="48" t="s">
        <v>227</v>
      </c>
      <c r="AC28" s="48" t="s">
        <v>227</v>
      </c>
      <c r="AD28" s="59" t="s">
        <v>227</v>
      </c>
      <c r="AE28" s="48" t="s">
        <v>95</v>
      </c>
      <c r="AF28" s="48"/>
      <c r="AG28" s="48"/>
      <c r="AH28" s="48"/>
    </row>
    <row r="29" spans="1:34">
      <c r="A29" s="49" t="s">
        <v>104</v>
      </c>
      <c r="B29" s="43"/>
      <c r="F29" s="23"/>
      <c r="J29" s="23"/>
      <c r="N29" s="23"/>
      <c r="V29" s="23"/>
      <c r="Z29" s="23"/>
      <c r="AD29" s="23"/>
    </row>
    <row r="30" spans="1:34" ht="12">
      <c r="B30" s="15" t="s">
        <v>105</v>
      </c>
      <c r="C30" s="3">
        <v>3778547</v>
      </c>
      <c r="D30" s="4">
        <v>53</v>
      </c>
      <c r="E30" s="4">
        <v>92.4</v>
      </c>
      <c r="F30" s="25">
        <v>141.4</v>
      </c>
      <c r="G30" s="3">
        <v>59210164</v>
      </c>
      <c r="H30" s="4">
        <v>15.2</v>
      </c>
      <c r="I30" s="4">
        <v>52</v>
      </c>
      <c r="J30" s="25">
        <v>42.5</v>
      </c>
      <c r="K30" s="3">
        <v>114878121</v>
      </c>
      <c r="L30" s="4">
        <v>10.3</v>
      </c>
      <c r="M30" s="4">
        <v>42.2</v>
      </c>
      <c r="N30" s="25">
        <v>24.7</v>
      </c>
      <c r="O30" s="3">
        <v>125427768</v>
      </c>
      <c r="P30" s="4">
        <v>10</v>
      </c>
      <c r="Q30" s="4">
        <v>11.8</v>
      </c>
      <c r="R30" s="4">
        <v>15.3</v>
      </c>
      <c r="S30" s="3">
        <v>133779655</v>
      </c>
      <c r="T30" s="4">
        <v>9.6999999999999993</v>
      </c>
      <c r="U30" s="4">
        <v>25</v>
      </c>
      <c r="V30" s="25">
        <v>18.100000000000001</v>
      </c>
      <c r="W30" s="3">
        <v>109820507</v>
      </c>
      <c r="X30" s="4">
        <v>9.6</v>
      </c>
      <c r="Y30" s="4">
        <v>21.6</v>
      </c>
      <c r="Z30" s="25">
        <v>20</v>
      </c>
      <c r="AA30" s="3">
        <v>74359939</v>
      </c>
      <c r="AB30" s="4">
        <v>13.6</v>
      </c>
      <c r="AC30" s="4">
        <v>31.6</v>
      </c>
      <c r="AD30" s="25">
        <v>27.6</v>
      </c>
      <c r="AE30" s="3">
        <v>621254701</v>
      </c>
      <c r="AF30" s="4">
        <v>4.9000000000000004</v>
      </c>
      <c r="AG30" s="4">
        <v>27.4</v>
      </c>
      <c r="AH30" s="4">
        <v>9.1</v>
      </c>
    </row>
    <row r="31" spans="1:34" ht="12">
      <c r="B31" s="15" t="s">
        <v>106</v>
      </c>
      <c r="C31" s="3">
        <v>761458</v>
      </c>
      <c r="D31" s="4">
        <v>83.1</v>
      </c>
      <c r="E31" s="4">
        <v>10.7</v>
      </c>
      <c r="F31" s="25">
        <v>167.9</v>
      </c>
      <c r="G31" s="3">
        <v>9849232</v>
      </c>
      <c r="H31" s="4">
        <v>29.8</v>
      </c>
      <c r="I31" s="4">
        <v>-24</v>
      </c>
      <c r="J31" s="25">
        <v>43.8</v>
      </c>
      <c r="K31" s="3">
        <v>29651505</v>
      </c>
      <c r="L31" s="4">
        <v>23.8</v>
      </c>
      <c r="M31" s="4">
        <v>80.3</v>
      </c>
      <c r="N31" s="25">
        <v>64.3</v>
      </c>
      <c r="O31" s="3">
        <v>48605543</v>
      </c>
      <c r="P31" s="4">
        <v>17.5</v>
      </c>
      <c r="Q31" s="4">
        <v>69.5</v>
      </c>
      <c r="R31" s="4">
        <v>60</v>
      </c>
      <c r="S31" s="3">
        <v>47829179</v>
      </c>
      <c r="T31" s="4">
        <v>25.1</v>
      </c>
      <c r="U31" s="4">
        <v>41.8</v>
      </c>
      <c r="V31" s="25">
        <v>54.2</v>
      </c>
      <c r="W31" s="3">
        <v>34501562</v>
      </c>
      <c r="X31" s="4">
        <v>29.7</v>
      </c>
      <c r="Y31" s="4">
        <v>71.8</v>
      </c>
      <c r="Z31" s="25">
        <v>77.7</v>
      </c>
      <c r="AA31" s="3">
        <v>16073495</v>
      </c>
      <c r="AB31" s="4">
        <v>33.6</v>
      </c>
      <c r="AC31" s="4">
        <v>92.3</v>
      </c>
      <c r="AD31" s="25">
        <v>125.2</v>
      </c>
      <c r="AE31" s="3">
        <v>187271974</v>
      </c>
      <c r="AF31" s="4">
        <v>10.9</v>
      </c>
      <c r="AG31" s="4">
        <v>54.9</v>
      </c>
      <c r="AH31" s="4">
        <v>32.200000000000003</v>
      </c>
    </row>
    <row r="32" spans="1:34" ht="14">
      <c r="B32" s="15" t="s">
        <v>392</v>
      </c>
      <c r="C32" s="3">
        <v>4157186</v>
      </c>
      <c r="D32" s="4">
        <v>16.5</v>
      </c>
      <c r="E32" s="4">
        <v>9.6999999999999993</v>
      </c>
      <c r="F32" s="25">
        <v>22.5</v>
      </c>
      <c r="G32" s="3">
        <v>17945177</v>
      </c>
      <c r="H32" s="4">
        <v>9</v>
      </c>
      <c r="I32" s="4">
        <v>12.8</v>
      </c>
      <c r="J32" s="25">
        <v>14.3</v>
      </c>
      <c r="K32" s="3">
        <v>28625218</v>
      </c>
      <c r="L32" s="4">
        <v>7.5</v>
      </c>
      <c r="M32" s="4">
        <v>3.6</v>
      </c>
      <c r="N32" s="25">
        <v>11.3</v>
      </c>
      <c r="O32" s="3">
        <v>35683463</v>
      </c>
      <c r="P32" s="4">
        <v>6.6</v>
      </c>
      <c r="Q32" s="4">
        <v>-7.9</v>
      </c>
      <c r="R32" s="4">
        <v>9.3000000000000007</v>
      </c>
      <c r="S32" s="3">
        <v>38577841</v>
      </c>
      <c r="T32" s="4">
        <v>7.7</v>
      </c>
      <c r="U32" s="4">
        <v>8.1</v>
      </c>
      <c r="V32" s="25">
        <v>9.5</v>
      </c>
      <c r="W32" s="3">
        <v>31327074</v>
      </c>
      <c r="X32" s="4">
        <v>7.1</v>
      </c>
      <c r="Y32" s="4">
        <v>10.8</v>
      </c>
      <c r="Z32" s="25">
        <v>13.1</v>
      </c>
      <c r="AA32" s="3">
        <v>17762369</v>
      </c>
      <c r="AB32" s="4">
        <v>10</v>
      </c>
      <c r="AC32" s="4">
        <v>1.9</v>
      </c>
      <c r="AD32" s="25">
        <v>16.899999999999999</v>
      </c>
      <c r="AE32" s="3">
        <v>174078328</v>
      </c>
      <c r="AF32" s="4">
        <v>3.4</v>
      </c>
      <c r="AG32" s="4">
        <v>4</v>
      </c>
      <c r="AH32" s="4">
        <v>5.3</v>
      </c>
    </row>
    <row r="33" spans="1:34" ht="12">
      <c r="A33" s="8"/>
      <c r="B33" s="20" t="s">
        <v>393</v>
      </c>
      <c r="C33" s="6">
        <v>8697192</v>
      </c>
      <c r="D33" s="7">
        <v>27.4</v>
      </c>
      <c r="E33" s="7">
        <v>35</v>
      </c>
      <c r="F33" s="26">
        <v>45.8</v>
      </c>
      <c r="G33" s="6">
        <v>87004573</v>
      </c>
      <c r="H33" s="7">
        <v>11.4</v>
      </c>
      <c r="I33" s="7">
        <v>28.3</v>
      </c>
      <c r="J33" s="26">
        <v>29.1</v>
      </c>
      <c r="K33" s="6">
        <v>173154844</v>
      </c>
      <c r="L33" s="7">
        <v>8.6</v>
      </c>
      <c r="M33" s="7">
        <v>38.700000000000003</v>
      </c>
      <c r="N33" s="26">
        <v>18.899999999999999</v>
      </c>
      <c r="O33" s="6">
        <v>209716773</v>
      </c>
      <c r="P33" s="7">
        <v>8.3000000000000007</v>
      </c>
      <c r="Q33" s="7">
        <v>16.8</v>
      </c>
      <c r="R33" s="7">
        <v>14.1</v>
      </c>
      <c r="S33" s="6">
        <v>220186675</v>
      </c>
      <c r="T33" s="7">
        <v>9</v>
      </c>
      <c r="U33" s="7">
        <v>24.8</v>
      </c>
      <c r="V33" s="26">
        <v>15.9</v>
      </c>
      <c r="W33" s="6">
        <v>175649144</v>
      </c>
      <c r="X33" s="7">
        <v>8.6</v>
      </c>
      <c r="Y33" s="7">
        <v>26.7</v>
      </c>
      <c r="Z33" s="26">
        <v>17.8</v>
      </c>
      <c r="AA33" s="6">
        <v>108195803</v>
      </c>
      <c r="AB33" s="7">
        <v>10.1</v>
      </c>
      <c r="AC33" s="7">
        <v>31.5</v>
      </c>
      <c r="AD33" s="26">
        <v>22.6</v>
      </c>
      <c r="AE33" s="6">
        <v>982605002</v>
      </c>
      <c r="AF33" s="7">
        <v>3.8</v>
      </c>
      <c r="AG33" s="7">
        <v>26.6</v>
      </c>
      <c r="AH33" s="7">
        <v>7.3</v>
      </c>
    </row>
    <row r="34" spans="1:34" ht="12">
      <c r="B34" s="15" t="s">
        <v>110</v>
      </c>
      <c r="C34" s="3">
        <v>3652869</v>
      </c>
      <c r="D34" s="4">
        <v>19.2</v>
      </c>
      <c r="E34" s="4">
        <v>86.9</v>
      </c>
      <c r="F34" s="25">
        <v>46.5</v>
      </c>
      <c r="G34" s="3">
        <v>9519370</v>
      </c>
      <c r="H34" s="4">
        <v>18.399999999999999</v>
      </c>
      <c r="I34" s="4">
        <v>42.7</v>
      </c>
      <c r="J34" s="25">
        <v>39.200000000000003</v>
      </c>
      <c r="K34" s="3">
        <v>10886252</v>
      </c>
      <c r="L34" s="4">
        <v>26.6</v>
      </c>
      <c r="M34" s="4">
        <v>43.3</v>
      </c>
      <c r="N34" s="25">
        <v>59.2</v>
      </c>
      <c r="O34" s="3">
        <v>16514418</v>
      </c>
      <c r="P34" s="4">
        <v>24.5</v>
      </c>
      <c r="Q34" s="4">
        <v>-8</v>
      </c>
      <c r="R34" s="4">
        <v>69.400000000000006</v>
      </c>
      <c r="S34" s="3">
        <v>23399118</v>
      </c>
      <c r="T34" s="4">
        <v>19.100000000000001</v>
      </c>
      <c r="U34" s="4">
        <v>-13.6</v>
      </c>
      <c r="V34" s="25">
        <v>29.9</v>
      </c>
      <c r="W34" s="3">
        <v>25770489</v>
      </c>
      <c r="X34" s="4">
        <v>21.6</v>
      </c>
      <c r="Y34" s="4">
        <v>-0.3</v>
      </c>
      <c r="Z34" s="25">
        <v>29.4</v>
      </c>
      <c r="AA34" s="3">
        <v>16343226</v>
      </c>
      <c r="AB34" s="4">
        <v>21.2</v>
      </c>
      <c r="AC34" s="4">
        <v>-4.4000000000000004</v>
      </c>
      <c r="AD34" s="25">
        <v>56.6</v>
      </c>
      <c r="AE34" s="3">
        <v>106085742</v>
      </c>
      <c r="AF34" s="4">
        <v>9.1999999999999993</v>
      </c>
      <c r="AG34" s="4">
        <v>1.8</v>
      </c>
      <c r="AH34" s="4">
        <v>19.5</v>
      </c>
    </row>
    <row r="35" spans="1:34" ht="12">
      <c r="B35" s="15" t="s">
        <v>120</v>
      </c>
      <c r="C35" s="3">
        <v>3134441</v>
      </c>
      <c r="D35" s="4">
        <v>30.4</v>
      </c>
      <c r="E35" s="4">
        <v>108.2</v>
      </c>
      <c r="F35" s="25">
        <v>68.5</v>
      </c>
      <c r="G35" s="3">
        <v>10562248</v>
      </c>
      <c r="H35" s="4">
        <v>7.5</v>
      </c>
      <c r="I35" s="4">
        <v>41.9</v>
      </c>
      <c r="J35" s="25">
        <v>21.2</v>
      </c>
      <c r="K35" s="3">
        <v>16080995</v>
      </c>
      <c r="L35" s="4">
        <v>10</v>
      </c>
      <c r="M35" s="4">
        <v>44.5</v>
      </c>
      <c r="N35" s="25">
        <v>27.2</v>
      </c>
      <c r="O35" s="3">
        <v>26182919</v>
      </c>
      <c r="P35" s="4">
        <v>9.9</v>
      </c>
      <c r="Q35" s="4">
        <v>46.7</v>
      </c>
      <c r="R35" s="4">
        <v>25.9</v>
      </c>
      <c r="S35" s="3">
        <v>31702601</v>
      </c>
      <c r="T35" s="4">
        <v>12.7</v>
      </c>
      <c r="U35" s="4">
        <v>44.9</v>
      </c>
      <c r="V35" s="25">
        <v>34.9</v>
      </c>
      <c r="W35" s="3">
        <v>14808890</v>
      </c>
      <c r="X35" s="4">
        <v>23.4</v>
      </c>
      <c r="Y35" s="4">
        <v>38.200000000000003</v>
      </c>
      <c r="Z35" s="25">
        <v>49.4</v>
      </c>
      <c r="AA35" s="3">
        <v>3845995</v>
      </c>
      <c r="AB35" s="4">
        <v>31.3</v>
      </c>
      <c r="AC35" s="4">
        <v>-24.9</v>
      </c>
      <c r="AD35" s="25">
        <v>44.1</v>
      </c>
      <c r="AE35" s="3">
        <v>106318089</v>
      </c>
      <c r="AF35" s="4">
        <v>6.3</v>
      </c>
      <c r="AG35" s="4">
        <v>40.5</v>
      </c>
      <c r="AH35" s="4">
        <v>16.3</v>
      </c>
    </row>
    <row r="36" spans="1:34" ht="26">
      <c r="B36" s="15" t="s">
        <v>394</v>
      </c>
      <c r="C36" s="3">
        <v>2238768</v>
      </c>
      <c r="D36" s="4">
        <v>71.7</v>
      </c>
      <c r="E36" s="4">
        <v>21.2</v>
      </c>
      <c r="F36" s="25">
        <v>155.9</v>
      </c>
      <c r="G36" s="3">
        <v>27139453</v>
      </c>
      <c r="H36" s="4">
        <v>34.9</v>
      </c>
      <c r="I36" s="4">
        <v>89.2</v>
      </c>
      <c r="J36" s="25">
        <v>165.5</v>
      </c>
      <c r="K36" s="3">
        <v>78162576</v>
      </c>
      <c r="L36" s="4">
        <v>30.1</v>
      </c>
      <c r="M36" s="4">
        <v>28.7</v>
      </c>
      <c r="N36" s="25">
        <v>58.8</v>
      </c>
      <c r="O36" s="3">
        <v>176834758</v>
      </c>
      <c r="P36" s="4">
        <v>25.7</v>
      </c>
      <c r="Q36" s="4">
        <v>19.100000000000001</v>
      </c>
      <c r="R36" s="4">
        <v>59</v>
      </c>
      <c r="S36" s="3">
        <v>195713007</v>
      </c>
      <c r="T36" s="4">
        <v>27</v>
      </c>
      <c r="U36" s="4">
        <v>4.8</v>
      </c>
      <c r="V36" s="25">
        <v>47.7</v>
      </c>
      <c r="W36" s="3">
        <v>115159178</v>
      </c>
      <c r="X36" s="4">
        <v>22.8</v>
      </c>
      <c r="Y36" s="4">
        <v>-19.5</v>
      </c>
      <c r="Z36" s="25">
        <v>31.3</v>
      </c>
      <c r="AA36" s="3">
        <v>96790808</v>
      </c>
      <c r="AB36" s="4">
        <v>56.2</v>
      </c>
      <c r="AC36" s="4">
        <v>67.7</v>
      </c>
      <c r="AD36" s="25">
        <v>121.8</v>
      </c>
      <c r="AE36" s="3">
        <v>692038547</v>
      </c>
      <c r="AF36" s="4">
        <v>12.7</v>
      </c>
      <c r="AG36" s="4">
        <v>12.9</v>
      </c>
      <c r="AH36" s="4">
        <v>26.1</v>
      </c>
    </row>
    <row r="37" spans="1:34" ht="12">
      <c r="A37" s="8"/>
      <c r="B37" s="20" t="s">
        <v>163</v>
      </c>
      <c r="C37" s="6">
        <v>9026078</v>
      </c>
      <c r="D37" s="7">
        <v>22.2</v>
      </c>
      <c r="E37" s="7">
        <v>70.099999999999994</v>
      </c>
      <c r="F37" s="26">
        <v>64.7</v>
      </c>
      <c r="G37" s="6">
        <v>47221071</v>
      </c>
      <c r="H37" s="7">
        <v>20.3</v>
      </c>
      <c r="I37" s="7">
        <v>65.900000000000006</v>
      </c>
      <c r="J37" s="26">
        <v>70.8</v>
      </c>
      <c r="K37" s="6">
        <v>105129822</v>
      </c>
      <c r="L37" s="7">
        <v>23.8</v>
      </c>
      <c r="M37" s="7">
        <v>32.299999999999997</v>
      </c>
      <c r="N37" s="26">
        <v>48.7</v>
      </c>
      <c r="O37" s="6">
        <v>219532094</v>
      </c>
      <c r="P37" s="7">
        <v>21</v>
      </c>
      <c r="Q37" s="7">
        <v>19.100000000000001</v>
      </c>
      <c r="R37" s="7">
        <v>48</v>
      </c>
      <c r="S37" s="6">
        <v>250814726</v>
      </c>
      <c r="T37" s="7">
        <v>21.4</v>
      </c>
      <c r="U37" s="7">
        <v>6.4</v>
      </c>
      <c r="V37" s="26">
        <v>38.5</v>
      </c>
      <c r="W37" s="6">
        <v>155738557</v>
      </c>
      <c r="X37" s="7">
        <v>18.8</v>
      </c>
      <c r="Y37" s="7">
        <v>-13.3</v>
      </c>
      <c r="Z37" s="26">
        <v>28</v>
      </c>
      <c r="AA37" s="6">
        <v>116980029</v>
      </c>
      <c r="AB37" s="7">
        <v>46.1</v>
      </c>
      <c r="AC37" s="7">
        <v>46.4</v>
      </c>
      <c r="AD37" s="26">
        <v>88.5</v>
      </c>
      <c r="AE37" s="6">
        <v>904442379</v>
      </c>
      <c r="AF37" s="7">
        <v>10</v>
      </c>
      <c r="AG37" s="7">
        <v>14.1</v>
      </c>
      <c r="AH37" s="7">
        <v>21.2</v>
      </c>
    </row>
    <row r="38" spans="1:34">
      <c r="A38" s="49" t="s">
        <v>164</v>
      </c>
      <c r="B38" s="50"/>
      <c r="C38" s="6">
        <v>17723270</v>
      </c>
      <c r="D38" s="7">
        <v>17.8</v>
      </c>
      <c r="E38" s="7">
        <v>50.9</v>
      </c>
      <c r="F38" s="26">
        <v>40.200000000000003</v>
      </c>
      <c r="G38" s="6">
        <v>134225644</v>
      </c>
      <c r="H38" s="7">
        <v>11.1</v>
      </c>
      <c r="I38" s="7">
        <v>39.4</v>
      </c>
      <c r="J38" s="26">
        <v>26.7</v>
      </c>
      <c r="K38" s="6">
        <v>278284666</v>
      </c>
      <c r="L38" s="7">
        <v>9.4</v>
      </c>
      <c r="M38" s="7">
        <v>36.200000000000003</v>
      </c>
      <c r="N38" s="26">
        <v>20.3</v>
      </c>
      <c r="O38" s="6">
        <v>429248867</v>
      </c>
      <c r="P38" s="7">
        <v>11.5</v>
      </c>
      <c r="Q38" s="7">
        <v>18</v>
      </c>
      <c r="R38" s="7">
        <v>23.1</v>
      </c>
      <c r="S38" s="6">
        <v>471001401</v>
      </c>
      <c r="T38" s="7">
        <v>12.6</v>
      </c>
      <c r="U38" s="7">
        <v>14.3</v>
      </c>
      <c r="V38" s="26">
        <v>24.5</v>
      </c>
      <c r="W38" s="6">
        <v>331387701</v>
      </c>
      <c r="X38" s="7">
        <v>10.199999999999999</v>
      </c>
      <c r="Y38" s="7">
        <v>4.0999999999999996</v>
      </c>
      <c r="Z38" s="26">
        <v>20.100000000000001</v>
      </c>
      <c r="AA38" s="6">
        <v>225175832</v>
      </c>
      <c r="AB38" s="7">
        <v>24.5</v>
      </c>
      <c r="AC38" s="7">
        <v>38.799999999999997</v>
      </c>
      <c r="AD38" s="26">
        <v>46.7</v>
      </c>
      <c r="AE38" s="6">
        <v>1887047381</v>
      </c>
      <c r="AF38" s="7">
        <v>4.7</v>
      </c>
      <c r="AG38" s="7">
        <v>20.3</v>
      </c>
      <c r="AH38" s="7">
        <v>10.7</v>
      </c>
    </row>
    <row r="39" spans="1:34">
      <c r="A39" s="49" t="s">
        <v>124</v>
      </c>
      <c r="B39" s="43"/>
      <c r="F39" s="23"/>
      <c r="J39" s="23"/>
      <c r="N39" s="23"/>
      <c r="V39" s="23"/>
      <c r="Z39" s="23"/>
      <c r="AD39" s="23"/>
    </row>
    <row r="40" spans="1:34" ht="24">
      <c r="B40" s="15" t="s">
        <v>125</v>
      </c>
      <c r="C40" s="3">
        <v>3171448</v>
      </c>
      <c r="D40" s="4">
        <v>56.1</v>
      </c>
      <c r="E40" s="4">
        <v>76.7</v>
      </c>
      <c r="F40" s="25">
        <v>145.4</v>
      </c>
      <c r="G40" s="3">
        <v>38232449</v>
      </c>
      <c r="H40" s="4">
        <v>14.8</v>
      </c>
      <c r="I40" s="4">
        <v>41.1</v>
      </c>
      <c r="J40" s="25">
        <v>35.799999999999997</v>
      </c>
      <c r="K40" s="3">
        <v>62993388</v>
      </c>
      <c r="L40" s="4">
        <v>10.3</v>
      </c>
      <c r="M40" s="4">
        <v>43.7</v>
      </c>
      <c r="N40" s="25">
        <v>21</v>
      </c>
      <c r="O40" s="3">
        <v>44615071</v>
      </c>
      <c r="P40" s="4">
        <v>11</v>
      </c>
      <c r="Q40" s="4">
        <v>11.1</v>
      </c>
      <c r="R40" s="4">
        <v>20</v>
      </c>
      <c r="S40" s="3">
        <v>23265186</v>
      </c>
      <c r="T40" s="4">
        <v>16.3</v>
      </c>
      <c r="U40" s="4">
        <v>23.1</v>
      </c>
      <c r="V40" s="25">
        <v>31.8</v>
      </c>
      <c r="W40" s="3">
        <v>6304607</v>
      </c>
      <c r="X40" s="4">
        <v>39.200000000000003</v>
      </c>
      <c r="Y40" s="4">
        <v>13.1</v>
      </c>
      <c r="Z40" s="25">
        <v>73.5</v>
      </c>
      <c r="AA40" s="3">
        <v>210643</v>
      </c>
      <c r="AB40" s="4">
        <v>97.2</v>
      </c>
      <c r="AC40" s="4">
        <v>-30.8</v>
      </c>
      <c r="AD40" s="25">
        <v>87.8</v>
      </c>
      <c r="AE40" s="3">
        <v>178792792</v>
      </c>
      <c r="AF40" s="4">
        <v>6.6</v>
      </c>
      <c r="AG40" s="4">
        <v>29.9</v>
      </c>
      <c r="AH40" s="4">
        <v>14.4</v>
      </c>
    </row>
    <row r="41" spans="1:34" ht="12">
      <c r="B41" s="15" t="s">
        <v>126</v>
      </c>
      <c r="C41" s="9" t="s">
        <v>391</v>
      </c>
      <c r="D41" s="9" t="s">
        <v>391</v>
      </c>
      <c r="E41" s="9" t="s">
        <v>391</v>
      </c>
      <c r="F41" s="24" t="s">
        <v>391</v>
      </c>
      <c r="G41" s="3">
        <v>4694797</v>
      </c>
      <c r="H41" s="4">
        <v>37.200000000000003</v>
      </c>
      <c r="I41" s="4">
        <v>-25.6</v>
      </c>
      <c r="J41" s="25">
        <v>48.5</v>
      </c>
      <c r="K41" s="3">
        <v>16858084</v>
      </c>
      <c r="L41" s="4">
        <v>25.8</v>
      </c>
      <c r="M41" s="4">
        <v>95</v>
      </c>
      <c r="N41" s="25">
        <v>76.8</v>
      </c>
      <c r="O41" s="3">
        <v>22503693</v>
      </c>
      <c r="P41" s="4">
        <v>23.5</v>
      </c>
      <c r="Q41" s="4">
        <v>45.4</v>
      </c>
      <c r="R41" s="4">
        <v>59.6</v>
      </c>
      <c r="S41" s="3">
        <v>13986578</v>
      </c>
      <c r="T41" s="4">
        <v>45.3</v>
      </c>
      <c r="U41" s="4">
        <v>33.299999999999997</v>
      </c>
      <c r="V41" s="25">
        <v>87.8</v>
      </c>
      <c r="W41" s="3">
        <v>4081281</v>
      </c>
      <c r="X41" s="4">
        <v>43.4</v>
      </c>
      <c r="Y41" s="4">
        <v>59.7</v>
      </c>
      <c r="Z41" s="25">
        <v>127.8</v>
      </c>
      <c r="AA41" s="3">
        <v>1153701</v>
      </c>
      <c r="AB41" s="4">
        <v>98.8</v>
      </c>
      <c r="AC41" s="4">
        <v>155.6</v>
      </c>
      <c r="AD41" s="25">
        <v>449.8</v>
      </c>
      <c r="AE41" s="3">
        <v>63519058</v>
      </c>
      <c r="AF41" s="4">
        <v>14.2</v>
      </c>
      <c r="AG41" s="4">
        <v>43.1</v>
      </c>
      <c r="AH41" s="4">
        <v>39.700000000000003</v>
      </c>
    </row>
    <row r="42" spans="1:34" ht="12">
      <c r="B42" s="15" t="s">
        <v>128</v>
      </c>
      <c r="C42" s="3">
        <v>3880319</v>
      </c>
      <c r="D42" s="4">
        <v>15.4</v>
      </c>
      <c r="E42" s="4">
        <v>-12.5</v>
      </c>
      <c r="F42" s="25">
        <v>18</v>
      </c>
      <c r="G42" s="3">
        <v>4756201</v>
      </c>
      <c r="H42" s="4">
        <v>12.3</v>
      </c>
      <c r="I42" s="4">
        <v>9.5</v>
      </c>
      <c r="J42" s="25">
        <v>22</v>
      </c>
      <c r="K42" s="3">
        <v>1833827</v>
      </c>
      <c r="L42" s="4">
        <v>23.3</v>
      </c>
      <c r="M42" s="4">
        <v>24.1</v>
      </c>
      <c r="N42" s="25">
        <v>37.200000000000003</v>
      </c>
      <c r="O42" s="3">
        <v>720836</v>
      </c>
      <c r="P42" s="4">
        <v>37.5</v>
      </c>
      <c r="Q42" s="4">
        <v>34.700000000000003</v>
      </c>
      <c r="R42" s="4">
        <v>72.099999999999994</v>
      </c>
      <c r="S42" s="3">
        <v>134833</v>
      </c>
      <c r="T42" s="4">
        <v>38.1</v>
      </c>
      <c r="U42" s="4">
        <v>-34.5</v>
      </c>
      <c r="V42" s="25">
        <v>36.1</v>
      </c>
      <c r="W42" s="3">
        <v>118156</v>
      </c>
      <c r="X42" s="4">
        <v>73.3</v>
      </c>
      <c r="Y42" s="4">
        <v>236.1</v>
      </c>
      <c r="Z42" s="25">
        <v>496.5</v>
      </c>
      <c r="AA42" s="9" t="s">
        <v>391</v>
      </c>
      <c r="AB42" s="9" t="s">
        <v>391</v>
      </c>
      <c r="AC42" s="4">
        <v>-100</v>
      </c>
      <c r="AD42" s="25">
        <v>0</v>
      </c>
      <c r="AE42" s="3">
        <v>11444172</v>
      </c>
      <c r="AF42" s="4">
        <v>7.7</v>
      </c>
      <c r="AG42" s="4">
        <v>3.5</v>
      </c>
      <c r="AH42" s="4">
        <v>12.9</v>
      </c>
    </row>
    <row r="43" spans="1:34" ht="14">
      <c r="B43" s="15" t="s">
        <v>395</v>
      </c>
      <c r="C43" s="3">
        <v>581839</v>
      </c>
      <c r="D43" s="4">
        <v>31</v>
      </c>
      <c r="E43" s="4">
        <v>-22.6</v>
      </c>
      <c r="F43" s="25">
        <v>66.900000000000006</v>
      </c>
      <c r="G43" s="3">
        <v>3761981</v>
      </c>
      <c r="H43" s="4">
        <v>24.4</v>
      </c>
      <c r="I43" s="4">
        <v>-3</v>
      </c>
      <c r="J43" s="25">
        <v>48</v>
      </c>
      <c r="K43" s="3">
        <v>4810933</v>
      </c>
      <c r="L43" s="4">
        <v>32.799999999999997</v>
      </c>
      <c r="M43" s="4">
        <v>4.4000000000000004</v>
      </c>
      <c r="N43" s="25">
        <v>43.5</v>
      </c>
      <c r="O43" s="3">
        <v>4785774</v>
      </c>
      <c r="P43" s="4">
        <v>25.8</v>
      </c>
      <c r="Q43" s="4">
        <v>11.3</v>
      </c>
      <c r="R43" s="4">
        <v>42.3</v>
      </c>
      <c r="S43" s="3">
        <v>2754023</v>
      </c>
      <c r="T43" s="4">
        <v>36.5</v>
      </c>
      <c r="U43" s="4">
        <v>9.4</v>
      </c>
      <c r="V43" s="25">
        <v>45.8</v>
      </c>
      <c r="W43" s="3">
        <v>1056479</v>
      </c>
      <c r="X43" s="4">
        <v>29.6</v>
      </c>
      <c r="Y43" s="4">
        <v>14.1</v>
      </c>
      <c r="Z43" s="25">
        <v>57.1</v>
      </c>
      <c r="AA43" s="3">
        <v>291870</v>
      </c>
      <c r="AB43" s="4">
        <v>57.5</v>
      </c>
      <c r="AC43" s="4">
        <v>-36.1</v>
      </c>
      <c r="AD43" s="25">
        <v>84.5</v>
      </c>
      <c r="AE43" s="3">
        <v>18042899</v>
      </c>
      <c r="AF43" s="4">
        <v>15.2</v>
      </c>
      <c r="AG43" s="4">
        <v>3.5</v>
      </c>
      <c r="AH43" s="4">
        <v>25</v>
      </c>
    </row>
    <row r="44" spans="1:34">
      <c r="A44" s="49" t="s">
        <v>165</v>
      </c>
      <c r="B44" s="50"/>
      <c r="C44" s="6">
        <v>7874531</v>
      </c>
      <c r="D44" s="7">
        <v>23.9</v>
      </c>
      <c r="E44" s="7">
        <v>6</v>
      </c>
      <c r="F44" s="26">
        <v>32.1</v>
      </c>
      <c r="G44" s="6">
        <v>51445428</v>
      </c>
      <c r="H44" s="7">
        <v>12.1</v>
      </c>
      <c r="I44" s="7">
        <v>23.6</v>
      </c>
      <c r="J44" s="26">
        <v>29.1</v>
      </c>
      <c r="K44" s="6">
        <v>86496231</v>
      </c>
      <c r="L44" s="7">
        <v>8.6999999999999993</v>
      </c>
      <c r="M44" s="7">
        <v>47.7</v>
      </c>
      <c r="N44" s="26">
        <v>18.5</v>
      </c>
      <c r="O44" s="6">
        <v>72625375</v>
      </c>
      <c r="P44" s="7">
        <v>11.6</v>
      </c>
      <c r="Q44" s="7">
        <v>20.100000000000001</v>
      </c>
      <c r="R44" s="7">
        <v>21.1</v>
      </c>
      <c r="S44" s="6">
        <v>40140620</v>
      </c>
      <c r="T44" s="7">
        <v>20.3</v>
      </c>
      <c r="U44" s="7">
        <v>25</v>
      </c>
      <c r="V44" s="26">
        <v>37.5</v>
      </c>
      <c r="W44" s="6">
        <v>11560523</v>
      </c>
      <c r="X44" s="7">
        <v>24.9</v>
      </c>
      <c r="Y44" s="7">
        <v>27.2</v>
      </c>
      <c r="Z44" s="26">
        <v>48.2</v>
      </c>
      <c r="AA44" s="6">
        <v>1656215</v>
      </c>
      <c r="AB44" s="7">
        <v>69.599999999999994</v>
      </c>
      <c r="AC44" s="7">
        <v>33.299999999999997</v>
      </c>
      <c r="AD44" s="26">
        <v>137.80000000000001</v>
      </c>
      <c r="AE44" s="6">
        <v>271798922</v>
      </c>
      <c r="AF44" s="7">
        <v>5.8</v>
      </c>
      <c r="AG44" s="7">
        <v>29.1</v>
      </c>
      <c r="AH44" s="7">
        <v>13.6</v>
      </c>
    </row>
    <row r="45" spans="1:34">
      <c r="A45" s="49" t="s">
        <v>166</v>
      </c>
      <c r="B45" s="50"/>
      <c r="C45" s="6">
        <v>9848739</v>
      </c>
      <c r="D45" s="7">
        <v>28.3</v>
      </c>
      <c r="E45" s="7">
        <v>127.9</v>
      </c>
      <c r="F45" s="26">
        <v>141</v>
      </c>
      <c r="G45" s="6">
        <v>82780216</v>
      </c>
      <c r="H45" s="7">
        <v>14.6</v>
      </c>
      <c r="I45" s="7">
        <v>51.4</v>
      </c>
      <c r="J45" s="26">
        <v>36.799999999999997</v>
      </c>
      <c r="K45" s="6">
        <v>191788435</v>
      </c>
      <c r="L45" s="7">
        <v>13.5</v>
      </c>
      <c r="M45" s="7">
        <v>31.6</v>
      </c>
      <c r="N45" s="26">
        <v>27.2</v>
      </c>
      <c r="O45" s="6">
        <v>356623493</v>
      </c>
      <c r="P45" s="7">
        <v>13.1</v>
      </c>
      <c r="Q45" s="7">
        <v>17.5</v>
      </c>
      <c r="R45" s="7">
        <v>26.8</v>
      </c>
      <c r="S45" s="6">
        <v>430860781</v>
      </c>
      <c r="T45" s="7">
        <v>13.5</v>
      </c>
      <c r="U45" s="7">
        <v>13.4</v>
      </c>
      <c r="V45" s="26">
        <v>26.2</v>
      </c>
      <c r="W45" s="6">
        <v>319827178</v>
      </c>
      <c r="X45" s="7">
        <v>10.6</v>
      </c>
      <c r="Y45" s="7">
        <v>3.4</v>
      </c>
      <c r="Z45" s="26">
        <v>20.5</v>
      </c>
      <c r="AA45" s="6">
        <v>223519617</v>
      </c>
      <c r="AB45" s="7">
        <v>24.7</v>
      </c>
      <c r="AC45" s="7">
        <v>38.9</v>
      </c>
      <c r="AD45" s="26">
        <v>46.8</v>
      </c>
      <c r="AE45" s="6">
        <v>1615248459</v>
      </c>
      <c r="AF45" s="7">
        <v>5.5</v>
      </c>
      <c r="AG45" s="7">
        <v>18.899999999999999</v>
      </c>
      <c r="AH45" s="7">
        <v>12.4</v>
      </c>
    </row>
    <row r="47" spans="1:34">
      <c r="A47" s="58" t="s">
        <v>142</v>
      </c>
      <c r="B47" s="58"/>
      <c r="C47" s="58"/>
      <c r="D47" s="58"/>
      <c r="E47" s="58"/>
      <c r="F47" s="58"/>
      <c r="G47" s="58"/>
      <c r="H47" s="58"/>
      <c r="I47" s="58"/>
      <c r="J47" s="58"/>
      <c r="K47" s="58"/>
      <c r="L47" s="58"/>
      <c r="M47" s="58"/>
      <c r="N47" s="58"/>
      <c r="O47" s="58"/>
      <c r="P47" s="58"/>
      <c r="Q47" s="58"/>
      <c r="R47" s="58"/>
    </row>
    <row r="48" spans="1:34">
      <c r="C48" s="48" t="s">
        <v>387</v>
      </c>
      <c r="D48" s="48" t="s">
        <v>227</v>
      </c>
      <c r="E48" s="48" t="s">
        <v>227</v>
      </c>
      <c r="F48" s="59" t="s">
        <v>227</v>
      </c>
      <c r="G48" s="48" t="s">
        <v>388</v>
      </c>
      <c r="H48" s="48" t="s">
        <v>227</v>
      </c>
      <c r="I48" s="48" t="s">
        <v>227</v>
      </c>
      <c r="J48" s="59" t="s">
        <v>227</v>
      </c>
      <c r="K48" s="48" t="s">
        <v>389</v>
      </c>
      <c r="L48" s="48" t="s">
        <v>227</v>
      </c>
      <c r="M48" s="48" t="s">
        <v>227</v>
      </c>
      <c r="N48" s="59" t="s">
        <v>227</v>
      </c>
      <c r="O48" s="48" t="s">
        <v>390</v>
      </c>
      <c r="P48" s="48"/>
      <c r="Q48" s="48"/>
      <c r="R48" s="48"/>
      <c r="S48" s="48" t="s">
        <v>396</v>
      </c>
      <c r="T48" s="48" t="s">
        <v>227</v>
      </c>
      <c r="U48" s="48" t="s">
        <v>227</v>
      </c>
      <c r="V48" s="59" t="s">
        <v>227</v>
      </c>
      <c r="W48" s="48" t="s">
        <v>397</v>
      </c>
      <c r="X48" s="48" t="s">
        <v>227</v>
      </c>
      <c r="Y48" s="48" t="s">
        <v>227</v>
      </c>
      <c r="Z48" s="59" t="s">
        <v>227</v>
      </c>
      <c r="AA48" s="48" t="s">
        <v>398</v>
      </c>
      <c r="AB48" s="48" t="s">
        <v>227</v>
      </c>
      <c r="AC48" s="48" t="s">
        <v>227</v>
      </c>
      <c r="AD48" s="59" t="s">
        <v>227</v>
      </c>
      <c r="AE48" s="48" t="s">
        <v>95</v>
      </c>
      <c r="AF48" s="48"/>
      <c r="AG48" s="48"/>
      <c r="AH48" s="48"/>
    </row>
    <row r="49" spans="1:34">
      <c r="A49" s="49" t="s">
        <v>104</v>
      </c>
      <c r="B49" s="43"/>
      <c r="F49" s="23"/>
      <c r="J49" s="23"/>
      <c r="N49" s="23"/>
      <c r="V49" s="23"/>
      <c r="Z49" s="23"/>
      <c r="AD49" s="23"/>
    </row>
    <row r="50" spans="1:34" ht="12">
      <c r="B50" s="15" t="s">
        <v>105</v>
      </c>
      <c r="C50" s="3">
        <v>1963874</v>
      </c>
      <c r="D50" s="4">
        <v>46.9</v>
      </c>
      <c r="E50" s="4">
        <v>39.5</v>
      </c>
      <c r="F50" s="25">
        <v>89.9</v>
      </c>
      <c r="G50" s="3">
        <v>38950968</v>
      </c>
      <c r="H50" s="4">
        <v>20.3</v>
      </c>
      <c r="I50" s="4">
        <v>48.8</v>
      </c>
      <c r="J50" s="25">
        <v>39.200000000000003</v>
      </c>
      <c r="K50" s="3">
        <v>80814560</v>
      </c>
      <c r="L50" s="4">
        <v>11.8</v>
      </c>
      <c r="M50" s="4">
        <v>27.2</v>
      </c>
      <c r="N50" s="25">
        <v>18.5</v>
      </c>
      <c r="O50" s="3">
        <v>112189506</v>
      </c>
      <c r="P50" s="4">
        <v>9.6</v>
      </c>
      <c r="Q50" s="4">
        <v>21.2</v>
      </c>
      <c r="R50" s="4">
        <v>16</v>
      </c>
      <c r="S50" s="3">
        <v>107037444</v>
      </c>
      <c r="T50" s="4">
        <v>10</v>
      </c>
      <c r="U50" s="4">
        <v>32.799999999999997</v>
      </c>
      <c r="V50" s="25">
        <v>19</v>
      </c>
      <c r="W50" s="3">
        <v>90333374</v>
      </c>
      <c r="X50" s="4">
        <v>12.6</v>
      </c>
      <c r="Y50" s="4">
        <v>66.599999999999994</v>
      </c>
      <c r="Z50" s="25">
        <v>24</v>
      </c>
      <c r="AA50" s="3">
        <v>56502209</v>
      </c>
      <c r="AB50" s="4">
        <v>15.7</v>
      </c>
      <c r="AC50" s="4">
        <v>41.7</v>
      </c>
      <c r="AD50" s="25">
        <v>32.700000000000003</v>
      </c>
      <c r="AE50" s="3">
        <v>487791936</v>
      </c>
      <c r="AF50" s="4">
        <v>5</v>
      </c>
      <c r="AG50" s="4">
        <v>36.1</v>
      </c>
      <c r="AH50" s="4">
        <v>9.1999999999999993</v>
      </c>
    </row>
    <row r="51" spans="1:34" ht="12">
      <c r="B51" s="15" t="s">
        <v>106</v>
      </c>
      <c r="C51" s="3">
        <v>687578</v>
      </c>
      <c r="D51" s="4">
        <v>91.6</v>
      </c>
      <c r="E51" s="4">
        <v>-46.5</v>
      </c>
      <c r="F51" s="25">
        <v>89.6</v>
      </c>
      <c r="G51" s="3">
        <v>12965125</v>
      </c>
      <c r="H51" s="4">
        <v>44.5</v>
      </c>
      <c r="I51" s="4">
        <v>45.2</v>
      </c>
      <c r="J51" s="25">
        <v>81.900000000000006</v>
      </c>
      <c r="K51" s="3">
        <v>16443554</v>
      </c>
      <c r="L51" s="4">
        <v>25</v>
      </c>
      <c r="M51" s="4">
        <v>8.6</v>
      </c>
      <c r="N51" s="25">
        <v>43</v>
      </c>
      <c r="O51" s="3">
        <v>28668879</v>
      </c>
      <c r="P51" s="4">
        <v>28.5</v>
      </c>
      <c r="Q51" s="4">
        <v>52.5</v>
      </c>
      <c r="R51" s="4">
        <v>57.5</v>
      </c>
      <c r="S51" s="3">
        <v>33724426</v>
      </c>
      <c r="T51" s="4">
        <v>25.2</v>
      </c>
      <c r="U51" s="4">
        <v>0.1</v>
      </c>
      <c r="V51" s="25">
        <v>42.1</v>
      </c>
      <c r="W51" s="3">
        <v>20085836</v>
      </c>
      <c r="X51" s="4">
        <v>30.7</v>
      </c>
      <c r="Y51" s="4">
        <v>62.1</v>
      </c>
      <c r="Z51" s="25">
        <v>82</v>
      </c>
      <c r="AA51" s="3">
        <v>8359455</v>
      </c>
      <c r="AB51" s="4">
        <v>59.7</v>
      </c>
      <c r="AC51" s="4">
        <v>25.5</v>
      </c>
      <c r="AD51" s="25">
        <v>148.19999999999999</v>
      </c>
      <c r="AE51" s="3">
        <v>120934854</v>
      </c>
      <c r="AF51" s="4">
        <v>15.4</v>
      </c>
      <c r="AG51" s="4">
        <v>24.8</v>
      </c>
      <c r="AH51" s="4">
        <v>28.2</v>
      </c>
    </row>
    <row r="52" spans="1:34" ht="14">
      <c r="B52" s="15" t="s">
        <v>392</v>
      </c>
      <c r="C52" s="3">
        <v>3791053</v>
      </c>
      <c r="D52" s="4">
        <v>13.3</v>
      </c>
      <c r="E52" s="4">
        <v>18.100000000000001</v>
      </c>
      <c r="F52" s="25">
        <v>20.100000000000001</v>
      </c>
      <c r="G52" s="3">
        <v>15910227</v>
      </c>
      <c r="H52" s="4">
        <v>8.4</v>
      </c>
      <c r="I52" s="4">
        <v>3.9</v>
      </c>
      <c r="J52" s="25">
        <v>11.8</v>
      </c>
      <c r="K52" s="3">
        <v>27619535</v>
      </c>
      <c r="L52" s="4">
        <v>8.1</v>
      </c>
      <c r="M52" s="4">
        <v>4.4000000000000004</v>
      </c>
      <c r="N52" s="25">
        <v>10.7</v>
      </c>
      <c r="O52" s="3">
        <v>38734113</v>
      </c>
      <c r="P52" s="4">
        <v>6.4</v>
      </c>
      <c r="Q52" s="4">
        <v>8.9</v>
      </c>
      <c r="R52" s="4">
        <v>8.9</v>
      </c>
      <c r="S52" s="3">
        <v>35677143</v>
      </c>
      <c r="T52" s="4">
        <v>5.5</v>
      </c>
      <c r="U52" s="4">
        <v>6.6</v>
      </c>
      <c r="V52" s="25">
        <v>9</v>
      </c>
      <c r="W52" s="3">
        <v>28267679</v>
      </c>
      <c r="X52" s="4">
        <v>9</v>
      </c>
      <c r="Y52" s="4">
        <v>10.5</v>
      </c>
      <c r="Z52" s="25">
        <v>14.9</v>
      </c>
      <c r="AA52" s="3">
        <v>17438766</v>
      </c>
      <c r="AB52" s="4">
        <v>13.9</v>
      </c>
      <c r="AC52" s="4">
        <v>23.9</v>
      </c>
      <c r="AD52" s="25">
        <v>21.5</v>
      </c>
      <c r="AE52" s="3">
        <v>167438515</v>
      </c>
      <c r="AF52" s="4">
        <v>3.4</v>
      </c>
      <c r="AG52" s="4">
        <v>9</v>
      </c>
      <c r="AH52" s="4">
        <v>5.6</v>
      </c>
    </row>
    <row r="53" spans="1:34" ht="12">
      <c r="A53" s="8"/>
      <c r="B53" s="20" t="s">
        <v>393</v>
      </c>
      <c r="C53" s="6">
        <v>6442505</v>
      </c>
      <c r="D53" s="7">
        <v>19.899999999999999</v>
      </c>
      <c r="E53" s="7">
        <v>9.1</v>
      </c>
      <c r="F53" s="26">
        <v>35.6</v>
      </c>
      <c r="G53" s="6">
        <v>67826320</v>
      </c>
      <c r="H53" s="7">
        <v>17.600000000000001</v>
      </c>
      <c r="I53" s="7">
        <v>34.5</v>
      </c>
      <c r="J53" s="26">
        <v>28.3</v>
      </c>
      <c r="K53" s="6">
        <v>124877649</v>
      </c>
      <c r="L53" s="7">
        <v>8.9</v>
      </c>
      <c r="M53" s="7">
        <v>18.8</v>
      </c>
      <c r="N53" s="26">
        <v>13.1</v>
      </c>
      <c r="O53" s="6">
        <v>179592498</v>
      </c>
      <c r="P53" s="7">
        <v>8.1</v>
      </c>
      <c r="Q53" s="7">
        <v>22.2</v>
      </c>
      <c r="R53" s="7">
        <v>13</v>
      </c>
      <c r="S53" s="6">
        <v>176439013</v>
      </c>
      <c r="T53" s="7">
        <v>8.6999999999999993</v>
      </c>
      <c r="U53" s="7">
        <v>19.399999999999999</v>
      </c>
      <c r="V53" s="26">
        <v>14.5</v>
      </c>
      <c r="W53" s="6">
        <v>138686889</v>
      </c>
      <c r="X53" s="7">
        <v>10.9</v>
      </c>
      <c r="Y53" s="7">
        <v>50.4</v>
      </c>
      <c r="Z53" s="26">
        <v>20.7</v>
      </c>
      <c r="AA53" s="6">
        <v>82300431</v>
      </c>
      <c r="AB53" s="7">
        <v>13.7</v>
      </c>
      <c r="AC53" s="7">
        <v>35.799999999999997</v>
      </c>
      <c r="AD53" s="26">
        <v>29.5</v>
      </c>
      <c r="AE53" s="6">
        <v>776165304</v>
      </c>
      <c r="AF53" s="7">
        <v>4.2</v>
      </c>
      <c r="AG53" s="7">
        <v>27.4</v>
      </c>
      <c r="AH53" s="7">
        <v>8</v>
      </c>
    </row>
    <row r="54" spans="1:34" ht="12">
      <c r="B54" s="15" t="s">
        <v>110</v>
      </c>
      <c r="C54" s="3">
        <v>1954106</v>
      </c>
      <c r="D54" s="4">
        <v>17.2</v>
      </c>
      <c r="E54" s="4">
        <v>69.2</v>
      </c>
      <c r="F54" s="25">
        <v>47.6</v>
      </c>
      <c r="G54" s="3">
        <v>6671141</v>
      </c>
      <c r="H54" s="4">
        <v>20.5</v>
      </c>
      <c r="I54" s="4">
        <v>102.5</v>
      </c>
      <c r="J54" s="25">
        <v>86.5</v>
      </c>
      <c r="K54" s="3">
        <v>7597948</v>
      </c>
      <c r="L54" s="4">
        <v>27.6</v>
      </c>
      <c r="M54" s="4">
        <v>67</v>
      </c>
      <c r="N54" s="25">
        <v>61.3</v>
      </c>
      <c r="O54" s="3">
        <v>17944550</v>
      </c>
      <c r="P54" s="4">
        <v>59.2</v>
      </c>
      <c r="Q54" s="4">
        <v>41</v>
      </c>
      <c r="R54" s="4">
        <v>107.3</v>
      </c>
      <c r="S54" s="3">
        <v>27087911</v>
      </c>
      <c r="T54" s="4">
        <v>27.5</v>
      </c>
      <c r="U54" s="4">
        <v>27.6</v>
      </c>
      <c r="V54" s="25">
        <v>47.4</v>
      </c>
      <c r="W54" s="3">
        <v>25859849</v>
      </c>
      <c r="X54" s="4">
        <v>18.5</v>
      </c>
      <c r="Y54" s="4">
        <v>16.899999999999999</v>
      </c>
      <c r="Z54" s="25">
        <v>29.1</v>
      </c>
      <c r="AA54" s="3">
        <v>17087312</v>
      </c>
      <c r="AB54" s="4">
        <v>51</v>
      </c>
      <c r="AC54" s="4">
        <v>11.5</v>
      </c>
      <c r="AD54" s="25">
        <v>72.7</v>
      </c>
      <c r="AE54" s="3">
        <v>104202817</v>
      </c>
      <c r="AF54" s="4">
        <v>16.2</v>
      </c>
      <c r="AG54" s="4">
        <v>29.6</v>
      </c>
      <c r="AH54" s="4">
        <v>26.6</v>
      </c>
    </row>
    <row r="55" spans="1:34" ht="12">
      <c r="B55" s="15" t="s">
        <v>120</v>
      </c>
      <c r="C55" s="3">
        <v>1505825</v>
      </c>
      <c r="D55" s="4">
        <v>13.4</v>
      </c>
      <c r="E55" s="4">
        <v>24.1</v>
      </c>
      <c r="F55" s="25">
        <v>24.1</v>
      </c>
      <c r="G55" s="3">
        <v>7445727</v>
      </c>
      <c r="H55" s="4">
        <v>12.8</v>
      </c>
      <c r="I55" s="4">
        <v>71.7</v>
      </c>
      <c r="J55" s="25">
        <v>24.5</v>
      </c>
      <c r="K55" s="3">
        <v>11130060</v>
      </c>
      <c r="L55" s="4">
        <v>16</v>
      </c>
      <c r="M55" s="4">
        <v>46.4</v>
      </c>
      <c r="N55" s="25">
        <v>28.2</v>
      </c>
      <c r="O55" s="3">
        <v>17852059</v>
      </c>
      <c r="P55" s="4">
        <v>14.3</v>
      </c>
      <c r="Q55" s="4">
        <v>38</v>
      </c>
      <c r="R55" s="4">
        <v>29.9</v>
      </c>
      <c r="S55" s="3">
        <v>21872978</v>
      </c>
      <c r="T55" s="4">
        <v>20.2</v>
      </c>
      <c r="U55" s="4">
        <v>43.1</v>
      </c>
      <c r="V55" s="25">
        <v>39.200000000000003</v>
      </c>
      <c r="W55" s="3">
        <v>10719160</v>
      </c>
      <c r="X55" s="4">
        <v>22.3</v>
      </c>
      <c r="Y55" s="4">
        <v>-0.8</v>
      </c>
      <c r="Z55" s="25">
        <v>28.5</v>
      </c>
      <c r="AA55" s="3">
        <v>5119961</v>
      </c>
      <c r="AB55" s="4">
        <v>43.3</v>
      </c>
      <c r="AC55" s="4">
        <v>23.5</v>
      </c>
      <c r="AD55" s="25">
        <v>63.2</v>
      </c>
      <c r="AE55" s="3">
        <v>75645769</v>
      </c>
      <c r="AF55" s="4">
        <v>9.1999999999999993</v>
      </c>
      <c r="AG55" s="4">
        <v>34.299999999999997</v>
      </c>
      <c r="AH55" s="4">
        <v>16.8</v>
      </c>
    </row>
    <row r="56" spans="1:34" ht="26">
      <c r="B56" s="15" t="s">
        <v>394</v>
      </c>
      <c r="C56" s="3">
        <v>1846467</v>
      </c>
      <c r="D56" s="4">
        <v>80.8</v>
      </c>
      <c r="E56" s="4">
        <v>-37</v>
      </c>
      <c r="F56" s="25">
        <v>2833.1</v>
      </c>
      <c r="G56" s="3">
        <v>14347951</v>
      </c>
      <c r="H56" s="4">
        <v>63.3</v>
      </c>
      <c r="I56" s="4">
        <v>-42.3</v>
      </c>
      <c r="J56" s="25">
        <v>70.900000000000006</v>
      </c>
      <c r="K56" s="3">
        <v>60738842</v>
      </c>
      <c r="L56" s="4">
        <v>32.4</v>
      </c>
      <c r="M56" s="4">
        <v>11.8</v>
      </c>
      <c r="N56" s="25">
        <v>58.8</v>
      </c>
      <c r="O56" s="3">
        <v>148489923</v>
      </c>
      <c r="P56" s="4">
        <v>38.299999999999997</v>
      </c>
      <c r="Q56" s="4">
        <v>46.1</v>
      </c>
      <c r="R56" s="4">
        <v>70.099999999999994</v>
      </c>
      <c r="S56" s="3">
        <v>186824555</v>
      </c>
      <c r="T56" s="4">
        <v>31.8</v>
      </c>
      <c r="U56" s="4">
        <v>44.4</v>
      </c>
      <c r="V56" s="25">
        <v>72.900000000000006</v>
      </c>
      <c r="W56" s="3">
        <v>143107839</v>
      </c>
      <c r="X56" s="4">
        <v>31.1</v>
      </c>
      <c r="Y56" s="4">
        <v>59.3</v>
      </c>
      <c r="Z56" s="25">
        <v>71.900000000000006</v>
      </c>
      <c r="AA56" s="3">
        <v>57703170</v>
      </c>
      <c r="AB56" s="4">
        <v>40.799999999999997</v>
      </c>
      <c r="AC56" s="4">
        <v>35.5</v>
      </c>
      <c r="AD56" s="25">
        <v>91.9</v>
      </c>
      <c r="AE56" s="3">
        <v>613058746</v>
      </c>
      <c r="AF56" s="4">
        <v>17.7</v>
      </c>
      <c r="AG56" s="4">
        <v>37.6</v>
      </c>
      <c r="AH56" s="4">
        <v>32.9</v>
      </c>
    </row>
    <row r="57" spans="1:34" ht="12">
      <c r="A57" s="8"/>
      <c r="B57" s="20" t="s">
        <v>163</v>
      </c>
      <c r="C57" s="6">
        <v>5306397</v>
      </c>
      <c r="D57" s="7">
        <v>29.1</v>
      </c>
      <c r="E57" s="7">
        <v>0.2</v>
      </c>
      <c r="F57" s="26">
        <v>237.7</v>
      </c>
      <c r="G57" s="6">
        <v>28464819</v>
      </c>
      <c r="H57" s="7">
        <v>33.5</v>
      </c>
      <c r="I57" s="7">
        <v>-12.4</v>
      </c>
      <c r="J57" s="26">
        <v>70.400000000000006</v>
      </c>
      <c r="K57" s="6">
        <v>79466850</v>
      </c>
      <c r="L57" s="7">
        <v>26.3</v>
      </c>
      <c r="M57" s="7">
        <v>19.5</v>
      </c>
      <c r="N57" s="26">
        <v>51.7</v>
      </c>
      <c r="O57" s="6">
        <v>184286532</v>
      </c>
      <c r="P57" s="7">
        <v>31.4</v>
      </c>
      <c r="Q57" s="7">
        <v>44.7</v>
      </c>
      <c r="R57" s="7">
        <v>56.5</v>
      </c>
      <c r="S57" s="6">
        <v>235785444</v>
      </c>
      <c r="T57" s="7">
        <v>25.1</v>
      </c>
      <c r="U57" s="7">
        <v>42.2</v>
      </c>
      <c r="V57" s="26">
        <v>54.9</v>
      </c>
      <c r="W57" s="6">
        <v>179686848</v>
      </c>
      <c r="X57" s="7">
        <v>25.9</v>
      </c>
      <c r="Y57" s="7">
        <v>46.4</v>
      </c>
      <c r="Z57" s="26">
        <v>50.5</v>
      </c>
      <c r="AA57" s="6">
        <v>79910442</v>
      </c>
      <c r="AB57" s="7">
        <v>34.200000000000003</v>
      </c>
      <c r="AC57" s="7">
        <v>28.8</v>
      </c>
      <c r="AD57" s="26">
        <v>64.3</v>
      </c>
      <c r="AE57" s="6">
        <v>792907333</v>
      </c>
      <c r="AF57" s="7">
        <v>14.2</v>
      </c>
      <c r="AG57" s="7">
        <v>36.200000000000003</v>
      </c>
      <c r="AH57" s="7">
        <v>25.1</v>
      </c>
    </row>
    <row r="58" spans="1:34">
      <c r="A58" s="49" t="s">
        <v>164</v>
      </c>
      <c r="B58" s="50"/>
      <c r="C58" s="6">
        <v>11748902</v>
      </c>
      <c r="D58" s="7">
        <v>18.899999999999999</v>
      </c>
      <c r="E58" s="7">
        <v>4.9000000000000004</v>
      </c>
      <c r="F58" s="26">
        <v>75.400000000000006</v>
      </c>
      <c r="G58" s="6">
        <v>96291139</v>
      </c>
      <c r="H58" s="7">
        <v>14.7</v>
      </c>
      <c r="I58" s="7">
        <v>16.100000000000001</v>
      </c>
      <c r="J58" s="26">
        <v>34.6</v>
      </c>
      <c r="K58" s="6">
        <v>204344499</v>
      </c>
      <c r="L58" s="7">
        <v>11.1</v>
      </c>
      <c r="M58" s="7">
        <v>19</v>
      </c>
      <c r="N58" s="26">
        <v>20.9</v>
      </c>
      <c r="O58" s="6">
        <v>363879031</v>
      </c>
      <c r="P58" s="7">
        <v>15.2</v>
      </c>
      <c r="Q58" s="7">
        <v>32.700000000000003</v>
      </c>
      <c r="R58" s="7">
        <v>23.2</v>
      </c>
      <c r="S58" s="6">
        <v>412224457</v>
      </c>
      <c r="T58" s="7">
        <v>14.7</v>
      </c>
      <c r="U58" s="7">
        <v>31.4</v>
      </c>
      <c r="V58" s="26">
        <v>27</v>
      </c>
      <c r="W58" s="6">
        <v>318373737</v>
      </c>
      <c r="X58" s="7">
        <v>16.2</v>
      </c>
      <c r="Y58" s="7">
        <v>48.1</v>
      </c>
      <c r="Z58" s="26">
        <v>31.1</v>
      </c>
      <c r="AA58" s="6">
        <v>162210873</v>
      </c>
      <c r="AB58" s="7">
        <v>20.8</v>
      </c>
      <c r="AC58" s="7">
        <v>32.200000000000003</v>
      </c>
      <c r="AD58" s="26">
        <v>37.9</v>
      </c>
      <c r="AE58" s="6">
        <v>1569072637</v>
      </c>
      <c r="AF58" s="7">
        <v>7.2</v>
      </c>
      <c r="AG58" s="7">
        <v>31.7</v>
      </c>
      <c r="AH58" s="7">
        <v>11.8</v>
      </c>
    </row>
    <row r="59" spans="1:34">
      <c r="A59" s="49" t="s">
        <v>124</v>
      </c>
      <c r="B59" s="43"/>
      <c r="F59" s="23"/>
      <c r="J59" s="23"/>
      <c r="N59" s="23"/>
      <c r="V59" s="23"/>
      <c r="Z59" s="23"/>
      <c r="AD59" s="23"/>
    </row>
    <row r="60" spans="1:34" ht="24">
      <c r="B60" s="15" t="s">
        <v>125</v>
      </c>
      <c r="C60" s="3">
        <v>1794898</v>
      </c>
      <c r="D60" s="4">
        <v>55.2</v>
      </c>
      <c r="E60" s="4">
        <v>80.400000000000006</v>
      </c>
      <c r="F60" s="25">
        <v>150</v>
      </c>
      <c r="G60" s="3">
        <v>27095420</v>
      </c>
      <c r="H60" s="4">
        <v>19</v>
      </c>
      <c r="I60" s="4">
        <v>46.3</v>
      </c>
      <c r="J60" s="25">
        <v>35.9</v>
      </c>
      <c r="K60" s="3">
        <v>43830527</v>
      </c>
      <c r="L60" s="4">
        <v>10.3</v>
      </c>
      <c r="M60" s="4">
        <v>38.799999999999997</v>
      </c>
      <c r="N60" s="25">
        <v>18.899999999999999</v>
      </c>
      <c r="O60" s="3">
        <v>40156226</v>
      </c>
      <c r="P60" s="4">
        <v>14.4</v>
      </c>
      <c r="Q60" s="4">
        <v>46.7</v>
      </c>
      <c r="R60" s="4">
        <v>28.3</v>
      </c>
      <c r="S60" s="3">
        <v>18897462</v>
      </c>
      <c r="T60" s="4">
        <v>19.600000000000001</v>
      </c>
      <c r="U60" s="4">
        <v>43.9</v>
      </c>
      <c r="V60" s="25">
        <v>39.9</v>
      </c>
      <c r="W60" s="3">
        <v>5574051</v>
      </c>
      <c r="X60" s="4">
        <v>48.4</v>
      </c>
      <c r="Y60" s="4">
        <v>59.7</v>
      </c>
      <c r="Z60" s="25">
        <v>98.2</v>
      </c>
      <c r="AA60" s="3">
        <v>304392</v>
      </c>
      <c r="AB60" s="4">
        <v>65.099999999999994</v>
      </c>
      <c r="AC60" s="4">
        <v>-22.6</v>
      </c>
      <c r="AD60" s="25">
        <v>73.900000000000006</v>
      </c>
      <c r="AE60" s="3">
        <v>137652978</v>
      </c>
      <c r="AF60" s="4">
        <v>8.4</v>
      </c>
      <c r="AG60" s="4">
        <v>44.1</v>
      </c>
      <c r="AH60" s="4">
        <v>16.7</v>
      </c>
    </row>
    <row r="61" spans="1:34" ht="12">
      <c r="B61" s="15" t="s">
        <v>126</v>
      </c>
      <c r="C61" s="9" t="s">
        <v>391</v>
      </c>
      <c r="D61" s="9" t="s">
        <v>391</v>
      </c>
      <c r="E61" s="4">
        <v>185.4</v>
      </c>
      <c r="F61" s="25">
        <v>2349.4</v>
      </c>
      <c r="G61" s="3">
        <v>6311024</v>
      </c>
      <c r="H61" s="4">
        <v>48.4</v>
      </c>
      <c r="I61" s="4">
        <v>20.6</v>
      </c>
      <c r="J61" s="25">
        <v>74.3</v>
      </c>
      <c r="K61" s="3">
        <v>8646319</v>
      </c>
      <c r="L61" s="4">
        <v>29.4</v>
      </c>
      <c r="M61" s="4">
        <v>-6.1</v>
      </c>
      <c r="N61" s="25">
        <v>39.700000000000003</v>
      </c>
      <c r="O61" s="3">
        <v>15481382</v>
      </c>
      <c r="P61" s="4">
        <v>35.700000000000003</v>
      </c>
      <c r="Q61" s="4">
        <v>134.80000000000001</v>
      </c>
      <c r="R61" s="4">
        <v>111.9</v>
      </c>
      <c r="S61" s="3">
        <v>10496427</v>
      </c>
      <c r="T61" s="4">
        <v>42.7</v>
      </c>
      <c r="U61" s="4">
        <v>-3.5</v>
      </c>
      <c r="V61" s="25">
        <v>52.9</v>
      </c>
      <c r="W61" s="3">
        <v>2556145</v>
      </c>
      <c r="X61" s="4">
        <v>56.2</v>
      </c>
      <c r="Y61" s="4">
        <v>-2.8</v>
      </c>
      <c r="Z61" s="25">
        <v>83.9</v>
      </c>
      <c r="AA61" s="3">
        <v>451285</v>
      </c>
      <c r="AB61" s="4">
        <v>107.8</v>
      </c>
      <c r="AC61" s="4">
        <v>67.5</v>
      </c>
      <c r="AD61" s="25">
        <v>326.8</v>
      </c>
      <c r="AE61" s="3">
        <v>44388840</v>
      </c>
      <c r="AF61" s="4">
        <v>22.6</v>
      </c>
      <c r="AG61" s="4">
        <v>26.9</v>
      </c>
      <c r="AH61" s="4">
        <v>37.200000000000003</v>
      </c>
    </row>
    <row r="62" spans="1:34" ht="12">
      <c r="B62" s="15" t="s">
        <v>128</v>
      </c>
      <c r="C62" s="3">
        <v>4434097</v>
      </c>
      <c r="D62" s="4">
        <v>14.5</v>
      </c>
      <c r="E62" s="4">
        <v>17.600000000000001</v>
      </c>
      <c r="F62" s="25">
        <v>33.1</v>
      </c>
      <c r="G62" s="3">
        <v>4343625</v>
      </c>
      <c r="H62" s="4">
        <v>15.5</v>
      </c>
      <c r="I62" s="4">
        <v>55.2</v>
      </c>
      <c r="J62" s="25">
        <v>31.5</v>
      </c>
      <c r="K62" s="3">
        <v>1477383</v>
      </c>
      <c r="L62" s="4">
        <v>18.8</v>
      </c>
      <c r="M62" s="4">
        <v>5.8</v>
      </c>
      <c r="N62" s="25">
        <v>28.3</v>
      </c>
      <c r="O62" s="3">
        <v>535032</v>
      </c>
      <c r="P62" s="4">
        <v>32.6</v>
      </c>
      <c r="Q62" s="4">
        <v>43.2</v>
      </c>
      <c r="R62" s="4">
        <v>76.2</v>
      </c>
      <c r="S62" s="3">
        <v>205897</v>
      </c>
      <c r="T62" s="4">
        <v>44.4</v>
      </c>
      <c r="U62" s="4">
        <v>235</v>
      </c>
      <c r="V62" s="25">
        <v>206.7</v>
      </c>
      <c r="W62" s="3">
        <v>35154</v>
      </c>
      <c r="X62" s="4">
        <v>92.1</v>
      </c>
      <c r="Y62" s="9" t="s">
        <v>391</v>
      </c>
      <c r="Z62" s="24" t="s">
        <v>391</v>
      </c>
      <c r="AA62" s="3">
        <v>29587</v>
      </c>
      <c r="AB62" s="4">
        <v>163.30000000000001</v>
      </c>
      <c r="AC62" s="9" t="s">
        <v>391</v>
      </c>
      <c r="AD62" s="24" t="s">
        <v>391</v>
      </c>
      <c r="AE62" s="3">
        <v>11060776</v>
      </c>
      <c r="AF62" s="4">
        <v>9.8000000000000007</v>
      </c>
      <c r="AG62" s="4">
        <v>30.9</v>
      </c>
      <c r="AH62" s="4">
        <v>20.100000000000001</v>
      </c>
    </row>
    <row r="63" spans="1:34" ht="14">
      <c r="B63" s="15" t="s">
        <v>395</v>
      </c>
      <c r="C63" s="3">
        <v>751953</v>
      </c>
      <c r="D63" s="4">
        <v>63.8</v>
      </c>
      <c r="E63" s="4">
        <v>93.9</v>
      </c>
      <c r="F63" s="25">
        <v>133.19999999999999</v>
      </c>
      <c r="G63" s="3">
        <v>3877282</v>
      </c>
      <c r="H63" s="4">
        <v>36.9</v>
      </c>
      <c r="I63" s="4">
        <v>146.1</v>
      </c>
      <c r="J63" s="25">
        <v>100.2</v>
      </c>
      <c r="K63" s="3">
        <v>4607258</v>
      </c>
      <c r="L63" s="4">
        <v>23.3</v>
      </c>
      <c r="M63" s="4">
        <v>76.599999999999994</v>
      </c>
      <c r="N63" s="25">
        <v>74.400000000000006</v>
      </c>
      <c r="O63" s="3">
        <v>4298621</v>
      </c>
      <c r="P63" s="4">
        <v>27.2</v>
      </c>
      <c r="Q63" s="4">
        <v>46.5</v>
      </c>
      <c r="R63" s="4">
        <v>104</v>
      </c>
      <c r="S63" s="3">
        <v>2516921</v>
      </c>
      <c r="T63" s="4">
        <v>18.7</v>
      </c>
      <c r="U63" s="4">
        <v>27.8</v>
      </c>
      <c r="V63" s="25">
        <v>113</v>
      </c>
      <c r="W63" s="3">
        <v>926146</v>
      </c>
      <c r="X63" s="4">
        <v>35.9</v>
      </c>
      <c r="Y63" s="4">
        <v>24.8</v>
      </c>
      <c r="Z63" s="25">
        <v>166.9</v>
      </c>
      <c r="AA63" s="3">
        <v>456905</v>
      </c>
      <c r="AB63" s="4">
        <v>82.5</v>
      </c>
      <c r="AC63" s="4">
        <v>110.6</v>
      </c>
      <c r="AD63" s="25">
        <v>231.8</v>
      </c>
      <c r="AE63" s="3">
        <v>17435084</v>
      </c>
      <c r="AF63" s="4">
        <v>16.399999999999999</v>
      </c>
      <c r="AG63" s="4">
        <v>67.099999999999994</v>
      </c>
      <c r="AH63" s="4">
        <v>50.1</v>
      </c>
    </row>
    <row r="64" spans="1:34">
      <c r="A64" s="49" t="s">
        <v>165</v>
      </c>
      <c r="B64" s="50"/>
      <c r="C64" s="6">
        <v>7427206</v>
      </c>
      <c r="D64" s="7">
        <v>19.2</v>
      </c>
      <c r="E64" s="7">
        <v>39.799999999999997</v>
      </c>
      <c r="F64" s="26">
        <v>39.9</v>
      </c>
      <c r="G64" s="6">
        <v>41627350</v>
      </c>
      <c r="H64" s="7">
        <v>18.7</v>
      </c>
      <c r="I64" s="7">
        <v>48</v>
      </c>
      <c r="J64" s="26">
        <v>33.4</v>
      </c>
      <c r="K64" s="6">
        <v>58561488</v>
      </c>
      <c r="L64" s="7">
        <v>9.6999999999999993</v>
      </c>
      <c r="M64" s="7">
        <v>30.7</v>
      </c>
      <c r="N64" s="26">
        <v>15.5</v>
      </c>
      <c r="O64" s="6">
        <v>60471261</v>
      </c>
      <c r="P64" s="7">
        <v>14.4</v>
      </c>
      <c r="Q64" s="7">
        <v>62.2</v>
      </c>
      <c r="R64" s="7">
        <v>33.200000000000003</v>
      </c>
      <c r="S64" s="6">
        <v>32116707</v>
      </c>
      <c r="T64" s="7">
        <v>20.2</v>
      </c>
      <c r="U64" s="7">
        <v>23.3</v>
      </c>
      <c r="V64" s="26">
        <v>36.1</v>
      </c>
      <c r="W64" s="6">
        <v>9091496</v>
      </c>
      <c r="X64" s="7">
        <v>29.5</v>
      </c>
      <c r="Y64" s="7">
        <v>31.6</v>
      </c>
      <c r="Z64" s="26">
        <v>62.3</v>
      </c>
      <c r="AA64" s="6">
        <v>1242168</v>
      </c>
      <c r="AB64" s="7">
        <v>63.3</v>
      </c>
      <c r="AC64" s="7">
        <v>40.799999999999997</v>
      </c>
      <c r="AD64" s="26">
        <v>111.5</v>
      </c>
      <c r="AE64" s="6">
        <v>210537677</v>
      </c>
      <c r="AF64" s="7">
        <v>8.3000000000000007</v>
      </c>
      <c r="AG64" s="7">
        <v>41</v>
      </c>
      <c r="AH64" s="7">
        <v>16</v>
      </c>
    </row>
    <row r="65" spans="1:34">
      <c r="A65" s="49" t="s">
        <v>166</v>
      </c>
      <c r="B65" s="50"/>
      <c r="C65" s="6">
        <v>4321696</v>
      </c>
      <c r="D65" s="7">
        <v>49.9</v>
      </c>
      <c r="E65" s="7">
        <v>-26.6</v>
      </c>
      <c r="F65" s="26">
        <v>114.6</v>
      </c>
      <c r="G65" s="6">
        <v>54663789</v>
      </c>
      <c r="H65" s="7">
        <v>19.8</v>
      </c>
      <c r="I65" s="7">
        <v>-0.2</v>
      </c>
      <c r="J65" s="26">
        <v>43.4</v>
      </c>
      <c r="K65" s="6">
        <v>145783011</v>
      </c>
      <c r="L65" s="7">
        <v>15.2</v>
      </c>
      <c r="M65" s="7">
        <v>14.9</v>
      </c>
      <c r="N65" s="26">
        <v>27.5</v>
      </c>
      <c r="O65" s="6">
        <v>303407770</v>
      </c>
      <c r="P65" s="7">
        <v>17.600000000000001</v>
      </c>
      <c r="Q65" s="7">
        <v>28</v>
      </c>
      <c r="R65" s="7">
        <v>26.6</v>
      </c>
      <c r="S65" s="6">
        <v>380107750</v>
      </c>
      <c r="T65" s="7">
        <v>15.9</v>
      </c>
      <c r="U65" s="7">
        <v>32.200000000000003</v>
      </c>
      <c r="V65" s="26">
        <v>29.6</v>
      </c>
      <c r="W65" s="6">
        <v>309282241</v>
      </c>
      <c r="X65" s="7">
        <v>16.600000000000001</v>
      </c>
      <c r="Y65" s="7">
        <v>48.7</v>
      </c>
      <c r="Z65" s="26">
        <v>32</v>
      </c>
      <c r="AA65" s="6">
        <v>160968705</v>
      </c>
      <c r="AB65" s="7">
        <v>20.7</v>
      </c>
      <c r="AC65" s="7">
        <v>32.200000000000003</v>
      </c>
      <c r="AD65" s="26">
        <v>38</v>
      </c>
      <c r="AE65" s="6">
        <v>1358534960</v>
      </c>
      <c r="AF65" s="7">
        <v>8.3000000000000007</v>
      </c>
      <c r="AG65" s="7">
        <v>30.4</v>
      </c>
      <c r="AH65" s="7">
        <v>13.5</v>
      </c>
    </row>
    <row r="67" spans="1:34">
      <c r="A67" s="58" t="s">
        <v>143</v>
      </c>
      <c r="B67" s="58"/>
      <c r="C67" s="58"/>
      <c r="D67" s="58"/>
      <c r="E67" s="58"/>
      <c r="F67" s="58"/>
      <c r="G67" s="58"/>
      <c r="H67" s="58"/>
      <c r="I67" s="58"/>
      <c r="J67" s="58"/>
      <c r="K67" s="58"/>
      <c r="L67" s="58"/>
      <c r="M67" s="58"/>
      <c r="N67" s="58"/>
      <c r="O67" s="58"/>
      <c r="P67" s="58"/>
      <c r="Q67" s="58"/>
      <c r="R67" s="58"/>
    </row>
    <row r="68" spans="1:34">
      <c r="C68" s="48" t="s">
        <v>387</v>
      </c>
      <c r="D68" s="48" t="s">
        <v>227</v>
      </c>
      <c r="E68" s="48" t="s">
        <v>227</v>
      </c>
      <c r="F68" s="59" t="s">
        <v>227</v>
      </c>
      <c r="G68" s="48" t="s">
        <v>388</v>
      </c>
      <c r="H68" s="48" t="s">
        <v>227</v>
      </c>
      <c r="I68" s="48" t="s">
        <v>227</v>
      </c>
      <c r="J68" s="59" t="s">
        <v>227</v>
      </c>
      <c r="K68" s="48" t="s">
        <v>389</v>
      </c>
      <c r="L68" s="48" t="s">
        <v>227</v>
      </c>
      <c r="M68" s="48" t="s">
        <v>227</v>
      </c>
      <c r="N68" s="59" t="s">
        <v>227</v>
      </c>
      <c r="O68" s="48" t="s">
        <v>390</v>
      </c>
      <c r="P68" s="48"/>
      <c r="Q68" s="48"/>
      <c r="R68" s="48"/>
      <c r="S68" s="48" t="s">
        <v>396</v>
      </c>
      <c r="T68" s="48" t="s">
        <v>227</v>
      </c>
      <c r="U68" s="48" t="s">
        <v>227</v>
      </c>
      <c r="V68" s="59" t="s">
        <v>227</v>
      </c>
      <c r="W68" s="48" t="s">
        <v>397</v>
      </c>
      <c r="X68" s="48" t="s">
        <v>227</v>
      </c>
      <c r="Y68" s="48" t="s">
        <v>227</v>
      </c>
      <c r="Z68" s="59" t="s">
        <v>227</v>
      </c>
      <c r="AA68" s="48" t="s">
        <v>398</v>
      </c>
      <c r="AB68" s="48" t="s">
        <v>227</v>
      </c>
      <c r="AC68" s="48" t="s">
        <v>227</v>
      </c>
      <c r="AD68" s="59" t="s">
        <v>227</v>
      </c>
      <c r="AE68" s="48" t="s">
        <v>95</v>
      </c>
      <c r="AF68" s="48"/>
      <c r="AG68" s="48"/>
      <c r="AH68" s="48"/>
    </row>
    <row r="69" spans="1:34">
      <c r="A69" s="49" t="s">
        <v>104</v>
      </c>
      <c r="B69" s="43"/>
      <c r="F69" s="23"/>
      <c r="J69" s="23"/>
      <c r="N69" s="23"/>
      <c r="V69" s="23"/>
      <c r="Z69" s="23"/>
      <c r="AD69" s="23"/>
    </row>
    <row r="70" spans="1:34" ht="12">
      <c r="B70" s="15" t="s">
        <v>105</v>
      </c>
      <c r="C70" s="3">
        <v>1407765</v>
      </c>
      <c r="D70" s="4">
        <v>45.1</v>
      </c>
      <c r="E70" s="9" t="s">
        <v>139</v>
      </c>
      <c r="F70" s="24" t="s">
        <v>139</v>
      </c>
      <c r="G70" s="3">
        <v>26181376</v>
      </c>
      <c r="H70" s="4">
        <v>17.899999999999999</v>
      </c>
      <c r="I70" s="9" t="s">
        <v>139</v>
      </c>
      <c r="J70" s="24" t="s">
        <v>139</v>
      </c>
      <c r="K70" s="3">
        <v>63549273</v>
      </c>
      <c r="L70" s="4">
        <v>9.5</v>
      </c>
      <c r="M70" s="9" t="s">
        <v>139</v>
      </c>
      <c r="N70" s="24" t="s">
        <v>139</v>
      </c>
      <c r="O70" s="3">
        <v>92588158</v>
      </c>
      <c r="P70" s="4">
        <v>9.6</v>
      </c>
      <c r="Q70" s="9" t="s">
        <v>139</v>
      </c>
      <c r="R70" s="9" t="s">
        <v>139</v>
      </c>
      <c r="S70" s="3">
        <v>80614230</v>
      </c>
      <c r="T70" s="4">
        <v>8.9</v>
      </c>
      <c r="U70" s="9" t="s">
        <v>139</v>
      </c>
      <c r="V70" s="24" t="s">
        <v>139</v>
      </c>
      <c r="W70" s="3">
        <v>54223916</v>
      </c>
      <c r="X70" s="4">
        <v>9</v>
      </c>
      <c r="Y70" s="9" t="s">
        <v>139</v>
      </c>
      <c r="Z70" s="24" t="s">
        <v>139</v>
      </c>
      <c r="AA70" s="3">
        <v>39883836</v>
      </c>
      <c r="AB70" s="4">
        <v>14.2</v>
      </c>
      <c r="AC70" s="9" t="s">
        <v>139</v>
      </c>
      <c r="AD70" s="24" t="s">
        <v>139</v>
      </c>
      <c r="AE70" s="3">
        <v>358448554</v>
      </c>
      <c r="AF70" s="4">
        <v>5</v>
      </c>
      <c r="AG70" s="9" t="s">
        <v>139</v>
      </c>
      <c r="AH70" s="9" t="s">
        <v>139</v>
      </c>
    </row>
    <row r="71" spans="1:34" ht="12">
      <c r="B71" s="15" t="s">
        <v>106</v>
      </c>
      <c r="C71" s="3">
        <v>1285811</v>
      </c>
      <c r="D71" s="4">
        <v>90.1</v>
      </c>
      <c r="E71" s="9" t="s">
        <v>139</v>
      </c>
      <c r="F71" s="24" t="s">
        <v>139</v>
      </c>
      <c r="G71" s="3">
        <v>8929197</v>
      </c>
      <c r="H71" s="4">
        <v>37.299999999999997</v>
      </c>
      <c r="I71" s="9" t="s">
        <v>139</v>
      </c>
      <c r="J71" s="24" t="s">
        <v>139</v>
      </c>
      <c r="K71" s="3">
        <v>15142495</v>
      </c>
      <c r="L71" s="4">
        <v>28.5</v>
      </c>
      <c r="M71" s="9" t="s">
        <v>139</v>
      </c>
      <c r="N71" s="24" t="s">
        <v>139</v>
      </c>
      <c r="O71" s="3">
        <v>18797485</v>
      </c>
      <c r="P71" s="4">
        <v>24.2</v>
      </c>
      <c r="Q71" s="9" t="s">
        <v>139</v>
      </c>
      <c r="R71" s="9" t="s">
        <v>139</v>
      </c>
      <c r="S71" s="3">
        <v>33699083</v>
      </c>
      <c r="T71" s="4">
        <v>30.4</v>
      </c>
      <c r="U71" s="9" t="s">
        <v>139</v>
      </c>
      <c r="V71" s="24" t="s">
        <v>139</v>
      </c>
      <c r="W71" s="3">
        <v>12392432</v>
      </c>
      <c r="X71" s="4">
        <v>33.4</v>
      </c>
      <c r="Y71" s="9" t="s">
        <v>139</v>
      </c>
      <c r="Z71" s="24" t="s">
        <v>139</v>
      </c>
      <c r="AA71" s="3">
        <v>6659397</v>
      </c>
      <c r="AB71" s="4">
        <v>77.5</v>
      </c>
      <c r="AC71" s="9" t="s">
        <v>139</v>
      </c>
      <c r="AD71" s="24" t="s">
        <v>139</v>
      </c>
      <c r="AE71" s="3">
        <v>96905901</v>
      </c>
      <c r="AF71" s="4">
        <v>16</v>
      </c>
      <c r="AG71" s="9" t="s">
        <v>139</v>
      </c>
      <c r="AH71" s="9" t="s">
        <v>139</v>
      </c>
    </row>
    <row r="72" spans="1:34" ht="14">
      <c r="B72" s="15" t="s">
        <v>392</v>
      </c>
      <c r="C72" s="3">
        <v>3210924</v>
      </c>
      <c r="D72" s="4">
        <v>11.3</v>
      </c>
      <c r="E72" s="9" t="s">
        <v>139</v>
      </c>
      <c r="F72" s="24" t="s">
        <v>139</v>
      </c>
      <c r="G72" s="3">
        <v>15306055</v>
      </c>
      <c r="H72" s="4">
        <v>9</v>
      </c>
      <c r="I72" s="9" t="s">
        <v>139</v>
      </c>
      <c r="J72" s="24" t="s">
        <v>139</v>
      </c>
      <c r="K72" s="3">
        <v>26467667</v>
      </c>
      <c r="L72" s="4">
        <v>6.2</v>
      </c>
      <c r="M72" s="9" t="s">
        <v>139</v>
      </c>
      <c r="N72" s="24" t="s">
        <v>139</v>
      </c>
      <c r="O72" s="3">
        <v>35568233</v>
      </c>
      <c r="P72" s="4">
        <v>6.3</v>
      </c>
      <c r="Q72" s="9" t="s">
        <v>139</v>
      </c>
      <c r="R72" s="9" t="s">
        <v>139</v>
      </c>
      <c r="S72" s="3">
        <v>33475581</v>
      </c>
      <c r="T72" s="4">
        <v>6.6</v>
      </c>
      <c r="U72" s="9" t="s">
        <v>139</v>
      </c>
      <c r="V72" s="24" t="s">
        <v>139</v>
      </c>
      <c r="W72" s="3">
        <v>25575519</v>
      </c>
      <c r="X72" s="4">
        <v>8.6</v>
      </c>
      <c r="Y72" s="9" t="s">
        <v>139</v>
      </c>
      <c r="Z72" s="24" t="s">
        <v>139</v>
      </c>
      <c r="AA72" s="3">
        <v>14071633</v>
      </c>
      <c r="AB72" s="4">
        <v>10.5</v>
      </c>
      <c r="AC72" s="9" t="s">
        <v>139</v>
      </c>
      <c r="AD72" s="24" t="s">
        <v>139</v>
      </c>
      <c r="AE72" s="3">
        <v>153675612</v>
      </c>
      <c r="AF72" s="4">
        <v>3.7</v>
      </c>
      <c r="AG72" s="9" t="s">
        <v>139</v>
      </c>
      <c r="AH72" s="9" t="s">
        <v>139</v>
      </c>
    </row>
    <row r="73" spans="1:34" ht="12">
      <c r="A73" s="8"/>
      <c r="B73" s="20" t="s">
        <v>393</v>
      </c>
      <c r="C73" s="6">
        <v>5904500</v>
      </c>
      <c r="D73" s="7">
        <v>23.5</v>
      </c>
      <c r="E73" s="11" t="s">
        <v>139</v>
      </c>
      <c r="F73" s="27" t="s">
        <v>139</v>
      </c>
      <c r="G73" s="6">
        <v>50416628</v>
      </c>
      <c r="H73" s="7">
        <v>13.1</v>
      </c>
      <c r="I73" s="11" t="s">
        <v>139</v>
      </c>
      <c r="J73" s="27" t="s">
        <v>139</v>
      </c>
      <c r="K73" s="6">
        <v>105159435</v>
      </c>
      <c r="L73" s="7">
        <v>7.4</v>
      </c>
      <c r="M73" s="11" t="s">
        <v>139</v>
      </c>
      <c r="N73" s="27" t="s">
        <v>139</v>
      </c>
      <c r="O73" s="6">
        <v>146953876</v>
      </c>
      <c r="P73" s="7">
        <v>7</v>
      </c>
      <c r="Q73" s="11" t="s">
        <v>139</v>
      </c>
      <c r="R73" s="11" t="s">
        <v>139</v>
      </c>
      <c r="S73" s="6">
        <v>147788894</v>
      </c>
      <c r="T73" s="7">
        <v>8.1</v>
      </c>
      <c r="U73" s="11" t="s">
        <v>139</v>
      </c>
      <c r="V73" s="27" t="s">
        <v>139</v>
      </c>
      <c r="W73" s="6">
        <v>92191867</v>
      </c>
      <c r="X73" s="7">
        <v>7.6</v>
      </c>
      <c r="Y73" s="11" t="s">
        <v>139</v>
      </c>
      <c r="Z73" s="27" t="s">
        <v>139</v>
      </c>
      <c r="AA73" s="6">
        <v>60614866</v>
      </c>
      <c r="AB73" s="7">
        <v>15.6</v>
      </c>
      <c r="AC73" s="11" t="s">
        <v>139</v>
      </c>
      <c r="AD73" s="27" t="s">
        <v>139</v>
      </c>
      <c r="AE73" s="6">
        <v>609030067</v>
      </c>
      <c r="AF73" s="7">
        <v>4.5</v>
      </c>
      <c r="AG73" s="11" t="s">
        <v>139</v>
      </c>
      <c r="AH73" s="11" t="s">
        <v>139</v>
      </c>
    </row>
    <row r="74" spans="1:34" ht="12">
      <c r="B74" s="15" t="s">
        <v>110</v>
      </c>
      <c r="C74" s="3">
        <v>1155205</v>
      </c>
      <c r="D74" s="4">
        <v>22.3</v>
      </c>
      <c r="E74" s="9" t="s">
        <v>139</v>
      </c>
      <c r="F74" s="24" t="s">
        <v>139</v>
      </c>
      <c r="G74" s="3">
        <v>3294360</v>
      </c>
      <c r="H74" s="4">
        <v>36.799999999999997</v>
      </c>
      <c r="I74" s="9" t="s">
        <v>139</v>
      </c>
      <c r="J74" s="24" t="s">
        <v>139</v>
      </c>
      <c r="K74" s="3">
        <v>4550267</v>
      </c>
      <c r="L74" s="4">
        <v>23.9</v>
      </c>
      <c r="M74" s="9" t="s">
        <v>139</v>
      </c>
      <c r="N74" s="24" t="s">
        <v>139</v>
      </c>
      <c r="O74" s="3">
        <v>12725232</v>
      </c>
      <c r="P74" s="4">
        <v>40.5</v>
      </c>
      <c r="Q74" s="9" t="s">
        <v>139</v>
      </c>
      <c r="R74" s="9" t="s">
        <v>139</v>
      </c>
      <c r="S74" s="3">
        <v>21226097</v>
      </c>
      <c r="T74" s="4">
        <v>19.899999999999999</v>
      </c>
      <c r="U74" s="9" t="s">
        <v>139</v>
      </c>
      <c r="V74" s="24" t="s">
        <v>139</v>
      </c>
      <c r="W74" s="3">
        <v>22128294</v>
      </c>
      <c r="X74" s="4">
        <v>17.5</v>
      </c>
      <c r="Y74" s="9" t="s">
        <v>139</v>
      </c>
      <c r="Z74" s="24" t="s">
        <v>139</v>
      </c>
      <c r="AA74" s="3">
        <v>15324894</v>
      </c>
      <c r="AB74" s="4">
        <v>37.1</v>
      </c>
      <c r="AC74" s="9" t="s">
        <v>139</v>
      </c>
      <c r="AD74" s="24" t="s">
        <v>139</v>
      </c>
      <c r="AE74" s="3">
        <v>80404349</v>
      </c>
      <c r="AF74" s="4">
        <v>12.4</v>
      </c>
      <c r="AG74" s="9" t="s">
        <v>139</v>
      </c>
      <c r="AH74" s="9" t="s">
        <v>139</v>
      </c>
    </row>
    <row r="75" spans="1:34" ht="12">
      <c r="B75" s="15" t="s">
        <v>120</v>
      </c>
      <c r="C75" s="3">
        <v>1213860</v>
      </c>
      <c r="D75" s="4">
        <v>12.9</v>
      </c>
      <c r="E75" s="9" t="s">
        <v>139</v>
      </c>
      <c r="F75" s="24" t="s">
        <v>139</v>
      </c>
      <c r="G75" s="3">
        <v>4335706</v>
      </c>
      <c r="H75" s="4">
        <v>8.1999999999999993</v>
      </c>
      <c r="I75" s="9" t="s">
        <v>139</v>
      </c>
      <c r="J75" s="24" t="s">
        <v>139</v>
      </c>
      <c r="K75" s="3">
        <v>7603759</v>
      </c>
      <c r="L75" s="4">
        <v>10.8</v>
      </c>
      <c r="M75" s="9" t="s">
        <v>139</v>
      </c>
      <c r="N75" s="24" t="s">
        <v>139</v>
      </c>
      <c r="O75" s="3">
        <v>12934502</v>
      </c>
      <c r="P75" s="4">
        <v>15.5</v>
      </c>
      <c r="Q75" s="9" t="s">
        <v>139</v>
      </c>
      <c r="R75" s="9" t="s">
        <v>139</v>
      </c>
      <c r="S75" s="3">
        <v>15283017</v>
      </c>
      <c r="T75" s="4">
        <v>16.5</v>
      </c>
      <c r="U75" s="9" t="s">
        <v>139</v>
      </c>
      <c r="V75" s="24" t="s">
        <v>139</v>
      </c>
      <c r="W75" s="3">
        <v>10805612</v>
      </c>
      <c r="X75" s="4">
        <v>20.7</v>
      </c>
      <c r="Y75" s="9" t="s">
        <v>139</v>
      </c>
      <c r="Z75" s="24" t="s">
        <v>139</v>
      </c>
      <c r="AA75" s="3">
        <v>4146194</v>
      </c>
      <c r="AB75" s="4">
        <v>31.7</v>
      </c>
      <c r="AC75" s="9" t="s">
        <v>139</v>
      </c>
      <c r="AD75" s="24" t="s">
        <v>139</v>
      </c>
      <c r="AE75" s="3">
        <v>56322650</v>
      </c>
      <c r="AF75" s="4">
        <v>7.6</v>
      </c>
      <c r="AG75" s="9" t="s">
        <v>139</v>
      </c>
      <c r="AH75" s="9" t="s">
        <v>139</v>
      </c>
    </row>
    <row r="76" spans="1:34" ht="26">
      <c r="B76" s="15" t="s">
        <v>394</v>
      </c>
      <c r="C76" s="3">
        <v>2929198</v>
      </c>
      <c r="D76" s="4">
        <v>208.4</v>
      </c>
      <c r="E76" s="9" t="s">
        <v>139</v>
      </c>
      <c r="F76" s="24" t="s">
        <v>139</v>
      </c>
      <c r="G76" s="3">
        <v>24871956</v>
      </c>
      <c r="H76" s="4">
        <v>77.8</v>
      </c>
      <c r="I76" s="9" t="s">
        <v>139</v>
      </c>
      <c r="J76" s="24" t="s">
        <v>139</v>
      </c>
      <c r="K76" s="3">
        <v>54346833</v>
      </c>
      <c r="L76" s="4">
        <v>35</v>
      </c>
      <c r="M76" s="9" t="s">
        <v>139</v>
      </c>
      <c r="N76" s="24" t="s">
        <v>139</v>
      </c>
      <c r="O76" s="3">
        <v>101667911</v>
      </c>
      <c r="P76" s="4">
        <v>30.5</v>
      </c>
      <c r="Q76" s="9" t="s">
        <v>139</v>
      </c>
      <c r="R76" s="9" t="s">
        <v>139</v>
      </c>
      <c r="S76" s="3">
        <v>129358184</v>
      </c>
      <c r="T76" s="4">
        <v>38.200000000000003</v>
      </c>
      <c r="U76" s="9" t="s">
        <v>139</v>
      </c>
      <c r="V76" s="24" t="s">
        <v>139</v>
      </c>
      <c r="W76" s="3">
        <v>89841498</v>
      </c>
      <c r="X76" s="4">
        <v>31.7</v>
      </c>
      <c r="Y76" s="9" t="s">
        <v>139</v>
      </c>
      <c r="Z76" s="24" t="s">
        <v>139</v>
      </c>
      <c r="AA76" s="3">
        <v>42587681</v>
      </c>
      <c r="AB76" s="4">
        <v>51</v>
      </c>
      <c r="AC76" s="9" t="s">
        <v>139</v>
      </c>
      <c r="AD76" s="24" t="s">
        <v>139</v>
      </c>
      <c r="AE76" s="3">
        <v>445603262</v>
      </c>
      <c r="AF76" s="4">
        <v>17.399999999999999</v>
      </c>
      <c r="AG76" s="9" t="s">
        <v>139</v>
      </c>
      <c r="AH76" s="9" t="s">
        <v>139</v>
      </c>
    </row>
    <row r="77" spans="1:34" ht="12">
      <c r="A77" s="8"/>
      <c r="B77" s="20" t="s">
        <v>163</v>
      </c>
      <c r="C77" s="6">
        <v>5298263</v>
      </c>
      <c r="D77" s="7">
        <v>116.6</v>
      </c>
      <c r="E77" s="11" t="s">
        <v>139</v>
      </c>
      <c r="F77" s="27" t="s">
        <v>139</v>
      </c>
      <c r="G77" s="6">
        <v>32502022</v>
      </c>
      <c r="H77" s="7">
        <v>60.3</v>
      </c>
      <c r="I77" s="11" t="s">
        <v>139</v>
      </c>
      <c r="J77" s="27" t="s">
        <v>139</v>
      </c>
      <c r="K77" s="6">
        <v>66500858</v>
      </c>
      <c r="L77" s="7">
        <v>28.9</v>
      </c>
      <c r="M77" s="11" t="s">
        <v>139</v>
      </c>
      <c r="N77" s="27" t="s">
        <v>139</v>
      </c>
      <c r="O77" s="6">
        <v>127327645</v>
      </c>
      <c r="P77" s="7">
        <v>25</v>
      </c>
      <c r="Q77" s="11" t="s">
        <v>139</v>
      </c>
      <c r="R77" s="11" t="s">
        <v>139</v>
      </c>
      <c r="S77" s="6">
        <v>165867298</v>
      </c>
      <c r="T77" s="7">
        <v>30.1</v>
      </c>
      <c r="U77" s="11" t="s">
        <v>139</v>
      </c>
      <c r="V77" s="27" t="s">
        <v>139</v>
      </c>
      <c r="W77" s="6">
        <v>122775405</v>
      </c>
      <c r="X77" s="7">
        <v>23.8</v>
      </c>
      <c r="Y77" s="11" t="s">
        <v>139</v>
      </c>
      <c r="Z77" s="27" t="s">
        <v>139</v>
      </c>
      <c r="AA77" s="6">
        <v>62058769</v>
      </c>
      <c r="AB77" s="7">
        <v>36.6</v>
      </c>
      <c r="AC77" s="11" t="s">
        <v>139</v>
      </c>
      <c r="AD77" s="27" t="s">
        <v>139</v>
      </c>
      <c r="AE77" s="6">
        <v>582330260</v>
      </c>
      <c r="AF77" s="7">
        <v>13.8</v>
      </c>
      <c r="AG77" s="11" t="s">
        <v>139</v>
      </c>
      <c r="AH77" s="11" t="s">
        <v>139</v>
      </c>
    </row>
    <row r="78" spans="1:34">
      <c r="A78" s="49" t="s">
        <v>164</v>
      </c>
      <c r="B78" s="50"/>
      <c r="C78" s="6">
        <v>11202763</v>
      </c>
      <c r="D78" s="7">
        <v>53.6</v>
      </c>
      <c r="E78" s="11" t="s">
        <v>139</v>
      </c>
      <c r="F78" s="27" t="s">
        <v>139</v>
      </c>
      <c r="G78" s="6">
        <v>82918650</v>
      </c>
      <c r="H78" s="7">
        <v>23.7</v>
      </c>
      <c r="I78" s="11" t="s">
        <v>139</v>
      </c>
      <c r="J78" s="27" t="s">
        <v>139</v>
      </c>
      <c r="K78" s="6">
        <v>171660293</v>
      </c>
      <c r="L78" s="7">
        <v>11.7</v>
      </c>
      <c r="M78" s="11" t="s">
        <v>139</v>
      </c>
      <c r="N78" s="27" t="s">
        <v>139</v>
      </c>
      <c r="O78" s="6">
        <v>274281522</v>
      </c>
      <c r="P78" s="7">
        <v>12.2</v>
      </c>
      <c r="Q78" s="11" t="s">
        <v>139</v>
      </c>
      <c r="R78" s="11" t="s">
        <v>139</v>
      </c>
      <c r="S78" s="6">
        <v>313656192</v>
      </c>
      <c r="T78" s="7">
        <v>16.399999999999999</v>
      </c>
      <c r="U78" s="11" t="s">
        <v>139</v>
      </c>
      <c r="V78" s="27" t="s">
        <v>139</v>
      </c>
      <c r="W78" s="6">
        <v>214967272</v>
      </c>
      <c r="X78" s="7">
        <v>13.5</v>
      </c>
      <c r="Y78" s="11" t="s">
        <v>139</v>
      </c>
      <c r="Z78" s="27" t="s">
        <v>139</v>
      </c>
      <c r="AA78" s="6">
        <v>122673634</v>
      </c>
      <c r="AB78" s="7">
        <v>19.2</v>
      </c>
      <c r="AC78" s="11" t="s">
        <v>139</v>
      </c>
      <c r="AD78" s="27" t="s">
        <v>139</v>
      </c>
      <c r="AE78" s="6">
        <v>1191360327</v>
      </c>
      <c r="AF78" s="7">
        <v>6.9</v>
      </c>
      <c r="AG78" s="11" t="s">
        <v>139</v>
      </c>
      <c r="AH78" s="11" t="s">
        <v>139</v>
      </c>
    </row>
    <row r="79" spans="1:34">
      <c r="A79" s="49" t="s">
        <v>124</v>
      </c>
      <c r="B79" s="43"/>
      <c r="F79" s="23"/>
      <c r="J79" s="23"/>
      <c r="N79" s="23"/>
      <c r="V79" s="23"/>
      <c r="Z79" s="23"/>
      <c r="AD79" s="23"/>
    </row>
    <row r="80" spans="1:34" ht="24">
      <c r="B80" s="15" t="s">
        <v>125</v>
      </c>
      <c r="C80" s="3">
        <v>995046</v>
      </c>
      <c r="D80" s="4">
        <v>56.3</v>
      </c>
      <c r="E80" s="9" t="s">
        <v>139</v>
      </c>
      <c r="F80" s="24" t="s">
        <v>139</v>
      </c>
      <c r="G80" s="3">
        <v>18522811</v>
      </c>
      <c r="H80" s="4">
        <v>15.9</v>
      </c>
      <c r="I80" s="9" t="s">
        <v>139</v>
      </c>
      <c r="J80" s="24" t="s">
        <v>139</v>
      </c>
      <c r="K80" s="3">
        <v>31582801</v>
      </c>
      <c r="L80" s="4">
        <v>12</v>
      </c>
      <c r="M80" s="9" t="s">
        <v>139</v>
      </c>
      <c r="N80" s="24" t="s">
        <v>139</v>
      </c>
      <c r="O80" s="3">
        <v>27377217</v>
      </c>
      <c r="P80" s="4">
        <v>14</v>
      </c>
      <c r="Q80" s="9" t="s">
        <v>139</v>
      </c>
      <c r="R80" s="9" t="s">
        <v>139</v>
      </c>
      <c r="S80" s="3">
        <v>13132640</v>
      </c>
      <c r="T80" s="4">
        <v>18.399999999999999</v>
      </c>
      <c r="U80" s="9" t="s">
        <v>139</v>
      </c>
      <c r="V80" s="24" t="s">
        <v>139</v>
      </c>
      <c r="W80" s="3">
        <v>3490076</v>
      </c>
      <c r="X80" s="4">
        <v>34</v>
      </c>
      <c r="Y80" s="9" t="s">
        <v>139</v>
      </c>
      <c r="Z80" s="24" t="s">
        <v>139</v>
      </c>
      <c r="AA80" s="3">
        <v>393247</v>
      </c>
      <c r="AB80" s="4">
        <v>62</v>
      </c>
      <c r="AC80" s="9" t="s">
        <v>139</v>
      </c>
      <c r="AD80" s="24" t="s">
        <v>139</v>
      </c>
      <c r="AE80" s="3">
        <v>95493839</v>
      </c>
      <c r="AF80" s="4">
        <v>7.7</v>
      </c>
      <c r="AG80" s="9" t="s">
        <v>139</v>
      </c>
      <c r="AH80" s="9" t="s">
        <v>139</v>
      </c>
    </row>
    <row r="81" spans="1:34" ht="12">
      <c r="B81" s="15" t="s">
        <v>126</v>
      </c>
      <c r="C81" s="3">
        <v>156386</v>
      </c>
      <c r="D81" s="4">
        <v>166.7</v>
      </c>
      <c r="E81" s="9" t="s">
        <v>139</v>
      </c>
      <c r="F81" s="24" t="s">
        <v>139</v>
      </c>
      <c r="G81" s="3">
        <v>5233949</v>
      </c>
      <c r="H81" s="4">
        <v>43.2</v>
      </c>
      <c r="I81" s="9" t="s">
        <v>139</v>
      </c>
      <c r="J81" s="24" t="s">
        <v>139</v>
      </c>
      <c r="K81" s="3">
        <v>9211364</v>
      </c>
      <c r="L81" s="4">
        <v>31.2</v>
      </c>
      <c r="M81" s="9" t="s">
        <v>139</v>
      </c>
      <c r="N81" s="24" t="s">
        <v>139</v>
      </c>
      <c r="O81" s="3">
        <v>6593228</v>
      </c>
      <c r="P81" s="4">
        <v>27.5</v>
      </c>
      <c r="Q81" s="9" t="s">
        <v>139</v>
      </c>
      <c r="R81" s="9" t="s">
        <v>139</v>
      </c>
      <c r="S81" s="3">
        <v>10878329</v>
      </c>
      <c r="T81" s="4">
        <v>35.299999999999997</v>
      </c>
      <c r="U81" s="9" t="s">
        <v>139</v>
      </c>
      <c r="V81" s="24" t="s">
        <v>139</v>
      </c>
      <c r="W81" s="3">
        <v>2631036</v>
      </c>
      <c r="X81" s="4">
        <v>60.8</v>
      </c>
      <c r="Y81" s="9" t="s">
        <v>139</v>
      </c>
      <c r="Z81" s="24" t="s">
        <v>139</v>
      </c>
      <c r="AA81" s="3">
        <v>269349</v>
      </c>
      <c r="AB81" s="4">
        <v>103.3</v>
      </c>
      <c r="AC81" s="9" t="s">
        <v>139</v>
      </c>
      <c r="AD81" s="24" t="s">
        <v>139</v>
      </c>
      <c r="AE81" s="3">
        <v>34973641</v>
      </c>
      <c r="AF81" s="4">
        <v>17.399999999999999</v>
      </c>
      <c r="AG81" s="9" t="s">
        <v>139</v>
      </c>
      <c r="AH81" s="9" t="s">
        <v>139</v>
      </c>
    </row>
    <row r="82" spans="1:34" ht="12">
      <c r="B82" s="15" t="s">
        <v>128</v>
      </c>
      <c r="C82" s="3">
        <v>3771872</v>
      </c>
      <c r="D82" s="4">
        <v>26.9</v>
      </c>
      <c r="E82" s="9" t="s">
        <v>139</v>
      </c>
      <c r="F82" s="24" t="s">
        <v>139</v>
      </c>
      <c r="G82" s="3">
        <v>2798584</v>
      </c>
      <c r="H82" s="4">
        <v>14.3</v>
      </c>
      <c r="I82" s="9" t="s">
        <v>139</v>
      </c>
      <c r="J82" s="24" t="s">
        <v>139</v>
      </c>
      <c r="K82" s="3">
        <v>1395894</v>
      </c>
      <c r="L82" s="4">
        <v>17.100000000000001</v>
      </c>
      <c r="M82" s="9" t="s">
        <v>139</v>
      </c>
      <c r="N82" s="24" t="s">
        <v>139</v>
      </c>
      <c r="O82" s="3">
        <v>373629</v>
      </c>
      <c r="P82" s="4">
        <v>38.299999999999997</v>
      </c>
      <c r="Q82" s="9" t="s">
        <v>139</v>
      </c>
      <c r="R82" s="9" t="s">
        <v>139</v>
      </c>
      <c r="S82" s="3">
        <v>61453</v>
      </c>
      <c r="T82" s="4">
        <v>50.9</v>
      </c>
      <c r="U82" s="9" t="s">
        <v>139</v>
      </c>
      <c r="V82" s="24" t="s">
        <v>139</v>
      </c>
      <c r="W82" s="9" t="s">
        <v>391</v>
      </c>
      <c r="X82" s="9" t="s">
        <v>391</v>
      </c>
      <c r="Y82" s="9" t="s">
        <v>139</v>
      </c>
      <c r="Z82" s="24" t="s">
        <v>139</v>
      </c>
      <c r="AA82" s="9" t="s">
        <v>391</v>
      </c>
      <c r="AB82" s="9" t="s">
        <v>391</v>
      </c>
      <c r="AC82" s="9" t="s">
        <v>139</v>
      </c>
      <c r="AD82" s="24" t="s">
        <v>139</v>
      </c>
      <c r="AE82" s="3">
        <v>8448561</v>
      </c>
      <c r="AF82" s="4">
        <v>12.4</v>
      </c>
      <c r="AG82" s="9" t="s">
        <v>139</v>
      </c>
      <c r="AH82" s="9" t="s">
        <v>139</v>
      </c>
    </row>
    <row r="83" spans="1:34" ht="14">
      <c r="B83" s="15" t="s">
        <v>395</v>
      </c>
      <c r="C83" s="3">
        <v>387820</v>
      </c>
      <c r="D83" s="4">
        <v>27.3</v>
      </c>
      <c r="E83" s="9" t="s">
        <v>139</v>
      </c>
      <c r="F83" s="24" t="s">
        <v>139</v>
      </c>
      <c r="G83" s="3">
        <v>1575574</v>
      </c>
      <c r="H83" s="4">
        <v>18.5</v>
      </c>
      <c r="I83" s="9" t="s">
        <v>139</v>
      </c>
      <c r="J83" s="24" t="s">
        <v>139</v>
      </c>
      <c r="K83" s="3">
        <v>2609186</v>
      </c>
      <c r="L83" s="4">
        <v>32.1</v>
      </c>
      <c r="M83" s="9" t="s">
        <v>139</v>
      </c>
      <c r="N83" s="24" t="s">
        <v>139</v>
      </c>
      <c r="O83" s="3">
        <v>2933238</v>
      </c>
      <c r="P83" s="4">
        <v>52.8</v>
      </c>
      <c r="Q83" s="9" t="s">
        <v>139</v>
      </c>
      <c r="R83" s="9" t="s">
        <v>139</v>
      </c>
      <c r="S83" s="3">
        <v>1969795</v>
      </c>
      <c r="T83" s="4">
        <v>73</v>
      </c>
      <c r="U83" s="9" t="s">
        <v>139</v>
      </c>
      <c r="V83" s="24" t="s">
        <v>139</v>
      </c>
      <c r="W83" s="3">
        <v>742231</v>
      </c>
      <c r="X83" s="4">
        <v>82.7</v>
      </c>
      <c r="Y83" s="9" t="s">
        <v>139</v>
      </c>
      <c r="Z83" s="24" t="s">
        <v>139</v>
      </c>
      <c r="AA83" s="3">
        <v>216988</v>
      </c>
      <c r="AB83" s="4">
        <v>68</v>
      </c>
      <c r="AC83" s="9" t="s">
        <v>139</v>
      </c>
      <c r="AD83" s="24" t="s">
        <v>139</v>
      </c>
      <c r="AE83" s="3">
        <v>10434832</v>
      </c>
      <c r="AF83" s="4">
        <v>22.1</v>
      </c>
      <c r="AG83" s="9" t="s">
        <v>139</v>
      </c>
      <c r="AH83" s="9" t="s">
        <v>139</v>
      </c>
    </row>
    <row r="84" spans="1:34">
      <c r="A84" s="49" t="s">
        <v>165</v>
      </c>
      <c r="B84" s="50"/>
      <c r="C84" s="6">
        <v>5311124</v>
      </c>
      <c r="D84" s="7">
        <v>21</v>
      </c>
      <c r="E84" s="11" t="s">
        <v>139</v>
      </c>
      <c r="F84" s="27" t="s">
        <v>139</v>
      </c>
      <c r="G84" s="6">
        <v>28130918</v>
      </c>
      <c r="H84" s="7">
        <v>13.8</v>
      </c>
      <c r="I84" s="11" t="s">
        <v>139</v>
      </c>
      <c r="J84" s="27" t="s">
        <v>139</v>
      </c>
      <c r="K84" s="6">
        <v>44799245</v>
      </c>
      <c r="L84" s="7">
        <v>10</v>
      </c>
      <c r="M84" s="11" t="s">
        <v>139</v>
      </c>
      <c r="N84" s="27" t="s">
        <v>139</v>
      </c>
      <c r="O84" s="6">
        <v>37277312</v>
      </c>
      <c r="P84" s="7">
        <v>13.4</v>
      </c>
      <c r="Q84" s="11" t="s">
        <v>139</v>
      </c>
      <c r="R84" s="11" t="s">
        <v>139</v>
      </c>
      <c r="S84" s="6">
        <v>26042217</v>
      </c>
      <c r="T84" s="7">
        <v>18.899999999999999</v>
      </c>
      <c r="U84" s="11" t="s">
        <v>139</v>
      </c>
      <c r="V84" s="27" t="s">
        <v>139</v>
      </c>
      <c r="W84" s="6">
        <v>6907766</v>
      </c>
      <c r="X84" s="7">
        <v>35.5</v>
      </c>
      <c r="Y84" s="11" t="s">
        <v>139</v>
      </c>
      <c r="Z84" s="27" t="s">
        <v>139</v>
      </c>
      <c r="AA84" s="6">
        <v>882290</v>
      </c>
      <c r="AB84" s="7">
        <v>43.9</v>
      </c>
      <c r="AC84" s="11" t="s">
        <v>139</v>
      </c>
      <c r="AD84" s="27" t="s">
        <v>139</v>
      </c>
      <c r="AE84" s="6">
        <v>149350873</v>
      </c>
      <c r="AF84" s="7">
        <v>6.8</v>
      </c>
      <c r="AG84" s="11" t="s">
        <v>139</v>
      </c>
      <c r="AH84" s="11" t="s">
        <v>139</v>
      </c>
    </row>
    <row r="85" spans="1:34">
      <c r="A85" s="49" t="s">
        <v>166</v>
      </c>
      <c r="B85" s="50"/>
      <c r="C85" s="6">
        <v>5891639</v>
      </c>
      <c r="D85" s="7">
        <v>90.7</v>
      </c>
      <c r="E85" s="11" t="s">
        <v>139</v>
      </c>
      <c r="F85" s="27" t="s">
        <v>139</v>
      </c>
      <c r="G85" s="6">
        <v>54787732</v>
      </c>
      <c r="H85" s="7">
        <v>34.299999999999997</v>
      </c>
      <c r="I85" s="11" t="s">
        <v>139</v>
      </c>
      <c r="J85" s="27" t="s">
        <v>139</v>
      </c>
      <c r="K85" s="6">
        <v>126861049</v>
      </c>
      <c r="L85" s="7">
        <v>15.9</v>
      </c>
      <c r="M85" s="11" t="s">
        <v>139</v>
      </c>
      <c r="N85" s="27" t="s">
        <v>139</v>
      </c>
      <c r="O85" s="6">
        <v>237004209</v>
      </c>
      <c r="P85" s="7">
        <v>13.8</v>
      </c>
      <c r="Q85" s="11" t="s">
        <v>139</v>
      </c>
      <c r="R85" s="11" t="s">
        <v>139</v>
      </c>
      <c r="S85" s="16">
        <v>287613975</v>
      </c>
      <c r="T85" s="17">
        <v>17.8</v>
      </c>
      <c r="U85" s="18" t="s">
        <v>139</v>
      </c>
      <c r="V85" s="28" t="s">
        <v>139</v>
      </c>
      <c r="W85" s="16">
        <v>208059506</v>
      </c>
      <c r="X85" s="17">
        <v>13.9</v>
      </c>
      <c r="Y85" s="18" t="s">
        <v>139</v>
      </c>
      <c r="Z85" s="28" t="s">
        <v>139</v>
      </c>
      <c r="AA85" s="16">
        <v>121791344</v>
      </c>
      <c r="AB85" s="17">
        <v>19.3</v>
      </c>
      <c r="AC85" s="18" t="s">
        <v>139</v>
      </c>
      <c r="AD85" s="28" t="s">
        <v>139</v>
      </c>
      <c r="AE85" s="16">
        <v>1042009454</v>
      </c>
      <c r="AF85" s="17">
        <v>7.7</v>
      </c>
      <c r="AG85" s="18" t="s">
        <v>139</v>
      </c>
      <c r="AH85" s="18" t="s">
        <v>139</v>
      </c>
    </row>
    <row r="87" spans="1:34" ht="12.75" customHeight="1">
      <c r="A87" s="53" t="s">
        <v>399</v>
      </c>
      <c r="B87" s="43"/>
      <c r="C87" s="43"/>
      <c r="D87" s="43"/>
      <c r="E87" s="43"/>
      <c r="F87" s="43"/>
      <c r="G87" s="43"/>
      <c r="H87" s="43"/>
      <c r="I87" s="43"/>
      <c r="J87" s="43"/>
      <c r="K87" s="43"/>
      <c r="L87" s="43"/>
      <c r="M87" s="43"/>
      <c r="N87" s="43"/>
      <c r="O87" s="43"/>
      <c r="P87" s="43"/>
      <c r="Q87" s="43"/>
      <c r="R87" s="43"/>
    </row>
    <row r="88" spans="1:34" ht="12.75" customHeight="1">
      <c r="A88" s="53" t="s">
        <v>145</v>
      </c>
      <c r="B88" s="43"/>
      <c r="C88" s="43"/>
      <c r="D88" s="43"/>
      <c r="E88" s="43"/>
      <c r="F88" s="43"/>
      <c r="G88" s="43"/>
      <c r="H88" s="43"/>
      <c r="I88" s="43"/>
      <c r="J88" s="43"/>
      <c r="K88" s="43"/>
      <c r="L88" s="43"/>
      <c r="M88" s="43"/>
      <c r="N88" s="43"/>
      <c r="O88" s="43"/>
      <c r="P88" s="43"/>
      <c r="Q88" s="43"/>
      <c r="R88" s="43"/>
    </row>
    <row r="89" spans="1:34" ht="12.75" customHeight="1">
      <c r="A89" s="53" t="s">
        <v>146</v>
      </c>
      <c r="B89" s="43"/>
      <c r="C89" s="43"/>
      <c r="D89" s="43"/>
      <c r="E89" s="43"/>
      <c r="F89" s="43"/>
      <c r="G89" s="43"/>
      <c r="H89" s="43"/>
      <c r="I89" s="43"/>
      <c r="J89" s="43"/>
      <c r="K89" s="43"/>
      <c r="L89" s="43"/>
      <c r="M89" s="43"/>
      <c r="N89" s="43"/>
      <c r="O89" s="43"/>
      <c r="P89" s="43"/>
      <c r="Q89" s="43"/>
      <c r="R89" s="43"/>
    </row>
    <row r="90" spans="1:34" ht="12.75" customHeight="1">
      <c r="A90" s="53" t="s">
        <v>400</v>
      </c>
      <c r="B90" s="43"/>
      <c r="C90" s="43"/>
      <c r="D90" s="43"/>
      <c r="E90" s="43"/>
      <c r="F90" s="43"/>
      <c r="G90" s="43"/>
      <c r="H90" s="43"/>
      <c r="I90" s="43"/>
      <c r="J90" s="43"/>
      <c r="K90" s="43"/>
      <c r="L90" s="43"/>
      <c r="M90" s="43"/>
      <c r="N90" s="43"/>
      <c r="O90" s="43"/>
      <c r="P90" s="43"/>
      <c r="Q90" s="43"/>
      <c r="R90" s="43"/>
    </row>
    <row r="91" spans="1:34" ht="12.75" customHeight="1">
      <c r="A91" s="53" t="s">
        <v>401</v>
      </c>
      <c r="B91" s="43"/>
      <c r="C91" s="43"/>
      <c r="D91" s="43"/>
      <c r="E91" s="43"/>
      <c r="F91" s="43"/>
      <c r="G91" s="43"/>
      <c r="H91" s="43"/>
      <c r="I91" s="43"/>
      <c r="J91" s="43"/>
      <c r="K91" s="43"/>
      <c r="L91" s="43"/>
      <c r="M91" s="43"/>
      <c r="N91" s="43"/>
      <c r="O91" s="43"/>
      <c r="P91" s="43"/>
      <c r="Q91" s="43"/>
      <c r="R91" s="43"/>
    </row>
    <row r="92" spans="1:34" ht="12.75" customHeight="1">
      <c r="A92" s="53" t="s">
        <v>402</v>
      </c>
      <c r="B92" s="43"/>
      <c r="C92" s="43"/>
      <c r="D92" s="43"/>
      <c r="E92" s="43"/>
      <c r="F92" s="43"/>
      <c r="G92" s="43"/>
      <c r="H92" s="43"/>
      <c r="I92" s="43"/>
      <c r="J92" s="43"/>
      <c r="K92" s="43"/>
      <c r="L92" s="43"/>
      <c r="M92" s="43"/>
      <c r="N92" s="43"/>
      <c r="O92" s="43"/>
      <c r="P92" s="43"/>
      <c r="Q92" s="43"/>
      <c r="R92" s="43"/>
    </row>
    <row r="93" spans="1:34" ht="12.75" customHeight="1">
      <c r="A93" s="49" t="s">
        <v>152</v>
      </c>
      <c r="B93" s="43"/>
      <c r="C93" s="43"/>
      <c r="D93" s="43"/>
      <c r="E93" s="43"/>
      <c r="F93" s="43"/>
      <c r="G93" s="43"/>
      <c r="H93" s="43"/>
      <c r="I93" s="43"/>
      <c r="J93" s="43"/>
      <c r="K93" s="43"/>
      <c r="L93" s="43"/>
      <c r="M93" s="43"/>
      <c r="N93" s="43"/>
      <c r="O93" s="43"/>
      <c r="P93" s="43"/>
      <c r="Q93" s="43"/>
      <c r="R93" s="43"/>
    </row>
    <row r="94" spans="1:34" ht="12.75" customHeight="1">
      <c r="A94" s="53" t="s">
        <v>153</v>
      </c>
      <c r="B94" s="43"/>
      <c r="C94" s="43"/>
      <c r="D94" s="43"/>
      <c r="E94" s="43"/>
      <c r="F94" s="43"/>
      <c r="G94" s="43"/>
      <c r="H94" s="43"/>
      <c r="I94" s="43"/>
      <c r="J94" s="43"/>
      <c r="K94" s="43"/>
      <c r="L94" s="43"/>
      <c r="M94" s="43"/>
      <c r="N94" s="43"/>
      <c r="O94" s="43"/>
      <c r="P94" s="43"/>
      <c r="Q94" s="43"/>
      <c r="R94" s="43"/>
    </row>
    <row r="95" spans="1:34" ht="12.75" customHeight="1">
      <c r="A95" s="53" t="s">
        <v>154</v>
      </c>
      <c r="B95" s="43"/>
      <c r="C95" s="43"/>
      <c r="D95" s="43"/>
      <c r="E95" s="43"/>
      <c r="F95" s="43"/>
      <c r="G95" s="43"/>
      <c r="H95" s="43"/>
      <c r="I95" s="43"/>
      <c r="J95" s="43"/>
      <c r="K95" s="43"/>
      <c r="L95" s="43"/>
      <c r="M95" s="43"/>
      <c r="N95" s="43"/>
      <c r="O95" s="43"/>
      <c r="P95" s="43"/>
      <c r="Q95" s="43"/>
      <c r="R95" s="43"/>
    </row>
    <row r="96" spans="1:34" ht="12.75" customHeight="1">
      <c r="A96" s="53" t="s">
        <v>155</v>
      </c>
      <c r="B96" s="43"/>
      <c r="C96" s="43"/>
      <c r="D96" s="43"/>
      <c r="E96" s="43"/>
      <c r="F96" s="43"/>
      <c r="G96" s="43"/>
      <c r="H96" s="43"/>
      <c r="I96" s="43"/>
      <c r="J96" s="43"/>
      <c r="K96" s="43"/>
      <c r="L96" s="43"/>
      <c r="M96" s="43"/>
      <c r="N96" s="43"/>
      <c r="O96" s="43"/>
      <c r="P96" s="43"/>
      <c r="Q96" s="43"/>
      <c r="R96" s="43"/>
    </row>
    <row r="97" spans="1:18" ht="12.75" customHeight="1">
      <c r="A97" s="49" t="s">
        <v>156</v>
      </c>
      <c r="B97" s="43"/>
      <c r="C97" s="43"/>
      <c r="D97" s="43"/>
      <c r="E97" s="43"/>
      <c r="F97" s="43"/>
      <c r="G97" s="43"/>
      <c r="H97" s="43"/>
      <c r="I97" s="43"/>
      <c r="J97" s="43"/>
      <c r="K97" s="43"/>
      <c r="L97" s="43"/>
      <c r="M97" s="43"/>
      <c r="N97" s="43"/>
      <c r="O97" s="43"/>
      <c r="P97" s="43"/>
      <c r="Q97" s="43"/>
      <c r="R97" s="43"/>
    </row>
  </sheetData>
  <mergeCells count="73">
    <mergeCell ref="A94:R94"/>
    <mergeCell ref="A95:R95"/>
    <mergeCell ref="A96:R96"/>
    <mergeCell ref="A97:R97"/>
    <mergeCell ref="A89:R89"/>
    <mergeCell ref="A90:R90"/>
    <mergeCell ref="A91:R91"/>
    <mergeCell ref="A92:R92"/>
    <mergeCell ref="A93:R93"/>
    <mergeCell ref="A87:R87"/>
    <mergeCell ref="A88:R88"/>
    <mergeCell ref="W68:Z68"/>
    <mergeCell ref="AA68:AD68"/>
    <mergeCell ref="AE68:AH68"/>
    <mergeCell ref="A78:B78"/>
    <mergeCell ref="A79:B79"/>
    <mergeCell ref="A84:B84"/>
    <mergeCell ref="A85:B85"/>
    <mergeCell ref="S68:V68"/>
    <mergeCell ref="C68:F68"/>
    <mergeCell ref="G68:J68"/>
    <mergeCell ref="K68:N68"/>
    <mergeCell ref="O68:R68"/>
    <mergeCell ref="A69:B69"/>
    <mergeCell ref="A67:R67"/>
    <mergeCell ref="S48:V48"/>
    <mergeCell ref="W48:Z48"/>
    <mergeCell ref="AA48:AD48"/>
    <mergeCell ref="AE48:AH48"/>
    <mergeCell ref="A49:B49"/>
    <mergeCell ref="A58:B58"/>
    <mergeCell ref="A59:B59"/>
    <mergeCell ref="A64:B64"/>
    <mergeCell ref="A65:B65"/>
    <mergeCell ref="A47:R47"/>
    <mergeCell ref="C48:F48"/>
    <mergeCell ref="G48:J48"/>
    <mergeCell ref="K48:N48"/>
    <mergeCell ref="O48:R48"/>
    <mergeCell ref="W28:Z28"/>
    <mergeCell ref="AA28:AD28"/>
    <mergeCell ref="AE28:AH28"/>
    <mergeCell ref="A38:B38"/>
    <mergeCell ref="A39:B39"/>
    <mergeCell ref="A44:B44"/>
    <mergeCell ref="A45:B45"/>
    <mergeCell ref="S28:V28"/>
    <mergeCell ref="C28:F28"/>
    <mergeCell ref="G28:J28"/>
    <mergeCell ref="K28:N28"/>
    <mergeCell ref="O28:R28"/>
    <mergeCell ref="A29:B29"/>
    <mergeCell ref="A27:R27"/>
    <mergeCell ref="S8:V8"/>
    <mergeCell ref="W8:Z8"/>
    <mergeCell ref="AA8:AD8"/>
    <mergeCell ref="AE8:AH8"/>
    <mergeCell ref="A9:B9"/>
    <mergeCell ref="A18:B18"/>
    <mergeCell ref="A19:B19"/>
    <mergeCell ref="A24:B24"/>
    <mergeCell ref="A25:B25"/>
    <mergeCell ref="A7:R7"/>
    <mergeCell ref="C8:F8"/>
    <mergeCell ref="G8:J8"/>
    <mergeCell ref="K8:N8"/>
    <mergeCell ref="O8:R8"/>
    <mergeCell ref="A1:R1"/>
    <mergeCell ref="A2:R2"/>
    <mergeCell ref="A3:R3"/>
    <mergeCell ref="A4:R4"/>
    <mergeCell ref="A5:B6"/>
    <mergeCell ref="C5:R5"/>
  </mergeCells>
  <pageMargins left="0.7" right="0.7" top="0.75" bottom="0.75" header="0.3" footer="0.3"/>
  <pageSetup paperSize="9" orientation="portrait" horizontalDpi="300" verticalDpi="30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H98"/>
  <sheetViews>
    <sheetView workbookViewId="0">
      <pane ySplit="7" topLeftCell="A8" activePane="bottomLeft" state="frozen"/>
      <selection pane="bottomLeft" activeCell="A3" sqref="A3:R3"/>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34" ht="12.75" customHeight="1">
      <c r="A1" s="42" t="s">
        <v>48</v>
      </c>
      <c r="B1" s="43"/>
      <c r="C1" s="43"/>
      <c r="D1" s="43"/>
      <c r="E1" s="43"/>
      <c r="F1" s="43"/>
      <c r="G1" s="43"/>
      <c r="H1" s="43"/>
      <c r="I1" s="43"/>
      <c r="J1" s="43"/>
      <c r="K1" s="43"/>
      <c r="L1" s="43"/>
      <c r="M1" s="43"/>
      <c r="N1" s="43"/>
      <c r="O1" s="43"/>
      <c r="P1" s="43"/>
      <c r="Q1" s="43"/>
      <c r="R1" s="43"/>
    </row>
    <row r="2" spans="1:34" ht="12.75" customHeight="1">
      <c r="A2" s="44" t="s">
        <v>405</v>
      </c>
      <c r="B2" s="43"/>
      <c r="C2" s="43"/>
      <c r="D2" s="43"/>
      <c r="E2" s="43"/>
      <c r="F2" s="43"/>
      <c r="G2" s="43"/>
      <c r="H2" s="43"/>
      <c r="I2" s="43"/>
      <c r="J2" s="43"/>
      <c r="K2" s="43"/>
      <c r="L2" s="43"/>
      <c r="M2" s="43"/>
      <c r="N2" s="43"/>
      <c r="O2" s="43"/>
      <c r="P2" s="43"/>
      <c r="Q2" s="43"/>
      <c r="R2" s="43"/>
    </row>
    <row r="3" spans="1:34" ht="12.75" customHeight="1">
      <c r="A3" s="42" t="s">
        <v>384</v>
      </c>
      <c r="B3" s="43"/>
      <c r="C3" s="43"/>
      <c r="D3" s="43"/>
      <c r="E3" s="43"/>
      <c r="F3" s="43"/>
      <c r="G3" s="43"/>
      <c r="H3" s="43"/>
      <c r="I3" s="43"/>
      <c r="J3" s="43"/>
      <c r="K3" s="43"/>
      <c r="L3" s="43"/>
      <c r="M3" s="43"/>
      <c r="N3" s="43"/>
      <c r="O3" s="43"/>
      <c r="P3" s="43"/>
      <c r="Q3" s="43"/>
      <c r="R3" s="43"/>
    </row>
    <row r="4" spans="1:34" ht="12.75" customHeight="1">
      <c r="A4" s="42" t="s">
        <v>89</v>
      </c>
      <c r="B4" s="43"/>
      <c r="C4" s="43"/>
      <c r="D4" s="43"/>
      <c r="E4" s="43"/>
      <c r="F4" s="43"/>
      <c r="G4" s="43"/>
      <c r="H4" s="43"/>
      <c r="I4" s="43"/>
      <c r="J4" s="43"/>
      <c r="K4" s="43"/>
      <c r="L4" s="43"/>
      <c r="M4" s="43"/>
      <c r="N4" s="43"/>
      <c r="O4" s="43"/>
      <c r="P4" s="43"/>
      <c r="Q4" s="43"/>
      <c r="R4" s="43"/>
    </row>
    <row r="5" spans="1:34" ht="12.75" customHeight="1">
      <c r="A5" s="45" t="s">
        <v>158</v>
      </c>
      <c r="B5" s="43"/>
      <c r="C5" s="43"/>
      <c r="D5" s="43"/>
      <c r="E5" s="43"/>
      <c r="F5" s="43"/>
      <c r="G5" s="43"/>
      <c r="H5" s="43"/>
      <c r="I5" s="43"/>
      <c r="J5" s="43"/>
      <c r="K5" s="43"/>
      <c r="L5" s="43"/>
      <c r="M5" s="43"/>
      <c r="N5" s="43"/>
      <c r="O5" s="43"/>
      <c r="P5" s="43"/>
      <c r="Q5" s="43"/>
      <c r="R5" s="43"/>
    </row>
    <row r="6" spans="1:34">
      <c r="A6" s="46" t="s">
        <v>91</v>
      </c>
      <c r="B6" s="46" t="s">
        <v>92</v>
      </c>
      <c r="C6" s="47" t="s">
        <v>386</v>
      </c>
      <c r="D6" s="47"/>
      <c r="E6" s="47"/>
      <c r="F6" s="47"/>
      <c r="G6" s="47"/>
      <c r="H6" s="47"/>
      <c r="I6" s="47"/>
      <c r="J6" s="47"/>
      <c r="K6" s="47"/>
      <c r="L6" s="47"/>
      <c r="M6" s="47"/>
      <c r="N6" s="47"/>
      <c r="O6" s="47"/>
      <c r="P6" s="47"/>
      <c r="Q6" s="47"/>
      <c r="R6" s="47"/>
    </row>
    <row r="7" spans="1:34" ht="48">
      <c r="A7" s="46" t="s">
        <v>92</v>
      </c>
      <c r="B7" s="46" t="s">
        <v>92</v>
      </c>
      <c r="C7" s="1" t="s">
        <v>406</v>
      </c>
      <c r="D7" s="1" t="s">
        <v>98</v>
      </c>
      <c r="E7" s="1" t="s">
        <v>99</v>
      </c>
      <c r="F7" s="1" t="s">
        <v>100</v>
      </c>
      <c r="G7" s="1" t="s">
        <v>406</v>
      </c>
      <c r="H7" s="1" t="s">
        <v>98</v>
      </c>
      <c r="I7" s="1" t="s">
        <v>99</v>
      </c>
      <c r="J7" s="1" t="s">
        <v>100</v>
      </c>
      <c r="K7" s="1" t="s">
        <v>406</v>
      </c>
      <c r="L7" s="1" t="s">
        <v>98</v>
      </c>
      <c r="M7" s="1" t="s">
        <v>99</v>
      </c>
      <c r="N7" s="1" t="s">
        <v>100</v>
      </c>
      <c r="O7" s="1" t="s">
        <v>406</v>
      </c>
      <c r="P7" s="1" t="s">
        <v>98</v>
      </c>
      <c r="Q7" s="1" t="s">
        <v>99</v>
      </c>
      <c r="R7" s="1" t="s">
        <v>100</v>
      </c>
      <c r="S7" s="1" t="s">
        <v>406</v>
      </c>
      <c r="T7" s="1" t="s">
        <v>98</v>
      </c>
      <c r="U7" s="1" t="s">
        <v>99</v>
      </c>
      <c r="V7" s="1" t="s">
        <v>100</v>
      </c>
      <c r="W7" s="1" t="s">
        <v>406</v>
      </c>
      <c r="X7" s="1" t="s">
        <v>98</v>
      </c>
      <c r="Y7" s="1" t="s">
        <v>99</v>
      </c>
      <c r="Z7" s="1" t="s">
        <v>100</v>
      </c>
      <c r="AA7" s="1" t="s">
        <v>406</v>
      </c>
      <c r="AB7" s="1" t="s">
        <v>98</v>
      </c>
      <c r="AC7" s="1" t="s">
        <v>99</v>
      </c>
      <c r="AD7" s="1" t="s">
        <v>100</v>
      </c>
      <c r="AE7" s="1" t="s">
        <v>406</v>
      </c>
      <c r="AF7" s="1" t="s">
        <v>98</v>
      </c>
      <c r="AG7" s="1" t="s">
        <v>99</v>
      </c>
      <c r="AH7" s="1" t="s">
        <v>100</v>
      </c>
    </row>
    <row r="8" spans="1:34">
      <c r="A8" s="58" t="s">
        <v>103</v>
      </c>
      <c r="B8" s="58"/>
      <c r="C8" s="58"/>
      <c r="D8" s="58"/>
      <c r="E8" s="58"/>
      <c r="F8" s="58"/>
      <c r="G8" s="58"/>
      <c r="H8" s="58"/>
      <c r="I8" s="58"/>
      <c r="J8" s="58"/>
      <c r="K8" s="58"/>
      <c r="L8" s="58"/>
      <c r="M8" s="58"/>
      <c r="N8" s="58"/>
      <c r="O8" s="58"/>
      <c r="P8" s="58"/>
      <c r="Q8" s="58"/>
      <c r="R8" s="58"/>
    </row>
    <row r="9" spans="1:34">
      <c r="C9" s="48" t="s">
        <v>387</v>
      </c>
      <c r="D9" s="48" t="s">
        <v>227</v>
      </c>
      <c r="E9" s="48" t="s">
        <v>227</v>
      </c>
      <c r="F9" s="59" t="s">
        <v>227</v>
      </c>
      <c r="G9" s="48" t="s">
        <v>388</v>
      </c>
      <c r="H9" s="48" t="s">
        <v>227</v>
      </c>
      <c r="I9" s="48" t="s">
        <v>227</v>
      </c>
      <c r="J9" s="59" t="s">
        <v>227</v>
      </c>
      <c r="K9" s="48" t="s">
        <v>389</v>
      </c>
      <c r="L9" s="48" t="s">
        <v>227</v>
      </c>
      <c r="M9" s="48" t="s">
        <v>227</v>
      </c>
      <c r="N9" s="59" t="s">
        <v>227</v>
      </c>
      <c r="O9" s="48" t="s">
        <v>390</v>
      </c>
      <c r="P9" s="48"/>
      <c r="Q9" s="48"/>
      <c r="R9" s="48"/>
      <c r="S9" s="48" t="s">
        <v>396</v>
      </c>
      <c r="T9" s="48" t="s">
        <v>227</v>
      </c>
      <c r="U9" s="48" t="s">
        <v>227</v>
      </c>
      <c r="V9" s="59" t="s">
        <v>227</v>
      </c>
      <c r="W9" s="48" t="s">
        <v>397</v>
      </c>
      <c r="X9" s="48" t="s">
        <v>227</v>
      </c>
      <c r="Y9" s="48" t="s">
        <v>227</v>
      </c>
      <c r="Z9" s="59" t="s">
        <v>227</v>
      </c>
      <c r="AA9" s="48" t="s">
        <v>398</v>
      </c>
      <c r="AB9" s="48" t="s">
        <v>227</v>
      </c>
      <c r="AC9" s="48" t="s">
        <v>227</v>
      </c>
      <c r="AD9" s="59" t="s">
        <v>227</v>
      </c>
      <c r="AE9" s="48" t="s">
        <v>95</v>
      </c>
      <c r="AF9" s="48"/>
      <c r="AG9" s="48"/>
      <c r="AH9" s="48"/>
    </row>
    <row r="10" spans="1:34">
      <c r="A10" s="49" t="s">
        <v>104</v>
      </c>
      <c r="B10" s="43"/>
      <c r="F10" s="23"/>
      <c r="J10" s="23"/>
      <c r="N10" s="23"/>
      <c r="V10" s="23"/>
      <c r="Z10" s="23"/>
      <c r="AD10" s="23"/>
    </row>
    <row r="11" spans="1:34" ht="12">
      <c r="B11" s="15" t="s">
        <v>105</v>
      </c>
      <c r="C11" s="3">
        <v>10</v>
      </c>
      <c r="D11" s="4">
        <v>44.5</v>
      </c>
      <c r="E11" s="4">
        <v>-30.1</v>
      </c>
      <c r="F11" s="25">
        <v>49.7</v>
      </c>
      <c r="G11" s="3">
        <v>189</v>
      </c>
      <c r="H11" s="4">
        <v>10.3</v>
      </c>
      <c r="I11" s="4">
        <v>2</v>
      </c>
      <c r="J11" s="25">
        <v>16.600000000000001</v>
      </c>
      <c r="K11" s="3">
        <v>322</v>
      </c>
      <c r="L11" s="4">
        <v>8.1</v>
      </c>
      <c r="M11" s="4">
        <v>13.3</v>
      </c>
      <c r="N11" s="25">
        <v>13.5</v>
      </c>
      <c r="O11" s="3">
        <v>323</v>
      </c>
      <c r="P11" s="4">
        <v>7</v>
      </c>
      <c r="Q11" s="4">
        <v>2.5</v>
      </c>
      <c r="R11" s="4">
        <v>10.4</v>
      </c>
      <c r="S11" s="3">
        <v>361</v>
      </c>
      <c r="T11" s="4">
        <v>4.9000000000000004</v>
      </c>
      <c r="U11" s="4">
        <v>6.4</v>
      </c>
      <c r="V11" s="25">
        <v>8.6999999999999993</v>
      </c>
      <c r="W11" s="3">
        <v>284</v>
      </c>
      <c r="X11" s="4">
        <v>5.5</v>
      </c>
      <c r="Y11" s="4">
        <v>6.8</v>
      </c>
      <c r="Z11" s="25">
        <v>8.4</v>
      </c>
      <c r="AA11" s="3">
        <v>209</v>
      </c>
      <c r="AB11" s="4">
        <v>8.4</v>
      </c>
      <c r="AC11" s="4">
        <v>27.1</v>
      </c>
      <c r="AD11" s="25">
        <v>17.2</v>
      </c>
      <c r="AE11" s="3">
        <v>1699</v>
      </c>
      <c r="AF11" s="4">
        <v>3.1</v>
      </c>
      <c r="AG11" s="4">
        <v>8.1999999999999993</v>
      </c>
      <c r="AH11" s="4">
        <v>5.5</v>
      </c>
    </row>
    <row r="12" spans="1:34" ht="12">
      <c r="B12" s="15" t="s">
        <v>106</v>
      </c>
      <c r="C12" s="3">
        <v>3</v>
      </c>
      <c r="D12" s="4">
        <v>71.400000000000006</v>
      </c>
      <c r="E12" s="4">
        <v>-22.8</v>
      </c>
      <c r="F12" s="25">
        <v>102.5</v>
      </c>
      <c r="G12" s="3">
        <v>47</v>
      </c>
      <c r="H12" s="4">
        <v>23</v>
      </c>
      <c r="I12" s="4">
        <v>31.5</v>
      </c>
      <c r="J12" s="25">
        <v>45.6</v>
      </c>
      <c r="K12" s="3">
        <v>70</v>
      </c>
      <c r="L12" s="4">
        <v>16.899999999999999</v>
      </c>
      <c r="M12" s="4">
        <v>-18.399999999999999</v>
      </c>
      <c r="N12" s="25">
        <v>20.5</v>
      </c>
      <c r="O12" s="3">
        <v>83</v>
      </c>
      <c r="P12" s="4">
        <v>14.3</v>
      </c>
      <c r="Q12" s="4">
        <v>-17.7</v>
      </c>
      <c r="R12" s="4">
        <v>16.8</v>
      </c>
      <c r="S12" s="3">
        <v>95</v>
      </c>
      <c r="T12" s="4">
        <v>13.3</v>
      </c>
      <c r="U12" s="4">
        <v>0.9</v>
      </c>
      <c r="V12" s="25">
        <v>21.1</v>
      </c>
      <c r="W12" s="3">
        <v>61</v>
      </c>
      <c r="X12" s="4">
        <v>17.8</v>
      </c>
      <c r="Y12" s="4">
        <v>-16.7</v>
      </c>
      <c r="Z12" s="25">
        <v>22.8</v>
      </c>
      <c r="AA12" s="3">
        <v>35</v>
      </c>
      <c r="AB12" s="4">
        <v>27.4</v>
      </c>
      <c r="AC12" s="4">
        <v>-0.2</v>
      </c>
      <c r="AD12" s="25">
        <v>39.200000000000003</v>
      </c>
      <c r="AE12" s="3">
        <v>394</v>
      </c>
      <c r="AF12" s="4">
        <v>6.5</v>
      </c>
      <c r="AG12" s="4">
        <v>-8</v>
      </c>
      <c r="AH12" s="4">
        <v>9.5</v>
      </c>
    </row>
    <row r="13" spans="1:34" ht="14">
      <c r="B13" s="15" t="s">
        <v>392</v>
      </c>
      <c r="C13" s="3">
        <v>418</v>
      </c>
      <c r="D13" s="4">
        <v>4.5</v>
      </c>
      <c r="E13" s="4">
        <v>1.2</v>
      </c>
      <c r="F13" s="25">
        <v>6.9</v>
      </c>
      <c r="G13" s="3">
        <v>704</v>
      </c>
      <c r="H13" s="4">
        <v>2</v>
      </c>
      <c r="I13" s="4">
        <v>2</v>
      </c>
      <c r="J13" s="25">
        <v>3.2</v>
      </c>
      <c r="K13" s="3">
        <v>677</v>
      </c>
      <c r="L13" s="4">
        <v>1.7</v>
      </c>
      <c r="M13" s="4">
        <v>9.1</v>
      </c>
      <c r="N13" s="25">
        <v>2.2000000000000002</v>
      </c>
      <c r="O13" s="3">
        <v>611</v>
      </c>
      <c r="P13" s="4">
        <v>1.6</v>
      </c>
      <c r="Q13" s="4">
        <v>-1.6</v>
      </c>
      <c r="R13" s="4">
        <v>2.2999999999999998</v>
      </c>
      <c r="S13" s="3">
        <v>602</v>
      </c>
      <c r="T13" s="4">
        <v>1.1000000000000001</v>
      </c>
      <c r="U13" s="4">
        <v>1.8</v>
      </c>
      <c r="V13" s="25">
        <v>1.5</v>
      </c>
      <c r="W13" s="3">
        <v>457</v>
      </c>
      <c r="X13" s="4">
        <v>1.7</v>
      </c>
      <c r="Y13" s="4">
        <v>3.6</v>
      </c>
      <c r="Z13" s="25">
        <v>2.6</v>
      </c>
      <c r="AA13" s="3">
        <v>340</v>
      </c>
      <c r="AB13" s="4">
        <v>1.4</v>
      </c>
      <c r="AC13" s="4">
        <v>17.2</v>
      </c>
      <c r="AD13" s="25">
        <v>3.2</v>
      </c>
      <c r="AE13" s="3">
        <v>3809</v>
      </c>
      <c r="AF13" s="4">
        <v>1</v>
      </c>
      <c r="AG13" s="4">
        <v>3.9</v>
      </c>
      <c r="AH13" s="4">
        <v>1.4</v>
      </c>
    </row>
    <row r="14" spans="1:34" ht="12">
      <c r="A14" s="8"/>
      <c r="B14" s="20" t="s">
        <v>393</v>
      </c>
      <c r="C14" s="6">
        <v>419</v>
      </c>
      <c r="D14" s="7">
        <v>4.4000000000000004</v>
      </c>
      <c r="E14" s="7">
        <v>0.9</v>
      </c>
      <c r="F14" s="26">
        <v>6.9</v>
      </c>
      <c r="G14" s="6">
        <v>708</v>
      </c>
      <c r="H14" s="7">
        <v>1.9</v>
      </c>
      <c r="I14" s="7">
        <v>2.2000000000000002</v>
      </c>
      <c r="J14" s="26">
        <v>3.1</v>
      </c>
      <c r="K14" s="6">
        <v>683</v>
      </c>
      <c r="L14" s="7">
        <v>1.7</v>
      </c>
      <c r="M14" s="7">
        <v>8.9</v>
      </c>
      <c r="N14" s="26">
        <v>2.1</v>
      </c>
      <c r="O14" s="6">
        <v>617</v>
      </c>
      <c r="P14" s="7">
        <v>1.6</v>
      </c>
      <c r="Q14" s="7">
        <v>-2.1</v>
      </c>
      <c r="R14" s="7">
        <v>2.1</v>
      </c>
      <c r="S14" s="6">
        <v>607</v>
      </c>
      <c r="T14" s="7">
        <v>0.9</v>
      </c>
      <c r="U14" s="7">
        <v>2.2000000000000002</v>
      </c>
      <c r="V14" s="26">
        <v>1.5</v>
      </c>
      <c r="W14" s="6">
        <v>464</v>
      </c>
      <c r="X14" s="7">
        <v>1.5</v>
      </c>
      <c r="Y14" s="7">
        <v>4.5999999999999996</v>
      </c>
      <c r="Z14" s="26">
        <v>2.2999999999999998</v>
      </c>
      <c r="AA14" s="6">
        <v>342</v>
      </c>
      <c r="AB14" s="7">
        <v>1.3</v>
      </c>
      <c r="AC14" s="7">
        <v>17</v>
      </c>
      <c r="AD14" s="26">
        <v>2.9</v>
      </c>
      <c r="AE14" s="6">
        <v>3839</v>
      </c>
      <c r="AF14" s="7">
        <v>0.9</v>
      </c>
      <c r="AG14" s="7">
        <v>3.9</v>
      </c>
      <c r="AH14" s="7">
        <v>1.3</v>
      </c>
    </row>
    <row r="15" spans="1:34" ht="12">
      <c r="B15" s="15" t="s">
        <v>110</v>
      </c>
      <c r="C15" s="3">
        <v>543</v>
      </c>
      <c r="D15" s="4">
        <v>2.8</v>
      </c>
      <c r="E15" s="4">
        <v>2.6</v>
      </c>
      <c r="F15" s="25">
        <v>4.2</v>
      </c>
      <c r="G15" s="3">
        <v>704</v>
      </c>
      <c r="H15" s="4">
        <v>1.9</v>
      </c>
      <c r="I15" s="4">
        <v>3.9</v>
      </c>
      <c r="J15" s="25">
        <v>3</v>
      </c>
      <c r="K15" s="3">
        <v>673</v>
      </c>
      <c r="L15" s="4">
        <v>1.5</v>
      </c>
      <c r="M15" s="4">
        <v>16.399999999999999</v>
      </c>
      <c r="N15" s="25">
        <v>2.7</v>
      </c>
      <c r="O15" s="3">
        <v>593</v>
      </c>
      <c r="P15" s="4">
        <v>2</v>
      </c>
      <c r="Q15" s="4">
        <v>4</v>
      </c>
      <c r="R15" s="4">
        <v>3.5</v>
      </c>
      <c r="S15" s="3">
        <v>572</v>
      </c>
      <c r="T15" s="4">
        <v>1.7</v>
      </c>
      <c r="U15" s="4">
        <v>5.8</v>
      </c>
      <c r="V15" s="25">
        <v>3.6</v>
      </c>
      <c r="W15" s="3">
        <v>446</v>
      </c>
      <c r="X15" s="4">
        <v>1.9</v>
      </c>
      <c r="Y15" s="4">
        <v>6.2</v>
      </c>
      <c r="Z15" s="25">
        <v>3.1</v>
      </c>
      <c r="AA15" s="3">
        <v>334</v>
      </c>
      <c r="AB15" s="4">
        <v>2</v>
      </c>
      <c r="AC15" s="4">
        <v>21.3</v>
      </c>
      <c r="AD15" s="25">
        <v>5.6</v>
      </c>
      <c r="AE15" s="3">
        <v>3865</v>
      </c>
      <c r="AF15" s="4">
        <v>0.8</v>
      </c>
      <c r="AG15" s="4">
        <v>7.6</v>
      </c>
      <c r="AH15" s="4">
        <v>1.4</v>
      </c>
    </row>
    <row r="16" spans="1:34" ht="12">
      <c r="B16" s="15" t="s">
        <v>120</v>
      </c>
      <c r="C16" s="3">
        <v>356</v>
      </c>
      <c r="D16" s="4">
        <v>5.0999999999999996</v>
      </c>
      <c r="E16" s="4">
        <v>-0.2</v>
      </c>
      <c r="F16" s="25">
        <v>7.5</v>
      </c>
      <c r="G16" s="3">
        <v>565</v>
      </c>
      <c r="H16" s="4">
        <v>3.4</v>
      </c>
      <c r="I16" s="4">
        <v>6.5</v>
      </c>
      <c r="J16" s="25">
        <v>5.6</v>
      </c>
      <c r="K16" s="3">
        <v>480</v>
      </c>
      <c r="L16" s="4">
        <v>4.2</v>
      </c>
      <c r="M16" s="4">
        <v>12</v>
      </c>
      <c r="N16" s="25">
        <v>6.6</v>
      </c>
      <c r="O16" s="3">
        <v>465</v>
      </c>
      <c r="P16" s="4">
        <v>3.8</v>
      </c>
      <c r="Q16" s="4">
        <v>2.1</v>
      </c>
      <c r="R16" s="4">
        <v>5.4</v>
      </c>
      <c r="S16" s="3">
        <v>425</v>
      </c>
      <c r="T16" s="4">
        <v>3.5</v>
      </c>
      <c r="U16" s="4">
        <v>3.8</v>
      </c>
      <c r="V16" s="25">
        <v>5.9</v>
      </c>
      <c r="W16" s="3">
        <v>142</v>
      </c>
      <c r="X16" s="4">
        <v>9.5</v>
      </c>
      <c r="Y16" s="4">
        <v>14.6</v>
      </c>
      <c r="Z16" s="25">
        <v>16.399999999999999</v>
      </c>
      <c r="AA16" s="3">
        <v>41</v>
      </c>
      <c r="AB16" s="4">
        <v>21.5</v>
      </c>
      <c r="AC16" s="4">
        <v>32.299999999999997</v>
      </c>
      <c r="AD16" s="25">
        <v>43.1</v>
      </c>
      <c r="AE16" s="3">
        <v>2475</v>
      </c>
      <c r="AF16" s="4">
        <v>1.8</v>
      </c>
      <c r="AG16" s="4">
        <v>5.9</v>
      </c>
      <c r="AH16" s="4">
        <v>2.9</v>
      </c>
    </row>
    <row r="17" spans="1:34" ht="26">
      <c r="B17" s="15" t="s">
        <v>394</v>
      </c>
      <c r="C17" s="3">
        <v>78</v>
      </c>
      <c r="D17" s="4">
        <v>18.8</v>
      </c>
      <c r="E17" s="4">
        <v>39.4</v>
      </c>
      <c r="F17" s="25">
        <v>36.6</v>
      </c>
      <c r="G17" s="3">
        <v>205</v>
      </c>
      <c r="H17" s="4">
        <v>10.5</v>
      </c>
      <c r="I17" s="4">
        <v>31.9</v>
      </c>
      <c r="J17" s="25">
        <v>22.2</v>
      </c>
      <c r="K17" s="3">
        <v>210</v>
      </c>
      <c r="L17" s="4">
        <v>8.3000000000000007</v>
      </c>
      <c r="M17" s="4">
        <v>9.9</v>
      </c>
      <c r="N17" s="25">
        <v>14</v>
      </c>
      <c r="O17" s="3">
        <v>230</v>
      </c>
      <c r="P17" s="4">
        <v>8.3000000000000007</v>
      </c>
      <c r="Q17" s="4">
        <v>-6.8</v>
      </c>
      <c r="R17" s="4">
        <v>10.5</v>
      </c>
      <c r="S17" s="3">
        <v>223</v>
      </c>
      <c r="T17" s="4">
        <v>8</v>
      </c>
      <c r="U17" s="4">
        <v>-6.9</v>
      </c>
      <c r="V17" s="25">
        <v>10.7</v>
      </c>
      <c r="W17" s="3">
        <v>184</v>
      </c>
      <c r="X17" s="4">
        <v>8.1999999999999993</v>
      </c>
      <c r="Y17" s="4">
        <v>2.6</v>
      </c>
      <c r="Z17" s="25">
        <v>13.1</v>
      </c>
      <c r="AA17" s="3">
        <v>131</v>
      </c>
      <c r="AB17" s="4">
        <v>11.9</v>
      </c>
      <c r="AC17" s="4">
        <v>16.600000000000001</v>
      </c>
      <c r="AD17" s="25">
        <v>19.899999999999999</v>
      </c>
      <c r="AE17" s="3">
        <v>1263</v>
      </c>
      <c r="AF17" s="4">
        <v>3.9</v>
      </c>
      <c r="AG17" s="4">
        <v>6.8</v>
      </c>
      <c r="AH17" s="4">
        <v>5.2</v>
      </c>
    </row>
    <row r="18" spans="1:34" ht="12">
      <c r="A18" s="8"/>
      <c r="B18" s="20" t="s">
        <v>163</v>
      </c>
      <c r="C18" s="6">
        <v>562</v>
      </c>
      <c r="D18" s="7">
        <v>2.5</v>
      </c>
      <c r="E18" s="7">
        <v>0.7</v>
      </c>
      <c r="F18" s="26">
        <v>3.4</v>
      </c>
      <c r="G18" s="6">
        <v>732</v>
      </c>
      <c r="H18" s="7">
        <v>1.2</v>
      </c>
      <c r="I18" s="7">
        <v>1.5</v>
      </c>
      <c r="J18" s="26">
        <v>1.6</v>
      </c>
      <c r="K18" s="6">
        <v>696</v>
      </c>
      <c r="L18" s="7">
        <v>1</v>
      </c>
      <c r="M18" s="7">
        <v>12.2</v>
      </c>
      <c r="N18" s="26">
        <v>1.8</v>
      </c>
      <c r="O18" s="6">
        <v>619</v>
      </c>
      <c r="P18" s="7">
        <v>1.4</v>
      </c>
      <c r="Q18" s="7">
        <v>-1.4</v>
      </c>
      <c r="R18" s="7">
        <v>1.9</v>
      </c>
      <c r="S18" s="6">
        <v>607</v>
      </c>
      <c r="T18" s="7">
        <v>1</v>
      </c>
      <c r="U18" s="7">
        <v>4</v>
      </c>
      <c r="V18" s="26">
        <v>1.8</v>
      </c>
      <c r="W18" s="6">
        <v>455</v>
      </c>
      <c r="X18" s="7">
        <v>1.6</v>
      </c>
      <c r="Y18" s="7">
        <v>5</v>
      </c>
      <c r="Z18" s="26">
        <v>2.7</v>
      </c>
      <c r="AA18" s="6">
        <v>336</v>
      </c>
      <c r="AB18" s="7">
        <v>1.9</v>
      </c>
      <c r="AC18" s="7">
        <v>18.3</v>
      </c>
      <c r="AD18" s="26">
        <v>4.5</v>
      </c>
      <c r="AE18" s="6">
        <v>4007</v>
      </c>
      <c r="AF18" s="7">
        <v>0.6</v>
      </c>
      <c r="AG18" s="7">
        <v>4.7</v>
      </c>
      <c r="AH18" s="7">
        <v>0.9</v>
      </c>
    </row>
    <row r="19" spans="1:34">
      <c r="A19" s="49" t="s">
        <v>164</v>
      </c>
      <c r="B19" s="50"/>
      <c r="C19" s="6">
        <v>584</v>
      </c>
      <c r="D19" s="7">
        <v>2.1</v>
      </c>
      <c r="E19" s="7">
        <v>1.5</v>
      </c>
      <c r="F19" s="26">
        <v>2.9</v>
      </c>
      <c r="G19" s="6">
        <v>747</v>
      </c>
      <c r="H19" s="7">
        <v>0.9</v>
      </c>
      <c r="I19" s="7">
        <v>1.3</v>
      </c>
      <c r="J19" s="26">
        <v>1.1000000000000001</v>
      </c>
      <c r="K19" s="6">
        <v>714</v>
      </c>
      <c r="L19" s="7">
        <v>0.5</v>
      </c>
      <c r="M19" s="7">
        <v>11.9</v>
      </c>
      <c r="N19" s="26">
        <v>0.7</v>
      </c>
      <c r="O19" s="6">
        <v>636</v>
      </c>
      <c r="P19" s="7">
        <v>0.8</v>
      </c>
      <c r="Q19" s="7">
        <v>-1.7</v>
      </c>
      <c r="R19" s="7">
        <v>0.9</v>
      </c>
      <c r="S19" s="6">
        <v>622</v>
      </c>
      <c r="T19" s="7">
        <v>0.2</v>
      </c>
      <c r="U19" s="7">
        <v>2.1</v>
      </c>
      <c r="V19" s="26">
        <v>0.4</v>
      </c>
      <c r="W19" s="6">
        <v>474</v>
      </c>
      <c r="X19" s="7">
        <v>1</v>
      </c>
      <c r="Y19" s="7">
        <v>4.2</v>
      </c>
      <c r="Z19" s="26">
        <v>1.3</v>
      </c>
      <c r="AA19" s="6">
        <v>345</v>
      </c>
      <c r="AB19" s="7">
        <v>1</v>
      </c>
      <c r="AC19" s="7">
        <v>12.9</v>
      </c>
      <c r="AD19" s="26">
        <v>1.2</v>
      </c>
      <c r="AE19" s="6">
        <v>4122</v>
      </c>
      <c r="AF19" s="7">
        <v>0.4</v>
      </c>
      <c r="AG19" s="7">
        <v>3.9</v>
      </c>
      <c r="AH19" s="7">
        <v>0.6</v>
      </c>
    </row>
    <row r="20" spans="1:34">
      <c r="A20" s="49" t="s">
        <v>124</v>
      </c>
      <c r="B20" s="43"/>
      <c r="F20" s="23"/>
      <c r="J20" s="23"/>
      <c r="N20" s="23"/>
      <c r="V20" s="23"/>
      <c r="Z20" s="23"/>
      <c r="AD20" s="23"/>
    </row>
    <row r="21" spans="1:34" ht="24">
      <c r="B21" s="15" t="s">
        <v>125</v>
      </c>
      <c r="C21" s="3">
        <v>10</v>
      </c>
      <c r="D21" s="4">
        <v>44.1</v>
      </c>
      <c r="E21" s="4">
        <v>-29.3</v>
      </c>
      <c r="F21" s="25">
        <v>49.4</v>
      </c>
      <c r="G21" s="3">
        <v>174</v>
      </c>
      <c r="H21" s="4">
        <v>11.6</v>
      </c>
      <c r="I21" s="4">
        <v>-5.5</v>
      </c>
      <c r="J21" s="25">
        <v>16.399999999999999</v>
      </c>
      <c r="K21" s="3">
        <v>287</v>
      </c>
      <c r="L21" s="4">
        <v>8</v>
      </c>
      <c r="M21" s="4">
        <v>5.8</v>
      </c>
      <c r="N21" s="25">
        <v>13</v>
      </c>
      <c r="O21" s="3">
        <v>250</v>
      </c>
      <c r="P21" s="4">
        <v>7.1</v>
      </c>
      <c r="Q21" s="4">
        <v>-3.9</v>
      </c>
      <c r="R21" s="4">
        <v>9.9</v>
      </c>
      <c r="S21" s="3">
        <v>169</v>
      </c>
      <c r="T21" s="4">
        <v>9.9</v>
      </c>
      <c r="U21" s="4">
        <v>1.1000000000000001</v>
      </c>
      <c r="V21" s="25">
        <v>15</v>
      </c>
      <c r="W21" s="3">
        <v>55</v>
      </c>
      <c r="X21" s="4">
        <v>17.5</v>
      </c>
      <c r="Y21" s="4">
        <v>6.5</v>
      </c>
      <c r="Z21" s="25">
        <v>32.700000000000003</v>
      </c>
      <c r="AA21" s="3">
        <v>14</v>
      </c>
      <c r="AB21" s="4">
        <v>36.9</v>
      </c>
      <c r="AC21" s="4">
        <v>333.7</v>
      </c>
      <c r="AD21" s="25">
        <v>383</v>
      </c>
      <c r="AE21" s="3">
        <v>959</v>
      </c>
      <c r="AF21" s="4">
        <v>4.9000000000000004</v>
      </c>
      <c r="AG21" s="4">
        <v>0.7</v>
      </c>
      <c r="AH21" s="4">
        <v>7.3</v>
      </c>
    </row>
    <row r="22" spans="1:34" ht="12">
      <c r="B22" s="15" t="s">
        <v>126</v>
      </c>
      <c r="C22" s="9" t="s">
        <v>391</v>
      </c>
      <c r="D22" s="9" t="s">
        <v>391</v>
      </c>
      <c r="E22" s="9" t="s">
        <v>391</v>
      </c>
      <c r="F22" s="24" t="s">
        <v>391</v>
      </c>
      <c r="G22" s="3">
        <v>35</v>
      </c>
      <c r="H22" s="4">
        <v>27.3</v>
      </c>
      <c r="I22" s="4">
        <v>38.9</v>
      </c>
      <c r="J22" s="25">
        <v>59.7</v>
      </c>
      <c r="K22" s="3">
        <v>55</v>
      </c>
      <c r="L22" s="4">
        <v>18.7</v>
      </c>
      <c r="M22" s="4">
        <v>-10.8</v>
      </c>
      <c r="N22" s="25">
        <v>23.5</v>
      </c>
      <c r="O22" s="3">
        <v>54</v>
      </c>
      <c r="P22" s="4">
        <v>19.3</v>
      </c>
      <c r="Q22" s="4">
        <v>-24.2</v>
      </c>
      <c r="R22" s="4">
        <v>20.2</v>
      </c>
      <c r="S22" s="3">
        <v>55</v>
      </c>
      <c r="T22" s="4">
        <v>18.100000000000001</v>
      </c>
      <c r="U22" s="4">
        <v>13.5</v>
      </c>
      <c r="V22" s="25">
        <v>34.799999999999997</v>
      </c>
      <c r="W22" s="3">
        <v>18</v>
      </c>
      <c r="X22" s="4">
        <v>31.3</v>
      </c>
      <c r="Y22" s="4">
        <v>-30.3</v>
      </c>
      <c r="Z22" s="25">
        <v>34.299999999999997</v>
      </c>
      <c r="AA22" s="3">
        <v>2</v>
      </c>
      <c r="AB22" s="4">
        <v>92.1</v>
      </c>
      <c r="AC22" s="4">
        <v>-43.9</v>
      </c>
      <c r="AD22" s="25">
        <v>74</v>
      </c>
      <c r="AE22" s="3">
        <v>221</v>
      </c>
      <c r="AF22" s="4">
        <v>9.6</v>
      </c>
      <c r="AG22" s="4">
        <v>-7.6</v>
      </c>
      <c r="AH22" s="4">
        <v>12.2</v>
      </c>
    </row>
    <row r="23" spans="1:34" ht="12">
      <c r="B23" s="15" t="s">
        <v>128</v>
      </c>
      <c r="C23" s="3">
        <v>160</v>
      </c>
      <c r="D23" s="4">
        <v>9.8000000000000007</v>
      </c>
      <c r="E23" s="4">
        <v>-8.6</v>
      </c>
      <c r="F23" s="25">
        <v>12.5</v>
      </c>
      <c r="G23" s="3">
        <v>198</v>
      </c>
      <c r="H23" s="4">
        <v>9.9</v>
      </c>
      <c r="I23" s="4">
        <v>-8.1</v>
      </c>
      <c r="J23" s="25">
        <v>12.6</v>
      </c>
      <c r="K23" s="3">
        <v>89</v>
      </c>
      <c r="L23" s="4">
        <v>13.9</v>
      </c>
      <c r="M23" s="4">
        <v>6</v>
      </c>
      <c r="N23" s="25">
        <v>23.8</v>
      </c>
      <c r="O23" s="3">
        <v>41</v>
      </c>
      <c r="P23" s="4">
        <v>20.399999999999999</v>
      </c>
      <c r="Q23" s="4">
        <v>11.6</v>
      </c>
      <c r="R23" s="4">
        <v>36.6</v>
      </c>
      <c r="S23" s="3">
        <v>14</v>
      </c>
      <c r="T23" s="4">
        <v>35</v>
      </c>
      <c r="U23" s="4">
        <v>-24.4</v>
      </c>
      <c r="V23" s="25">
        <v>42.4</v>
      </c>
      <c r="W23" s="3">
        <v>6</v>
      </c>
      <c r="X23" s="4">
        <v>53.9</v>
      </c>
      <c r="Y23" s="4">
        <v>23.5</v>
      </c>
      <c r="Z23" s="25">
        <v>119.3</v>
      </c>
      <c r="AA23" s="3">
        <v>3</v>
      </c>
      <c r="AB23" s="4">
        <v>83.3</v>
      </c>
      <c r="AC23" s="9" t="s">
        <v>391</v>
      </c>
      <c r="AD23" s="24" t="s">
        <v>391</v>
      </c>
      <c r="AE23" s="3">
        <v>511</v>
      </c>
      <c r="AF23" s="4">
        <v>6.1</v>
      </c>
      <c r="AG23" s="4">
        <v>-4.5</v>
      </c>
      <c r="AH23" s="4">
        <v>7.9</v>
      </c>
    </row>
    <row r="24" spans="1:34" ht="14">
      <c r="B24" s="15" t="s">
        <v>395</v>
      </c>
      <c r="C24" s="3">
        <v>106</v>
      </c>
      <c r="D24" s="4">
        <v>14</v>
      </c>
      <c r="E24" s="4">
        <v>10.9</v>
      </c>
      <c r="F24" s="25">
        <v>24.4</v>
      </c>
      <c r="G24" s="3">
        <v>376</v>
      </c>
      <c r="H24" s="4">
        <v>5.5</v>
      </c>
      <c r="I24" s="4">
        <v>2.2000000000000002</v>
      </c>
      <c r="J24" s="25">
        <v>8</v>
      </c>
      <c r="K24" s="3">
        <v>416</v>
      </c>
      <c r="L24" s="4">
        <v>5.0999999999999996</v>
      </c>
      <c r="M24" s="4">
        <v>6.2</v>
      </c>
      <c r="N24" s="25">
        <v>8.1</v>
      </c>
      <c r="O24" s="3">
        <v>401</v>
      </c>
      <c r="P24" s="4">
        <v>4.4000000000000004</v>
      </c>
      <c r="Q24" s="4">
        <v>-1.3</v>
      </c>
      <c r="R24" s="4">
        <v>6.5</v>
      </c>
      <c r="S24" s="3">
        <v>344</v>
      </c>
      <c r="T24" s="4">
        <v>5.9</v>
      </c>
      <c r="U24" s="4">
        <v>-2.5</v>
      </c>
      <c r="V24" s="25">
        <v>8.5</v>
      </c>
      <c r="W24" s="3">
        <v>219</v>
      </c>
      <c r="X24" s="4">
        <v>7.1</v>
      </c>
      <c r="Y24" s="4">
        <v>3.9</v>
      </c>
      <c r="Z24" s="25">
        <v>10.3</v>
      </c>
      <c r="AA24" s="3">
        <v>133</v>
      </c>
      <c r="AB24" s="4">
        <v>11.3</v>
      </c>
      <c r="AC24" s="4">
        <v>21.5</v>
      </c>
      <c r="AD24" s="25">
        <v>19.100000000000001</v>
      </c>
      <c r="AE24" s="3">
        <v>1996</v>
      </c>
      <c r="AF24" s="4">
        <v>2.6</v>
      </c>
      <c r="AG24" s="4">
        <v>3.1</v>
      </c>
      <c r="AH24" s="4">
        <v>3.9</v>
      </c>
    </row>
    <row r="25" spans="1:34">
      <c r="A25" s="49" t="s">
        <v>165</v>
      </c>
      <c r="B25" s="50"/>
      <c r="C25" s="6">
        <v>233</v>
      </c>
      <c r="D25" s="7">
        <v>7.8</v>
      </c>
      <c r="E25" s="7">
        <v>-2.7</v>
      </c>
      <c r="F25" s="26">
        <v>10.9</v>
      </c>
      <c r="G25" s="6">
        <v>544</v>
      </c>
      <c r="H25" s="7">
        <v>3.8</v>
      </c>
      <c r="I25" s="7">
        <v>1.9</v>
      </c>
      <c r="J25" s="26">
        <v>5.6</v>
      </c>
      <c r="K25" s="6">
        <v>558</v>
      </c>
      <c r="L25" s="7">
        <v>3.6</v>
      </c>
      <c r="M25" s="7">
        <v>9.6</v>
      </c>
      <c r="N25" s="26">
        <v>5.9</v>
      </c>
      <c r="O25" s="6">
        <v>502</v>
      </c>
      <c r="P25" s="7">
        <v>3</v>
      </c>
      <c r="Q25" s="7">
        <v>-0.3</v>
      </c>
      <c r="R25" s="7">
        <v>4.5</v>
      </c>
      <c r="S25" s="6">
        <v>417</v>
      </c>
      <c r="T25" s="7">
        <v>4.4000000000000004</v>
      </c>
      <c r="U25" s="7">
        <v>-4.4000000000000004</v>
      </c>
      <c r="V25" s="26">
        <v>5.9</v>
      </c>
      <c r="W25" s="6">
        <v>253</v>
      </c>
      <c r="X25" s="7">
        <v>6.1</v>
      </c>
      <c r="Y25" s="7">
        <v>4.4000000000000004</v>
      </c>
      <c r="Z25" s="26">
        <v>9.1999999999999993</v>
      </c>
      <c r="AA25" s="6">
        <v>141</v>
      </c>
      <c r="AB25" s="7">
        <v>10.9</v>
      </c>
      <c r="AC25" s="7">
        <v>25.6</v>
      </c>
      <c r="AD25" s="26">
        <v>19.3</v>
      </c>
      <c r="AE25" s="6">
        <v>2648</v>
      </c>
      <c r="AF25" s="7">
        <v>2</v>
      </c>
      <c r="AG25" s="7">
        <v>2.8</v>
      </c>
      <c r="AH25" s="7">
        <v>3.1</v>
      </c>
    </row>
    <row r="26" spans="1:34">
      <c r="A26" s="49" t="s">
        <v>166</v>
      </c>
      <c r="B26" s="50"/>
      <c r="C26" s="6">
        <v>587</v>
      </c>
      <c r="D26" s="7">
        <v>2</v>
      </c>
      <c r="E26" s="7">
        <v>1.6</v>
      </c>
      <c r="F26" s="26">
        <v>2.7</v>
      </c>
      <c r="G26" s="6">
        <v>748</v>
      </c>
      <c r="H26" s="7">
        <v>0.9</v>
      </c>
      <c r="I26" s="7">
        <v>1.3</v>
      </c>
      <c r="J26" s="26">
        <v>1</v>
      </c>
      <c r="K26" s="6">
        <v>714</v>
      </c>
      <c r="L26" s="7">
        <v>0.5</v>
      </c>
      <c r="M26" s="7">
        <v>11.7</v>
      </c>
      <c r="N26" s="26">
        <v>0.7</v>
      </c>
      <c r="O26" s="6">
        <v>639</v>
      </c>
      <c r="P26" s="7">
        <v>0.6</v>
      </c>
      <c r="Q26" s="7">
        <v>-1.3</v>
      </c>
      <c r="R26" s="7">
        <v>0.7</v>
      </c>
      <c r="S26" s="6">
        <v>622</v>
      </c>
      <c r="T26" s="7">
        <v>0.2</v>
      </c>
      <c r="U26" s="7">
        <v>2.1</v>
      </c>
      <c r="V26" s="26">
        <v>0.4</v>
      </c>
      <c r="W26" s="6">
        <v>474</v>
      </c>
      <c r="X26" s="7">
        <v>1</v>
      </c>
      <c r="Y26" s="7">
        <v>4.2</v>
      </c>
      <c r="Z26" s="26">
        <v>1.3</v>
      </c>
      <c r="AA26" s="6">
        <v>345</v>
      </c>
      <c r="AB26" s="7">
        <v>1</v>
      </c>
      <c r="AC26" s="7">
        <v>12.8</v>
      </c>
      <c r="AD26" s="26">
        <v>1.2</v>
      </c>
      <c r="AE26" s="6">
        <v>4129</v>
      </c>
      <c r="AF26" s="7">
        <v>0.4</v>
      </c>
      <c r="AG26" s="7">
        <v>3.9</v>
      </c>
      <c r="AH26" s="7">
        <v>0.5</v>
      </c>
    </row>
    <row r="28" spans="1:34" ht="13">
      <c r="A28" s="58" t="s">
        <v>167</v>
      </c>
      <c r="B28" s="58"/>
      <c r="C28" s="58"/>
      <c r="D28" s="58"/>
      <c r="E28" s="58"/>
      <c r="F28" s="58"/>
      <c r="G28" s="58"/>
      <c r="H28" s="58"/>
      <c r="I28" s="58"/>
      <c r="J28" s="58"/>
      <c r="K28" s="58"/>
      <c r="L28" s="58"/>
      <c r="M28" s="58"/>
      <c r="N28" s="58"/>
      <c r="O28" s="58"/>
      <c r="P28" s="58"/>
      <c r="Q28" s="58"/>
      <c r="R28" s="58"/>
    </row>
    <row r="29" spans="1:34">
      <c r="C29" s="48" t="s">
        <v>387</v>
      </c>
      <c r="D29" s="48" t="s">
        <v>227</v>
      </c>
      <c r="E29" s="48" t="s">
        <v>227</v>
      </c>
      <c r="F29" s="59" t="s">
        <v>227</v>
      </c>
      <c r="G29" s="48" t="s">
        <v>388</v>
      </c>
      <c r="H29" s="48" t="s">
        <v>227</v>
      </c>
      <c r="I29" s="48" t="s">
        <v>227</v>
      </c>
      <c r="J29" s="59" t="s">
        <v>227</v>
      </c>
      <c r="K29" s="48" t="s">
        <v>389</v>
      </c>
      <c r="L29" s="48" t="s">
        <v>227</v>
      </c>
      <c r="M29" s="48" t="s">
        <v>227</v>
      </c>
      <c r="N29" s="59" t="s">
        <v>227</v>
      </c>
      <c r="O29" s="48" t="s">
        <v>390</v>
      </c>
      <c r="P29" s="48"/>
      <c r="Q29" s="48"/>
      <c r="R29" s="48"/>
      <c r="S29" s="48" t="s">
        <v>396</v>
      </c>
      <c r="T29" s="48" t="s">
        <v>227</v>
      </c>
      <c r="U29" s="48" t="s">
        <v>227</v>
      </c>
      <c r="V29" s="59" t="s">
        <v>227</v>
      </c>
      <c r="W29" s="48" t="s">
        <v>397</v>
      </c>
      <c r="X29" s="48" t="s">
        <v>227</v>
      </c>
      <c r="Y29" s="48" t="s">
        <v>227</v>
      </c>
      <c r="Z29" s="59" t="s">
        <v>227</v>
      </c>
      <c r="AA29" s="48" t="s">
        <v>398</v>
      </c>
      <c r="AB29" s="48" t="s">
        <v>227</v>
      </c>
      <c r="AC29" s="48" t="s">
        <v>227</v>
      </c>
      <c r="AD29" s="59" t="s">
        <v>227</v>
      </c>
      <c r="AE29" s="48" t="s">
        <v>95</v>
      </c>
      <c r="AF29" s="48"/>
      <c r="AG29" s="48"/>
      <c r="AH29" s="48"/>
    </row>
    <row r="30" spans="1:34">
      <c r="A30" s="49" t="s">
        <v>104</v>
      </c>
      <c r="B30" s="43"/>
      <c r="F30" s="23"/>
      <c r="J30" s="23"/>
      <c r="N30" s="23"/>
      <c r="V30" s="23"/>
      <c r="Z30" s="23"/>
      <c r="AD30" s="23"/>
    </row>
    <row r="31" spans="1:34" ht="12">
      <c r="B31" s="15" t="s">
        <v>105</v>
      </c>
      <c r="C31" s="3">
        <v>15</v>
      </c>
      <c r="D31" s="4">
        <v>51.9</v>
      </c>
      <c r="E31" s="4">
        <v>59.4</v>
      </c>
      <c r="F31" s="25">
        <v>106.8</v>
      </c>
      <c r="G31" s="3">
        <v>185</v>
      </c>
      <c r="H31" s="4">
        <v>12.4</v>
      </c>
      <c r="I31" s="4">
        <v>25.3</v>
      </c>
      <c r="J31" s="25">
        <v>25.1</v>
      </c>
      <c r="K31" s="3">
        <v>284</v>
      </c>
      <c r="L31" s="4">
        <v>9.3000000000000007</v>
      </c>
      <c r="M31" s="4">
        <v>9.5</v>
      </c>
      <c r="N31" s="25">
        <v>14.7</v>
      </c>
      <c r="O31" s="3">
        <v>315</v>
      </c>
      <c r="P31" s="4">
        <v>7.3</v>
      </c>
      <c r="Q31" s="4">
        <v>-7.5</v>
      </c>
      <c r="R31" s="4">
        <v>9.8000000000000007</v>
      </c>
      <c r="S31" s="3">
        <v>340</v>
      </c>
      <c r="T31" s="4">
        <v>7.2</v>
      </c>
      <c r="U31" s="4">
        <v>9.1999999999999993</v>
      </c>
      <c r="V31" s="25">
        <v>9.6999999999999993</v>
      </c>
      <c r="W31" s="3">
        <v>266</v>
      </c>
      <c r="X31" s="4">
        <v>6.8</v>
      </c>
      <c r="Y31" s="4">
        <v>10</v>
      </c>
      <c r="Z31" s="25">
        <v>10.7</v>
      </c>
      <c r="AA31" s="3">
        <v>164</v>
      </c>
      <c r="AB31" s="4">
        <v>10.5</v>
      </c>
      <c r="AC31" s="4">
        <v>0.6</v>
      </c>
      <c r="AD31" s="25">
        <v>12.7</v>
      </c>
      <c r="AE31" s="3">
        <v>1570</v>
      </c>
      <c r="AF31" s="4">
        <v>4.2</v>
      </c>
      <c r="AG31" s="4">
        <v>6.5</v>
      </c>
      <c r="AH31" s="4">
        <v>6.1</v>
      </c>
    </row>
    <row r="32" spans="1:34" ht="12">
      <c r="B32" s="15" t="s">
        <v>106</v>
      </c>
      <c r="C32" s="3">
        <v>4</v>
      </c>
      <c r="D32" s="4">
        <v>84.5</v>
      </c>
      <c r="E32" s="4">
        <v>-27.3</v>
      </c>
      <c r="F32" s="25">
        <v>80.2</v>
      </c>
      <c r="G32" s="3">
        <v>36</v>
      </c>
      <c r="H32" s="4">
        <v>28.5</v>
      </c>
      <c r="I32" s="4">
        <v>-16.600000000000001</v>
      </c>
      <c r="J32" s="25">
        <v>33</v>
      </c>
      <c r="K32" s="3">
        <v>85</v>
      </c>
      <c r="L32" s="4">
        <v>17.899999999999999</v>
      </c>
      <c r="M32" s="4">
        <v>26.7</v>
      </c>
      <c r="N32" s="25">
        <v>37</v>
      </c>
      <c r="O32" s="3">
        <v>100</v>
      </c>
      <c r="P32" s="4">
        <v>12.8</v>
      </c>
      <c r="Q32" s="4">
        <v>19.8</v>
      </c>
      <c r="R32" s="4">
        <v>30.5</v>
      </c>
      <c r="S32" s="3">
        <v>95</v>
      </c>
      <c r="T32" s="4">
        <v>15.4</v>
      </c>
      <c r="U32" s="4">
        <v>12</v>
      </c>
      <c r="V32" s="25">
        <v>29.3</v>
      </c>
      <c r="W32" s="3">
        <v>73</v>
      </c>
      <c r="X32" s="4">
        <v>17.600000000000001</v>
      </c>
      <c r="Y32" s="4">
        <v>35.200000000000003</v>
      </c>
      <c r="Z32" s="25">
        <v>38.1</v>
      </c>
      <c r="AA32" s="3">
        <v>35</v>
      </c>
      <c r="AB32" s="4">
        <v>30.3</v>
      </c>
      <c r="AC32" s="4">
        <v>70.099999999999994</v>
      </c>
      <c r="AD32" s="25">
        <v>89.7</v>
      </c>
      <c r="AE32" s="3">
        <v>428</v>
      </c>
      <c r="AF32" s="4">
        <v>7.8</v>
      </c>
      <c r="AG32" s="4">
        <v>19.399999999999999</v>
      </c>
      <c r="AH32" s="4">
        <v>18.3</v>
      </c>
    </row>
    <row r="33" spans="1:34" ht="14">
      <c r="B33" s="15" t="s">
        <v>392</v>
      </c>
      <c r="C33" s="3">
        <v>413</v>
      </c>
      <c r="D33" s="4">
        <v>4.8</v>
      </c>
      <c r="E33" s="4">
        <v>2.4</v>
      </c>
      <c r="F33" s="25">
        <v>7.7</v>
      </c>
      <c r="G33" s="3">
        <v>690</v>
      </c>
      <c r="H33" s="4">
        <v>2.1</v>
      </c>
      <c r="I33" s="4">
        <v>7.3</v>
      </c>
      <c r="J33" s="25">
        <v>3</v>
      </c>
      <c r="K33" s="3">
        <v>621</v>
      </c>
      <c r="L33" s="4">
        <v>1.2</v>
      </c>
      <c r="M33" s="4">
        <v>5.8</v>
      </c>
      <c r="N33" s="25">
        <v>1.8</v>
      </c>
      <c r="O33" s="3">
        <v>621</v>
      </c>
      <c r="P33" s="4">
        <v>1.4</v>
      </c>
      <c r="Q33" s="4">
        <v>-1.7</v>
      </c>
      <c r="R33" s="4">
        <v>1.6</v>
      </c>
      <c r="S33" s="3">
        <v>591</v>
      </c>
      <c r="T33" s="4">
        <v>1.2</v>
      </c>
      <c r="U33" s="4">
        <v>6.1</v>
      </c>
      <c r="V33" s="25">
        <v>1.8</v>
      </c>
      <c r="W33" s="3">
        <v>442</v>
      </c>
      <c r="X33" s="4">
        <v>1.6</v>
      </c>
      <c r="Y33" s="4">
        <v>9.9</v>
      </c>
      <c r="Z33" s="25">
        <v>2.2000000000000002</v>
      </c>
      <c r="AA33" s="3">
        <v>290</v>
      </c>
      <c r="AB33" s="4">
        <v>2.4</v>
      </c>
      <c r="AC33" s="4">
        <v>10.9</v>
      </c>
      <c r="AD33" s="25">
        <v>3.6</v>
      </c>
      <c r="AE33" s="3">
        <v>3667</v>
      </c>
      <c r="AF33" s="4">
        <v>0.8</v>
      </c>
      <c r="AG33" s="4">
        <v>5.2</v>
      </c>
      <c r="AH33" s="4">
        <v>1.4</v>
      </c>
    </row>
    <row r="34" spans="1:34" ht="12">
      <c r="A34" s="8"/>
      <c r="B34" s="20" t="s">
        <v>393</v>
      </c>
      <c r="C34" s="6">
        <v>416</v>
      </c>
      <c r="D34" s="7">
        <v>4.7</v>
      </c>
      <c r="E34" s="7">
        <v>2.7</v>
      </c>
      <c r="F34" s="26">
        <v>7.6</v>
      </c>
      <c r="G34" s="6">
        <v>693</v>
      </c>
      <c r="H34" s="7">
        <v>2.1</v>
      </c>
      <c r="I34" s="7">
        <v>7.4</v>
      </c>
      <c r="J34" s="26">
        <v>3</v>
      </c>
      <c r="K34" s="6">
        <v>627</v>
      </c>
      <c r="L34" s="7">
        <v>1.1000000000000001</v>
      </c>
      <c r="M34" s="7">
        <v>6.4</v>
      </c>
      <c r="N34" s="26">
        <v>1.5</v>
      </c>
      <c r="O34" s="6">
        <v>630</v>
      </c>
      <c r="P34" s="7">
        <v>1.2</v>
      </c>
      <c r="Q34" s="7">
        <v>-0.6</v>
      </c>
      <c r="R34" s="7">
        <v>1.4</v>
      </c>
      <c r="S34" s="6">
        <v>594</v>
      </c>
      <c r="T34" s="7">
        <v>1.1000000000000001</v>
      </c>
      <c r="U34" s="7">
        <v>5.6</v>
      </c>
      <c r="V34" s="26">
        <v>1.6</v>
      </c>
      <c r="W34" s="6">
        <v>443</v>
      </c>
      <c r="X34" s="7">
        <v>1.4</v>
      </c>
      <c r="Y34" s="7">
        <v>10.4</v>
      </c>
      <c r="Z34" s="26">
        <v>2.1</v>
      </c>
      <c r="AA34" s="6">
        <v>292</v>
      </c>
      <c r="AB34" s="7">
        <v>2.2000000000000002</v>
      </c>
      <c r="AC34" s="7">
        <v>11.2</v>
      </c>
      <c r="AD34" s="26">
        <v>3.3</v>
      </c>
      <c r="AE34" s="6">
        <v>3694</v>
      </c>
      <c r="AF34" s="7">
        <v>0.8</v>
      </c>
      <c r="AG34" s="7">
        <v>5.6</v>
      </c>
      <c r="AH34" s="7">
        <v>1.3</v>
      </c>
    </row>
    <row r="35" spans="1:34" ht="12">
      <c r="B35" s="15" t="s">
        <v>110</v>
      </c>
      <c r="C35" s="3">
        <v>530</v>
      </c>
      <c r="D35" s="4">
        <v>3.3</v>
      </c>
      <c r="E35" s="4">
        <v>-0.5</v>
      </c>
      <c r="F35" s="25">
        <v>4.4000000000000004</v>
      </c>
      <c r="G35" s="3">
        <v>677</v>
      </c>
      <c r="H35" s="4">
        <v>2.1</v>
      </c>
      <c r="I35" s="4">
        <v>7</v>
      </c>
      <c r="J35" s="25">
        <v>2.9</v>
      </c>
      <c r="K35" s="3">
        <v>578</v>
      </c>
      <c r="L35" s="4">
        <v>1.8</v>
      </c>
      <c r="M35" s="4">
        <v>4.9000000000000004</v>
      </c>
      <c r="N35" s="25">
        <v>2.7</v>
      </c>
      <c r="O35" s="3">
        <v>571</v>
      </c>
      <c r="P35" s="4">
        <v>2.4</v>
      </c>
      <c r="Q35" s="4">
        <v>-2.7</v>
      </c>
      <c r="R35" s="4">
        <v>3.2</v>
      </c>
      <c r="S35" s="3">
        <v>540</v>
      </c>
      <c r="T35" s="4">
        <v>2.8</v>
      </c>
      <c r="U35" s="4">
        <v>2.2999999999999998</v>
      </c>
      <c r="V35" s="25">
        <v>3.5</v>
      </c>
      <c r="W35" s="3">
        <v>420</v>
      </c>
      <c r="X35" s="4">
        <v>2.5</v>
      </c>
      <c r="Y35" s="4">
        <v>7.3</v>
      </c>
      <c r="Z35" s="25">
        <v>3</v>
      </c>
      <c r="AA35" s="3">
        <v>275</v>
      </c>
      <c r="AB35" s="4">
        <v>4.3</v>
      </c>
      <c r="AC35" s="4">
        <v>3.3</v>
      </c>
      <c r="AD35" s="25">
        <v>4.5</v>
      </c>
      <c r="AE35" s="3">
        <v>3591</v>
      </c>
      <c r="AF35" s="4">
        <v>1</v>
      </c>
      <c r="AG35" s="4">
        <v>2.9</v>
      </c>
      <c r="AH35" s="4">
        <v>1.4</v>
      </c>
    </row>
    <row r="36" spans="1:34" ht="12">
      <c r="B36" s="15" t="s">
        <v>120</v>
      </c>
      <c r="C36" s="3">
        <v>357</v>
      </c>
      <c r="D36" s="4">
        <v>5.5</v>
      </c>
      <c r="E36" s="4">
        <v>16</v>
      </c>
      <c r="F36" s="25">
        <v>10.4</v>
      </c>
      <c r="G36" s="3">
        <v>530</v>
      </c>
      <c r="H36" s="4">
        <v>4.2</v>
      </c>
      <c r="I36" s="4">
        <v>20</v>
      </c>
      <c r="J36" s="25">
        <v>8.1999999999999993</v>
      </c>
      <c r="K36" s="3">
        <v>428</v>
      </c>
      <c r="L36" s="4">
        <v>4.7</v>
      </c>
      <c r="M36" s="4">
        <v>14.7</v>
      </c>
      <c r="N36" s="25">
        <v>8.6999999999999993</v>
      </c>
      <c r="O36" s="3">
        <v>456</v>
      </c>
      <c r="P36" s="4">
        <v>4.0999999999999996</v>
      </c>
      <c r="Q36" s="4">
        <v>17.7</v>
      </c>
      <c r="R36" s="4">
        <v>7.4</v>
      </c>
      <c r="S36" s="3">
        <v>410</v>
      </c>
      <c r="T36" s="4">
        <v>4.5999999999999996</v>
      </c>
      <c r="U36" s="4">
        <v>25.3</v>
      </c>
      <c r="V36" s="25">
        <v>9.8000000000000007</v>
      </c>
      <c r="W36" s="3">
        <v>124</v>
      </c>
      <c r="X36" s="4">
        <v>11.4</v>
      </c>
      <c r="Y36" s="4">
        <v>17.8</v>
      </c>
      <c r="Z36" s="25">
        <v>17.8</v>
      </c>
      <c r="AA36" s="3">
        <v>31</v>
      </c>
      <c r="AB36" s="4">
        <v>23.7</v>
      </c>
      <c r="AC36" s="4">
        <v>24.1</v>
      </c>
      <c r="AD36" s="25">
        <v>50.8</v>
      </c>
      <c r="AE36" s="3">
        <v>2336</v>
      </c>
      <c r="AF36" s="4">
        <v>2.2999999999999998</v>
      </c>
      <c r="AG36" s="4">
        <v>18.7</v>
      </c>
      <c r="AH36" s="4">
        <v>4.7</v>
      </c>
    </row>
    <row r="37" spans="1:34" ht="26">
      <c r="B37" s="15" t="s">
        <v>394</v>
      </c>
      <c r="C37" s="3">
        <v>56</v>
      </c>
      <c r="D37" s="4">
        <v>19.899999999999999</v>
      </c>
      <c r="E37" s="4">
        <v>60.5</v>
      </c>
      <c r="F37" s="25">
        <v>58.4</v>
      </c>
      <c r="G37" s="3">
        <v>156</v>
      </c>
      <c r="H37" s="4">
        <v>12.4</v>
      </c>
      <c r="I37" s="4">
        <v>38.299999999999997</v>
      </c>
      <c r="J37" s="25">
        <v>25.8</v>
      </c>
      <c r="K37" s="3">
        <v>191</v>
      </c>
      <c r="L37" s="4">
        <v>9.1</v>
      </c>
      <c r="M37" s="4">
        <v>16</v>
      </c>
      <c r="N37" s="25">
        <v>17.2</v>
      </c>
      <c r="O37" s="3">
        <v>247</v>
      </c>
      <c r="P37" s="4">
        <v>7.6</v>
      </c>
      <c r="Q37" s="4">
        <v>1.8</v>
      </c>
      <c r="R37" s="4">
        <v>13.2</v>
      </c>
      <c r="S37" s="3">
        <v>240</v>
      </c>
      <c r="T37" s="4">
        <v>8.1</v>
      </c>
      <c r="U37" s="4">
        <v>-5.6</v>
      </c>
      <c r="V37" s="25">
        <v>11.3</v>
      </c>
      <c r="W37" s="3">
        <v>179</v>
      </c>
      <c r="X37" s="4">
        <v>10.8</v>
      </c>
      <c r="Y37" s="4">
        <v>-2.4</v>
      </c>
      <c r="Z37" s="25">
        <v>14.3</v>
      </c>
      <c r="AA37" s="3">
        <v>113</v>
      </c>
      <c r="AB37" s="4">
        <v>12.4</v>
      </c>
      <c r="AC37" s="4">
        <v>19.5</v>
      </c>
      <c r="AD37" s="25">
        <v>23.2</v>
      </c>
      <c r="AE37" s="3">
        <v>1182</v>
      </c>
      <c r="AF37" s="4">
        <v>3.9</v>
      </c>
      <c r="AG37" s="4">
        <v>8.6999999999999993</v>
      </c>
      <c r="AH37" s="4">
        <v>7.1</v>
      </c>
    </row>
    <row r="38" spans="1:34" ht="12">
      <c r="A38" s="8"/>
      <c r="B38" s="20" t="s">
        <v>163</v>
      </c>
      <c r="C38" s="6">
        <v>559</v>
      </c>
      <c r="D38" s="7">
        <v>2.2999999999999998</v>
      </c>
      <c r="E38" s="7">
        <v>0.2</v>
      </c>
      <c r="F38" s="26">
        <v>3.7</v>
      </c>
      <c r="G38" s="6">
        <v>721</v>
      </c>
      <c r="H38" s="7">
        <v>1</v>
      </c>
      <c r="I38" s="7">
        <v>8.6</v>
      </c>
      <c r="J38" s="26">
        <v>1.6</v>
      </c>
      <c r="K38" s="6">
        <v>621</v>
      </c>
      <c r="L38" s="7">
        <v>1.1000000000000001</v>
      </c>
      <c r="M38" s="7">
        <v>7.1</v>
      </c>
      <c r="N38" s="26">
        <v>1.7</v>
      </c>
      <c r="O38" s="6">
        <v>628</v>
      </c>
      <c r="P38" s="7">
        <v>1.2</v>
      </c>
      <c r="Q38" s="7">
        <v>0.9</v>
      </c>
      <c r="R38" s="7">
        <v>1.7</v>
      </c>
      <c r="S38" s="6">
        <v>584</v>
      </c>
      <c r="T38" s="7">
        <v>1.4</v>
      </c>
      <c r="U38" s="7">
        <v>5</v>
      </c>
      <c r="V38" s="26">
        <v>1.8</v>
      </c>
      <c r="W38" s="6">
        <v>433</v>
      </c>
      <c r="X38" s="7">
        <v>2.1</v>
      </c>
      <c r="Y38" s="7">
        <v>8.8000000000000007</v>
      </c>
      <c r="Z38" s="26">
        <v>2.6</v>
      </c>
      <c r="AA38" s="6">
        <v>284</v>
      </c>
      <c r="AB38" s="7">
        <v>3.5</v>
      </c>
      <c r="AC38" s="7">
        <v>6</v>
      </c>
      <c r="AD38" s="26">
        <v>4</v>
      </c>
      <c r="AE38" s="6">
        <v>3829</v>
      </c>
      <c r="AF38" s="7">
        <v>0.5</v>
      </c>
      <c r="AG38" s="7">
        <v>5</v>
      </c>
      <c r="AH38" s="7">
        <v>0.9</v>
      </c>
    </row>
    <row r="39" spans="1:34">
      <c r="A39" s="49" t="s">
        <v>164</v>
      </c>
      <c r="B39" s="50"/>
      <c r="C39" s="6">
        <v>575</v>
      </c>
      <c r="D39" s="7">
        <v>1.8</v>
      </c>
      <c r="E39" s="7">
        <v>-0.3</v>
      </c>
      <c r="F39" s="26">
        <v>2.9</v>
      </c>
      <c r="G39" s="6">
        <v>737</v>
      </c>
      <c r="H39" s="7">
        <v>0.5</v>
      </c>
      <c r="I39" s="7">
        <v>8.6</v>
      </c>
      <c r="J39" s="26">
        <v>0.9</v>
      </c>
      <c r="K39" s="6">
        <v>638</v>
      </c>
      <c r="L39" s="7">
        <v>0.4</v>
      </c>
      <c r="M39" s="7">
        <v>6.4</v>
      </c>
      <c r="N39" s="26">
        <v>0.6</v>
      </c>
      <c r="O39" s="6">
        <v>647</v>
      </c>
      <c r="P39" s="7">
        <v>0.3</v>
      </c>
      <c r="Q39" s="7">
        <v>0.6</v>
      </c>
      <c r="R39" s="7">
        <v>0.5</v>
      </c>
      <c r="S39" s="6">
        <v>610</v>
      </c>
      <c r="T39" s="7">
        <v>0.4</v>
      </c>
      <c r="U39" s="7">
        <v>6.8</v>
      </c>
      <c r="V39" s="26">
        <v>0.4</v>
      </c>
      <c r="W39" s="6">
        <v>455</v>
      </c>
      <c r="X39" s="7">
        <v>0.7</v>
      </c>
      <c r="Y39" s="7">
        <v>11</v>
      </c>
      <c r="Z39" s="26">
        <v>1</v>
      </c>
      <c r="AA39" s="6">
        <v>306</v>
      </c>
      <c r="AB39" s="7">
        <v>0.4</v>
      </c>
      <c r="AC39" s="7">
        <v>11.4</v>
      </c>
      <c r="AD39" s="26">
        <v>0.8</v>
      </c>
      <c r="AE39" s="6">
        <v>3968</v>
      </c>
      <c r="AF39" s="7">
        <v>0.3</v>
      </c>
      <c r="AG39" s="7">
        <v>5.7</v>
      </c>
      <c r="AH39" s="7">
        <v>0.5</v>
      </c>
    </row>
    <row r="40" spans="1:34">
      <c r="A40" s="49" t="s">
        <v>124</v>
      </c>
      <c r="B40" s="43"/>
      <c r="F40" s="23"/>
      <c r="J40" s="23"/>
      <c r="N40" s="23"/>
      <c r="V40" s="23"/>
      <c r="Z40" s="23"/>
      <c r="AD40" s="23"/>
    </row>
    <row r="41" spans="1:34" ht="24">
      <c r="B41" s="15" t="s">
        <v>125</v>
      </c>
      <c r="C41" s="3">
        <v>14</v>
      </c>
      <c r="D41" s="4">
        <v>53</v>
      </c>
      <c r="E41" s="4">
        <v>30.7</v>
      </c>
      <c r="F41" s="25">
        <v>103.2</v>
      </c>
      <c r="G41" s="3">
        <v>184</v>
      </c>
      <c r="H41" s="4">
        <v>13.4</v>
      </c>
      <c r="I41" s="4">
        <v>26.8</v>
      </c>
      <c r="J41" s="25">
        <v>25.2</v>
      </c>
      <c r="K41" s="3">
        <v>272</v>
      </c>
      <c r="L41" s="4">
        <v>9.6999999999999993</v>
      </c>
      <c r="M41" s="4">
        <v>8.1</v>
      </c>
      <c r="N41" s="25">
        <v>15.3</v>
      </c>
      <c r="O41" s="3">
        <v>260</v>
      </c>
      <c r="P41" s="4">
        <v>8.3000000000000007</v>
      </c>
      <c r="Q41" s="4">
        <v>-6.4</v>
      </c>
      <c r="R41" s="4">
        <v>11.1</v>
      </c>
      <c r="S41" s="3">
        <v>167</v>
      </c>
      <c r="T41" s="4">
        <v>11.7</v>
      </c>
      <c r="U41" s="4">
        <v>-3.2</v>
      </c>
      <c r="V41" s="25">
        <v>15.6</v>
      </c>
      <c r="W41" s="3">
        <v>52</v>
      </c>
      <c r="X41" s="4">
        <v>22.6</v>
      </c>
      <c r="Y41" s="4">
        <v>10.7</v>
      </c>
      <c r="Z41" s="25">
        <v>37.700000000000003</v>
      </c>
      <c r="AA41" s="3">
        <v>3</v>
      </c>
      <c r="AB41" s="4">
        <v>69.8</v>
      </c>
      <c r="AC41" s="4">
        <v>-67.599999999999994</v>
      </c>
      <c r="AD41" s="25">
        <v>28.4</v>
      </c>
      <c r="AE41" s="3">
        <v>952</v>
      </c>
      <c r="AF41" s="4">
        <v>5.3</v>
      </c>
      <c r="AG41" s="4">
        <v>4.0999999999999996</v>
      </c>
      <c r="AH41" s="4">
        <v>8.8000000000000007</v>
      </c>
    </row>
    <row r="42" spans="1:34" ht="12">
      <c r="B42" s="15" t="s">
        <v>126</v>
      </c>
      <c r="C42" s="9" t="s">
        <v>391</v>
      </c>
      <c r="D42" s="9" t="s">
        <v>391</v>
      </c>
      <c r="E42" s="9" t="s">
        <v>391</v>
      </c>
      <c r="F42" s="24" t="s">
        <v>391</v>
      </c>
      <c r="G42" s="3">
        <v>26</v>
      </c>
      <c r="H42" s="4">
        <v>33.9</v>
      </c>
      <c r="I42" s="4">
        <v>-13.4</v>
      </c>
      <c r="J42" s="25">
        <v>45.8</v>
      </c>
      <c r="K42" s="3">
        <v>62</v>
      </c>
      <c r="L42" s="4">
        <v>20.3</v>
      </c>
      <c r="M42" s="4">
        <v>42.8</v>
      </c>
      <c r="N42" s="25">
        <v>47.5</v>
      </c>
      <c r="O42" s="3">
        <v>71</v>
      </c>
      <c r="P42" s="4">
        <v>16</v>
      </c>
      <c r="Q42" s="4">
        <v>24.8</v>
      </c>
      <c r="R42" s="4">
        <v>37.9</v>
      </c>
      <c r="S42" s="3">
        <v>49</v>
      </c>
      <c r="T42" s="4">
        <v>24.5</v>
      </c>
      <c r="U42" s="4">
        <v>23.5</v>
      </c>
      <c r="V42" s="25">
        <v>47</v>
      </c>
      <c r="W42" s="3">
        <v>26</v>
      </c>
      <c r="X42" s="4">
        <v>34.299999999999997</v>
      </c>
      <c r="Y42" s="4">
        <v>85.7</v>
      </c>
      <c r="Z42" s="25">
        <v>97.7</v>
      </c>
      <c r="AA42" s="3">
        <v>4</v>
      </c>
      <c r="AB42" s="4">
        <v>75.7</v>
      </c>
      <c r="AC42" s="4">
        <v>48.8</v>
      </c>
      <c r="AD42" s="25">
        <v>222.2</v>
      </c>
      <c r="AE42" s="3">
        <v>239</v>
      </c>
      <c r="AF42" s="4">
        <v>10.4</v>
      </c>
      <c r="AG42" s="4">
        <v>27.9</v>
      </c>
      <c r="AH42" s="4">
        <v>26.4</v>
      </c>
    </row>
    <row r="43" spans="1:34" ht="12">
      <c r="B43" s="15" t="s">
        <v>128</v>
      </c>
      <c r="C43" s="3">
        <v>175</v>
      </c>
      <c r="D43" s="4">
        <v>9.1</v>
      </c>
      <c r="E43" s="4">
        <v>-13.9</v>
      </c>
      <c r="F43" s="25">
        <v>11.3</v>
      </c>
      <c r="G43" s="3">
        <v>215</v>
      </c>
      <c r="H43" s="4">
        <v>8.8000000000000007</v>
      </c>
      <c r="I43" s="4">
        <v>8.8000000000000007</v>
      </c>
      <c r="J43" s="25">
        <v>14.2</v>
      </c>
      <c r="K43" s="3">
        <v>84</v>
      </c>
      <c r="L43" s="4">
        <v>16.600000000000001</v>
      </c>
      <c r="M43" s="4">
        <v>-1.6</v>
      </c>
      <c r="N43" s="25">
        <v>22.2</v>
      </c>
      <c r="O43" s="3">
        <v>36</v>
      </c>
      <c r="P43" s="4">
        <v>25.4</v>
      </c>
      <c r="Q43" s="4">
        <v>16.5</v>
      </c>
      <c r="R43" s="4">
        <v>39.4</v>
      </c>
      <c r="S43" s="3">
        <v>19</v>
      </c>
      <c r="T43" s="4">
        <v>38.9</v>
      </c>
      <c r="U43" s="4">
        <v>12.6</v>
      </c>
      <c r="V43" s="25">
        <v>46.6</v>
      </c>
      <c r="W43" s="3">
        <v>5</v>
      </c>
      <c r="X43" s="4">
        <v>66.3</v>
      </c>
      <c r="Y43" s="4">
        <v>11.2</v>
      </c>
      <c r="Z43" s="25">
        <v>109.5</v>
      </c>
      <c r="AA43" s="9" t="s">
        <v>391</v>
      </c>
      <c r="AB43" s="9" t="s">
        <v>391</v>
      </c>
      <c r="AC43" s="4">
        <v>-100</v>
      </c>
      <c r="AD43" s="24" t="s">
        <v>139</v>
      </c>
      <c r="AE43" s="3">
        <v>535</v>
      </c>
      <c r="AF43" s="4">
        <v>4.8</v>
      </c>
      <c r="AG43" s="4">
        <v>-1.3</v>
      </c>
      <c r="AH43" s="4">
        <v>7</v>
      </c>
    </row>
    <row r="44" spans="1:34" ht="14">
      <c r="B44" s="15" t="s">
        <v>395</v>
      </c>
      <c r="C44" s="3">
        <v>96</v>
      </c>
      <c r="D44" s="4">
        <v>17.899999999999999</v>
      </c>
      <c r="E44" s="4">
        <v>-18.2</v>
      </c>
      <c r="F44" s="25">
        <v>22.1</v>
      </c>
      <c r="G44" s="3">
        <v>368</v>
      </c>
      <c r="H44" s="4">
        <v>6.1</v>
      </c>
      <c r="I44" s="4">
        <v>1</v>
      </c>
      <c r="J44" s="25">
        <v>9.8000000000000007</v>
      </c>
      <c r="K44" s="3">
        <v>392</v>
      </c>
      <c r="L44" s="4">
        <v>5.5</v>
      </c>
      <c r="M44" s="4">
        <v>0.4</v>
      </c>
      <c r="N44" s="25">
        <v>7.9</v>
      </c>
      <c r="O44" s="3">
        <v>406</v>
      </c>
      <c r="P44" s="4">
        <v>4.8</v>
      </c>
      <c r="Q44" s="4">
        <v>0.4</v>
      </c>
      <c r="R44" s="4">
        <v>8</v>
      </c>
      <c r="S44" s="3">
        <v>353</v>
      </c>
      <c r="T44" s="4">
        <v>6.4</v>
      </c>
      <c r="U44" s="4">
        <v>8.1</v>
      </c>
      <c r="V44" s="25">
        <v>9.1</v>
      </c>
      <c r="W44" s="3">
        <v>211</v>
      </c>
      <c r="X44" s="4">
        <v>7.6</v>
      </c>
      <c r="Y44" s="4">
        <v>13.2</v>
      </c>
      <c r="Z44" s="25">
        <v>14.5</v>
      </c>
      <c r="AA44" s="3">
        <v>109</v>
      </c>
      <c r="AB44" s="4">
        <v>10.9</v>
      </c>
      <c r="AC44" s="4">
        <v>27.6</v>
      </c>
      <c r="AD44" s="25">
        <v>23</v>
      </c>
      <c r="AE44" s="3">
        <v>1936</v>
      </c>
      <c r="AF44" s="4">
        <v>3.1</v>
      </c>
      <c r="AG44" s="4">
        <v>3.2</v>
      </c>
      <c r="AH44" s="4">
        <v>4.0999999999999996</v>
      </c>
    </row>
    <row r="45" spans="1:34">
      <c r="A45" s="49" t="s">
        <v>165</v>
      </c>
      <c r="B45" s="50"/>
      <c r="C45" s="6">
        <v>240</v>
      </c>
      <c r="D45" s="7">
        <v>7.5</v>
      </c>
      <c r="E45" s="7">
        <v>-11.7</v>
      </c>
      <c r="F45" s="26">
        <v>8.8000000000000007</v>
      </c>
      <c r="G45" s="6">
        <v>534</v>
      </c>
      <c r="H45" s="7">
        <v>4.0999999999999996</v>
      </c>
      <c r="I45" s="7">
        <v>7</v>
      </c>
      <c r="J45" s="26">
        <v>5.8</v>
      </c>
      <c r="K45" s="6">
        <v>509</v>
      </c>
      <c r="L45" s="7">
        <v>4.0999999999999996</v>
      </c>
      <c r="M45" s="7">
        <v>4.3</v>
      </c>
      <c r="N45" s="26">
        <v>6.2</v>
      </c>
      <c r="O45" s="6">
        <v>504</v>
      </c>
      <c r="P45" s="7">
        <v>3.2</v>
      </c>
      <c r="Q45" s="7">
        <v>0.7</v>
      </c>
      <c r="R45" s="7">
        <v>5.0999999999999996</v>
      </c>
      <c r="S45" s="6">
        <v>436</v>
      </c>
      <c r="T45" s="7">
        <v>4.5</v>
      </c>
      <c r="U45" s="7">
        <v>11.7</v>
      </c>
      <c r="V45" s="26">
        <v>7</v>
      </c>
      <c r="W45" s="6">
        <v>242</v>
      </c>
      <c r="X45" s="7">
        <v>6.8</v>
      </c>
      <c r="Y45" s="7">
        <v>12.5</v>
      </c>
      <c r="Z45" s="26">
        <v>13.5</v>
      </c>
      <c r="AA45" s="6">
        <v>112</v>
      </c>
      <c r="AB45" s="7">
        <v>10.8</v>
      </c>
      <c r="AC45" s="7">
        <v>24.8</v>
      </c>
      <c r="AD45" s="26">
        <v>22.5</v>
      </c>
      <c r="AE45" s="6">
        <v>2577</v>
      </c>
      <c r="AF45" s="7">
        <v>2.2999999999999998</v>
      </c>
      <c r="AG45" s="7">
        <v>5</v>
      </c>
      <c r="AH45" s="7">
        <v>3.5</v>
      </c>
    </row>
    <row r="46" spans="1:34">
      <c r="A46" s="49" t="s">
        <v>166</v>
      </c>
      <c r="B46" s="50"/>
      <c r="C46" s="6">
        <v>577</v>
      </c>
      <c r="D46" s="7">
        <v>1.7</v>
      </c>
      <c r="E46" s="7">
        <v>-0.7</v>
      </c>
      <c r="F46" s="26">
        <v>2.7</v>
      </c>
      <c r="G46" s="6">
        <v>738</v>
      </c>
      <c r="H46" s="7">
        <v>0.5</v>
      </c>
      <c r="I46" s="7">
        <v>8.6</v>
      </c>
      <c r="J46" s="26">
        <v>0.9</v>
      </c>
      <c r="K46" s="6">
        <v>639</v>
      </c>
      <c r="L46" s="7">
        <v>0.4</v>
      </c>
      <c r="M46" s="7">
        <v>6.6</v>
      </c>
      <c r="N46" s="26">
        <v>0.5</v>
      </c>
      <c r="O46" s="6">
        <v>648</v>
      </c>
      <c r="P46" s="7">
        <v>0.3</v>
      </c>
      <c r="Q46" s="7">
        <v>0.4</v>
      </c>
      <c r="R46" s="7">
        <v>0.4</v>
      </c>
      <c r="S46" s="6">
        <v>610</v>
      </c>
      <c r="T46" s="7">
        <v>0.4</v>
      </c>
      <c r="U46" s="7">
        <v>6.7</v>
      </c>
      <c r="V46" s="26">
        <v>0.4</v>
      </c>
      <c r="W46" s="6">
        <v>455</v>
      </c>
      <c r="X46" s="7">
        <v>0.7</v>
      </c>
      <c r="Y46" s="7">
        <v>11</v>
      </c>
      <c r="Z46" s="26">
        <v>1</v>
      </c>
      <c r="AA46" s="6">
        <v>306</v>
      </c>
      <c r="AB46" s="7">
        <v>0.4</v>
      </c>
      <c r="AC46" s="7">
        <v>11.5</v>
      </c>
      <c r="AD46" s="26">
        <v>0.8</v>
      </c>
      <c r="AE46" s="6">
        <v>3973</v>
      </c>
      <c r="AF46" s="7">
        <v>0.3</v>
      </c>
      <c r="AG46" s="7">
        <v>5.6</v>
      </c>
      <c r="AH46" s="7">
        <v>0.5</v>
      </c>
    </row>
    <row r="48" spans="1:34">
      <c r="A48" s="58" t="s">
        <v>142</v>
      </c>
      <c r="B48" s="58"/>
      <c r="C48" s="58"/>
      <c r="D48" s="58"/>
      <c r="E48" s="58"/>
      <c r="F48" s="58"/>
      <c r="G48" s="58"/>
      <c r="H48" s="58"/>
      <c r="I48" s="58"/>
      <c r="J48" s="58"/>
      <c r="K48" s="58"/>
      <c r="L48" s="58"/>
      <c r="M48" s="58"/>
      <c r="N48" s="58"/>
      <c r="O48" s="58"/>
      <c r="P48" s="58"/>
      <c r="Q48" s="58"/>
      <c r="R48" s="58"/>
    </row>
    <row r="49" spans="1:34">
      <c r="C49" s="48" t="s">
        <v>387</v>
      </c>
      <c r="D49" s="48" t="s">
        <v>227</v>
      </c>
      <c r="E49" s="48" t="s">
        <v>227</v>
      </c>
      <c r="F49" s="59" t="s">
        <v>227</v>
      </c>
      <c r="G49" s="48" t="s">
        <v>388</v>
      </c>
      <c r="H49" s="48" t="s">
        <v>227</v>
      </c>
      <c r="I49" s="48" t="s">
        <v>227</v>
      </c>
      <c r="J49" s="59" t="s">
        <v>227</v>
      </c>
      <c r="K49" s="48" t="s">
        <v>389</v>
      </c>
      <c r="L49" s="48" t="s">
        <v>227</v>
      </c>
      <c r="M49" s="48" t="s">
        <v>227</v>
      </c>
      <c r="N49" s="59" t="s">
        <v>227</v>
      </c>
      <c r="O49" s="48" t="s">
        <v>390</v>
      </c>
      <c r="P49" s="48"/>
      <c r="Q49" s="48"/>
      <c r="R49" s="48"/>
      <c r="S49" s="48" t="s">
        <v>396</v>
      </c>
      <c r="T49" s="48" t="s">
        <v>227</v>
      </c>
      <c r="U49" s="48" t="s">
        <v>227</v>
      </c>
      <c r="V49" s="59" t="s">
        <v>227</v>
      </c>
      <c r="W49" s="48" t="s">
        <v>397</v>
      </c>
      <c r="X49" s="48" t="s">
        <v>227</v>
      </c>
      <c r="Y49" s="48" t="s">
        <v>227</v>
      </c>
      <c r="Z49" s="59" t="s">
        <v>227</v>
      </c>
      <c r="AA49" s="48" t="s">
        <v>398</v>
      </c>
      <c r="AB49" s="48" t="s">
        <v>227</v>
      </c>
      <c r="AC49" s="48" t="s">
        <v>227</v>
      </c>
      <c r="AD49" s="59" t="s">
        <v>227</v>
      </c>
      <c r="AE49" s="48" t="s">
        <v>95</v>
      </c>
      <c r="AF49" s="48"/>
      <c r="AG49" s="48"/>
      <c r="AH49" s="48"/>
    </row>
    <row r="50" spans="1:34">
      <c r="A50" s="49" t="s">
        <v>104</v>
      </c>
      <c r="B50" s="43"/>
      <c r="F50" s="23"/>
      <c r="J50" s="23"/>
      <c r="N50" s="23"/>
      <c r="V50" s="23"/>
      <c r="Z50" s="23"/>
      <c r="AD50" s="23"/>
    </row>
    <row r="51" spans="1:34" ht="12">
      <c r="B51" s="15" t="s">
        <v>105</v>
      </c>
      <c r="C51" s="3">
        <v>9</v>
      </c>
      <c r="D51" s="4">
        <v>41.7</v>
      </c>
      <c r="E51" s="4">
        <v>2.6</v>
      </c>
      <c r="F51" s="25">
        <v>57.3</v>
      </c>
      <c r="G51" s="3">
        <v>148</v>
      </c>
      <c r="H51" s="4">
        <v>14.2</v>
      </c>
      <c r="I51" s="4">
        <v>18.3</v>
      </c>
      <c r="J51" s="25">
        <v>22.2</v>
      </c>
      <c r="K51" s="3">
        <v>259</v>
      </c>
      <c r="L51" s="4">
        <v>8.4</v>
      </c>
      <c r="M51" s="4">
        <v>-0.6</v>
      </c>
      <c r="N51" s="25">
        <v>10.6</v>
      </c>
      <c r="O51" s="3">
        <v>341</v>
      </c>
      <c r="P51" s="4">
        <v>8.1999999999999993</v>
      </c>
      <c r="Q51" s="4">
        <v>0.1</v>
      </c>
      <c r="R51" s="4">
        <v>12.1</v>
      </c>
      <c r="S51" s="3">
        <v>311</v>
      </c>
      <c r="T51" s="4">
        <v>5.7</v>
      </c>
      <c r="U51" s="4">
        <v>3.8</v>
      </c>
      <c r="V51" s="25">
        <v>8.5</v>
      </c>
      <c r="W51" s="3">
        <v>242</v>
      </c>
      <c r="X51" s="4">
        <v>6.7</v>
      </c>
      <c r="Y51" s="4">
        <v>17.399999999999999</v>
      </c>
      <c r="Z51" s="25">
        <v>11.7</v>
      </c>
      <c r="AA51" s="3">
        <v>163</v>
      </c>
      <c r="AB51" s="4">
        <v>6.8</v>
      </c>
      <c r="AC51" s="4">
        <v>10.3</v>
      </c>
      <c r="AD51" s="25">
        <v>11.6</v>
      </c>
      <c r="AE51" s="3">
        <v>1474</v>
      </c>
      <c r="AF51" s="4">
        <v>3.8</v>
      </c>
      <c r="AG51" s="4">
        <v>6.1</v>
      </c>
      <c r="AH51" s="4">
        <v>5.2</v>
      </c>
    </row>
    <row r="52" spans="1:34" ht="12">
      <c r="B52" s="15" t="s">
        <v>106</v>
      </c>
      <c r="C52" s="3">
        <v>5</v>
      </c>
      <c r="D52" s="4">
        <v>65.099999999999994</v>
      </c>
      <c r="E52" s="4">
        <v>-24.8</v>
      </c>
      <c r="F52" s="25">
        <v>78</v>
      </c>
      <c r="G52" s="3">
        <v>43</v>
      </c>
      <c r="H52" s="4">
        <v>29.9</v>
      </c>
      <c r="I52" s="4">
        <v>1.4</v>
      </c>
      <c r="J52" s="25">
        <v>46.2</v>
      </c>
      <c r="K52" s="3">
        <v>67</v>
      </c>
      <c r="L52" s="4">
        <v>22.7</v>
      </c>
      <c r="M52" s="4">
        <v>2</v>
      </c>
      <c r="N52" s="25">
        <v>30.1</v>
      </c>
      <c r="O52" s="3">
        <v>84</v>
      </c>
      <c r="P52" s="4">
        <v>19.600000000000001</v>
      </c>
      <c r="Q52" s="4">
        <v>10.6</v>
      </c>
      <c r="R52" s="4">
        <v>28.8</v>
      </c>
      <c r="S52" s="3">
        <v>84</v>
      </c>
      <c r="T52" s="4">
        <v>18</v>
      </c>
      <c r="U52" s="4">
        <v>-8</v>
      </c>
      <c r="V52" s="25">
        <v>24</v>
      </c>
      <c r="W52" s="3">
        <v>54</v>
      </c>
      <c r="X52" s="4">
        <v>21.4</v>
      </c>
      <c r="Y52" s="4">
        <v>13.5</v>
      </c>
      <c r="Z52" s="25">
        <v>37.4</v>
      </c>
      <c r="AA52" s="3">
        <v>21</v>
      </c>
      <c r="AB52" s="4">
        <v>43.8</v>
      </c>
      <c r="AC52" s="4">
        <v>34.200000000000003</v>
      </c>
      <c r="AD52" s="25">
        <v>78.599999999999994</v>
      </c>
      <c r="AE52" s="3">
        <v>358</v>
      </c>
      <c r="AF52" s="4">
        <v>11.4</v>
      </c>
      <c r="AG52" s="4">
        <v>3.7</v>
      </c>
      <c r="AH52" s="4">
        <v>14.7</v>
      </c>
    </row>
    <row r="53" spans="1:34" ht="14">
      <c r="B53" s="15" t="s">
        <v>392</v>
      </c>
      <c r="C53" s="3">
        <v>403</v>
      </c>
      <c r="D53" s="4">
        <v>5.5</v>
      </c>
      <c r="E53" s="4">
        <v>0.8</v>
      </c>
      <c r="F53" s="25">
        <v>7.8</v>
      </c>
      <c r="G53" s="3">
        <v>643</v>
      </c>
      <c r="H53" s="4">
        <v>1.8</v>
      </c>
      <c r="I53" s="4">
        <v>20.7</v>
      </c>
      <c r="J53" s="25">
        <v>3.2</v>
      </c>
      <c r="K53" s="3">
        <v>587</v>
      </c>
      <c r="L53" s="4">
        <v>1.2</v>
      </c>
      <c r="M53" s="4">
        <v>5.3</v>
      </c>
      <c r="N53" s="25">
        <v>1.9</v>
      </c>
      <c r="O53" s="3">
        <v>631</v>
      </c>
      <c r="P53" s="4">
        <v>0.9</v>
      </c>
      <c r="Q53" s="4">
        <v>4.0999999999999996</v>
      </c>
      <c r="R53" s="4">
        <v>1.3</v>
      </c>
      <c r="S53" s="3">
        <v>557</v>
      </c>
      <c r="T53" s="4">
        <v>1.5</v>
      </c>
      <c r="U53" s="4">
        <v>11.5</v>
      </c>
      <c r="V53" s="25">
        <v>2.2000000000000002</v>
      </c>
      <c r="W53" s="3">
        <v>402</v>
      </c>
      <c r="X53" s="4">
        <v>1.3</v>
      </c>
      <c r="Y53" s="4">
        <v>10.8</v>
      </c>
      <c r="Z53" s="25">
        <v>2</v>
      </c>
      <c r="AA53" s="3">
        <v>261</v>
      </c>
      <c r="AB53" s="4">
        <v>2.2000000000000002</v>
      </c>
      <c r="AC53" s="4">
        <v>11.3</v>
      </c>
      <c r="AD53" s="25">
        <v>3.2</v>
      </c>
      <c r="AE53" s="3">
        <v>3485</v>
      </c>
      <c r="AF53" s="4">
        <v>1</v>
      </c>
      <c r="AG53" s="4">
        <v>9.1</v>
      </c>
      <c r="AH53" s="4">
        <v>1.4</v>
      </c>
    </row>
    <row r="54" spans="1:34" ht="12">
      <c r="A54" s="8"/>
      <c r="B54" s="20" t="s">
        <v>393</v>
      </c>
      <c r="C54" s="6">
        <v>405</v>
      </c>
      <c r="D54" s="7">
        <v>5.4</v>
      </c>
      <c r="E54" s="7">
        <v>0.5</v>
      </c>
      <c r="F54" s="26">
        <v>7.7</v>
      </c>
      <c r="G54" s="6">
        <v>645</v>
      </c>
      <c r="H54" s="7">
        <v>1.8</v>
      </c>
      <c r="I54" s="7">
        <v>20</v>
      </c>
      <c r="J54" s="26">
        <v>2.9</v>
      </c>
      <c r="K54" s="6">
        <v>589</v>
      </c>
      <c r="L54" s="7">
        <v>1</v>
      </c>
      <c r="M54" s="7">
        <v>3.9</v>
      </c>
      <c r="N54" s="26">
        <v>1.4</v>
      </c>
      <c r="O54" s="6">
        <v>633</v>
      </c>
      <c r="P54" s="7">
        <v>0.8</v>
      </c>
      <c r="Q54" s="7">
        <v>3.4</v>
      </c>
      <c r="R54" s="7">
        <v>1.2</v>
      </c>
      <c r="S54" s="6">
        <v>562</v>
      </c>
      <c r="T54" s="7">
        <v>1.1000000000000001</v>
      </c>
      <c r="U54" s="7">
        <v>10.199999999999999</v>
      </c>
      <c r="V54" s="26">
        <v>1.4</v>
      </c>
      <c r="W54" s="6">
        <v>402</v>
      </c>
      <c r="X54" s="7">
        <v>1.3</v>
      </c>
      <c r="Y54" s="7">
        <v>10.1</v>
      </c>
      <c r="Z54" s="26">
        <v>2</v>
      </c>
      <c r="AA54" s="6">
        <v>263</v>
      </c>
      <c r="AB54" s="7">
        <v>2.1</v>
      </c>
      <c r="AC54" s="7">
        <v>10.4</v>
      </c>
      <c r="AD54" s="26">
        <v>2.9</v>
      </c>
      <c r="AE54" s="6">
        <v>3499</v>
      </c>
      <c r="AF54" s="7">
        <v>0.9</v>
      </c>
      <c r="AG54" s="7">
        <v>8.1999999999999993</v>
      </c>
      <c r="AH54" s="7">
        <v>1.3</v>
      </c>
    </row>
    <row r="55" spans="1:34" ht="12">
      <c r="B55" s="15" t="s">
        <v>110</v>
      </c>
      <c r="C55" s="3">
        <v>532</v>
      </c>
      <c r="D55" s="4">
        <v>2.8</v>
      </c>
      <c r="E55" s="4">
        <v>104.2</v>
      </c>
      <c r="F55" s="25">
        <v>27.3</v>
      </c>
      <c r="G55" s="3">
        <v>633</v>
      </c>
      <c r="H55" s="4">
        <v>2</v>
      </c>
      <c r="I55" s="4">
        <v>130.6</v>
      </c>
      <c r="J55" s="25">
        <v>20.2</v>
      </c>
      <c r="K55" s="3">
        <v>551</v>
      </c>
      <c r="L55" s="4">
        <v>2</v>
      </c>
      <c r="M55" s="4">
        <v>93.3</v>
      </c>
      <c r="N55" s="25">
        <v>15.7</v>
      </c>
      <c r="O55" s="3">
        <v>587</v>
      </c>
      <c r="P55" s="4">
        <v>2.2000000000000002</v>
      </c>
      <c r="Q55" s="4">
        <v>76.7</v>
      </c>
      <c r="R55" s="4">
        <v>11.9</v>
      </c>
      <c r="S55" s="3">
        <v>528</v>
      </c>
      <c r="T55" s="4">
        <v>1.8</v>
      </c>
      <c r="U55" s="4">
        <v>72.599999999999994</v>
      </c>
      <c r="V55" s="25">
        <v>11.5</v>
      </c>
      <c r="W55" s="3">
        <v>391</v>
      </c>
      <c r="X55" s="4">
        <v>1.6</v>
      </c>
      <c r="Y55" s="4">
        <v>48.7</v>
      </c>
      <c r="Z55" s="25">
        <v>6.8</v>
      </c>
      <c r="AA55" s="3">
        <v>266</v>
      </c>
      <c r="AB55" s="4">
        <v>1.7</v>
      </c>
      <c r="AC55" s="4">
        <v>48.3</v>
      </c>
      <c r="AD55" s="25">
        <v>8.6</v>
      </c>
      <c r="AE55" s="3">
        <v>3489</v>
      </c>
      <c r="AF55" s="4">
        <v>0.9</v>
      </c>
      <c r="AG55" s="4">
        <v>83.5</v>
      </c>
      <c r="AH55" s="4">
        <v>8</v>
      </c>
    </row>
    <row r="56" spans="1:34" ht="12">
      <c r="B56" s="15" t="s">
        <v>120</v>
      </c>
      <c r="C56" s="3">
        <v>307</v>
      </c>
      <c r="D56" s="4">
        <v>7.1</v>
      </c>
      <c r="E56" s="4">
        <v>2.8</v>
      </c>
      <c r="F56" s="25">
        <v>11.1</v>
      </c>
      <c r="G56" s="3">
        <v>442</v>
      </c>
      <c r="H56" s="4">
        <v>5.2</v>
      </c>
      <c r="I56" s="4">
        <v>22.1</v>
      </c>
      <c r="J56" s="25">
        <v>8.1</v>
      </c>
      <c r="K56" s="3">
        <v>374</v>
      </c>
      <c r="L56" s="4">
        <v>5.4</v>
      </c>
      <c r="M56" s="4">
        <v>3.4</v>
      </c>
      <c r="N56" s="25">
        <v>8.1</v>
      </c>
      <c r="O56" s="3">
        <v>387</v>
      </c>
      <c r="P56" s="4">
        <v>4.9000000000000004</v>
      </c>
      <c r="Q56" s="4">
        <v>-0.5</v>
      </c>
      <c r="R56" s="4">
        <v>6.8</v>
      </c>
      <c r="S56" s="3">
        <v>327</v>
      </c>
      <c r="T56" s="4">
        <v>6.2</v>
      </c>
      <c r="U56" s="4">
        <v>2.6</v>
      </c>
      <c r="V56" s="25">
        <v>8.6</v>
      </c>
      <c r="W56" s="3">
        <v>105</v>
      </c>
      <c r="X56" s="4">
        <v>13</v>
      </c>
      <c r="Y56" s="4">
        <v>2.1</v>
      </c>
      <c r="Z56" s="25">
        <v>16.5</v>
      </c>
      <c r="AA56" s="3">
        <v>25</v>
      </c>
      <c r="AB56" s="4">
        <v>31.5</v>
      </c>
      <c r="AC56" s="4">
        <v>0.4</v>
      </c>
      <c r="AD56" s="25">
        <v>35.9</v>
      </c>
      <c r="AE56" s="3">
        <v>1968</v>
      </c>
      <c r="AF56" s="4">
        <v>3.2</v>
      </c>
      <c r="AG56" s="4">
        <v>5.9</v>
      </c>
      <c r="AH56" s="4">
        <v>4.9000000000000004</v>
      </c>
    </row>
    <row r="57" spans="1:34" ht="26">
      <c r="B57" s="15" t="s">
        <v>394</v>
      </c>
      <c r="C57" s="3">
        <v>35</v>
      </c>
      <c r="D57" s="4">
        <v>27.9</v>
      </c>
      <c r="E57" s="4">
        <v>33.1</v>
      </c>
      <c r="F57" s="25">
        <v>60.6</v>
      </c>
      <c r="G57" s="3">
        <v>113</v>
      </c>
      <c r="H57" s="4">
        <v>15.2</v>
      </c>
      <c r="I57" s="4">
        <v>12.3</v>
      </c>
      <c r="J57" s="25">
        <v>20.2</v>
      </c>
      <c r="K57" s="3">
        <v>165</v>
      </c>
      <c r="L57" s="4">
        <v>12.3</v>
      </c>
      <c r="M57" s="4">
        <v>-7</v>
      </c>
      <c r="N57" s="25">
        <v>15.4</v>
      </c>
      <c r="O57" s="3">
        <v>243</v>
      </c>
      <c r="P57" s="4">
        <v>10.5</v>
      </c>
      <c r="Q57" s="4">
        <v>10.7</v>
      </c>
      <c r="R57" s="4">
        <v>14.7</v>
      </c>
      <c r="S57" s="3">
        <v>254</v>
      </c>
      <c r="T57" s="4">
        <v>8.3000000000000007</v>
      </c>
      <c r="U57" s="4">
        <v>8</v>
      </c>
      <c r="V57" s="25">
        <v>11.9</v>
      </c>
      <c r="W57" s="3">
        <v>184</v>
      </c>
      <c r="X57" s="4">
        <v>9</v>
      </c>
      <c r="Y57" s="4">
        <v>16.100000000000001</v>
      </c>
      <c r="Z57" s="25">
        <v>14.3</v>
      </c>
      <c r="AA57" s="3">
        <v>94</v>
      </c>
      <c r="AB57" s="4">
        <v>13</v>
      </c>
      <c r="AC57" s="4">
        <v>21.8</v>
      </c>
      <c r="AD57" s="25">
        <v>20.5</v>
      </c>
      <c r="AE57" s="3">
        <v>1088</v>
      </c>
      <c r="AF57" s="4">
        <v>4.9000000000000004</v>
      </c>
      <c r="AG57" s="4">
        <v>9.4</v>
      </c>
      <c r="AH57" s="4">
        <v>7.2</v>
      </c>
    </row>
    <row r="58" spans="1:34" ht="12">
      <c r="A58" s="8"/>
      <c r="B58" s="20" t="s">
        <v>163</v>
      </c>
      <c r="C58" s="6">
        <v>558</v>
      </c>
      <c r="D58" s="7">
        <v>2.6</v>
      </c>
      <c r="E58" s="7">
        <v>36.299999999999997</v>
      </c>
      <c r="F58" s="26">
        <v>8.1999999999999993</v>
      </c>
      <c r="G58" s="6">
        <v>664</v>
      </c>
      <c r="H58" s="7">
        <v>1.2</v>
      </c>
      <c r="I58" s="7">
        <v>46.3</v>
      </c>
      <c r="J58" s="26">
        <v>5.4</v>
      </c>
      <c r="K58" s="6">
        <v>579</v>
      </c>
      <c r="L58" s="7">
        <v>1.2</v>
      </c>
      <c r="M58" s="7">
        <v>18.899999999999999</v>
      </c>
      <c r="N58" s="26">
        <v>4</v>
      </c>
      <c r="O58" s="6">
        <v>622</v>
      </c>
      <c r="P58" s="7">
        <v>1.1000000000000001</v>
      </c>
      <c r="Q58" s="7">
        <v>16.600000000000001</v>
      </c>
      <c r="R58" s="7">
        <v>3.1</v>
      </c>
      <c r="S58" s="6">
        <v>556</v>
      </c>
      <c r="T58" s="7">
        <v>0.9</v>
      </c>
      <c r="U58" s="7">
        <v>24.5</v>
      </c>
      <c r="V58" s="26">
        <v>3.3</v>
      </c>
      <c r="W58" s="6">
        <v>398</v>
      </c>
      <c r="X58" s="7">
        <v>1.4</v>
      </c>
      <c r="Y58" s="7">
        <v>30.5</v>
      </c>
      <c r="Z58" s="26">
        <v>3.9</v>
      </c>
      <c r="AA58" s="6">
        <v>268</v>
      </c>
      <c r="AB58" s="7">
        <v>1.5</v>
      </c>
      <c r="AC58" s="7">
        <v>37.799999999999997</v>
      </c>
      <c r="AD58" s="26">
        <v>7.6</v>
      </c>
      <c r="AE58" s="6">
        <v>3645</v>
      </c>
      <c r="AF58" s="7">
        <v>0.6</v>
      </c>
      <c r="AG58" s="7">
        <v>28.8</v>
      </c>
      <c r="AH58" s="7">
        <v>2.2000000000000002</v>
      </c>
    </row>
    <row r="59" spans="1:34">
      <c r="A59" s="49" t="s">
        <v>164</v>
      </c>
      <c r="B59" s="50"/>
      <c r="C59" s="6">
        <v>577</v>
      </c>
      <c r="D59" s="7">
        <v>2.2000000000000002</v>
      </c>
      <c r="E59" s="7">
        <v>14.8</v>
      </c>
      <c r="F59" s="26">
        <v>4.3</v>
      </c>
      <c r="G59" s="6">
        <v>679</v>
      </c>
      <c r="H59" s="7">
        <v>0.7</v>
      </c>
      <c r="I59" s="7">
        <v>21.7</v>
      </c>
      <c r="J59" s="26">
        <v>2</v>
      </c>
      <c r="K59" s="6">
        <v>599</v>
      </c>
      <c r="L59" s="7">
        <v>0.2</v>
      </c>
      <c r="M59" s="7">
        <v>3.6</v>
      </c>
      <c r="N59" s="26">
        <v>0.6</v>
      </c>
      <c r="O59" s="6">
        <v>644</v>
      </c>
      <c r="P59" s="7">
        <v>0.4</v>
      </c>
      <c r="Q59" s="7">
        <v>3.8</v>
      </c>
      <c r="R59" s="7">
        <v>0.8</v>
      </c>
      <c r="S59" s="6">
        <v>571</v>
      </c>
      <c r="T59" s="7">
        <v>0.2</v>
      </c>
      <c r="U59" s="7">
        <v>10.6</v>
      </c>
      <c r="V59" s="26">
        <v>0.8</v>
      </c>
      <c r="W59" s="6">
        <v>410</v>
      </c>
      <c r="X59" s="7">
        <v>0.6</v>
      </c>
      <c r="Y59" s="7">
        <v>11.1</v>
      </c>
      <c r="Z59" s="26">
        <v>1.2</v>
      </c>
      <c r="AA59" s="6">
        <v>274</v>
      </c>
      <c r="AB59" s="7">
        <v>0.6</v>
      </c>
      <c r="AC59" s="7">
        <v>13.2</v>
      </c>
      <c r="AD59" s="26">
        <v>1.5</v>
      </c>
      <c r="AE59" s="6">
        <v>3754</v>
      </c>
      <c r="AF59" s="7">
        <v>0.4</v>
      </c>
      <c r="AG59" s="7">
        <v>10.8</v>
      </c>
      <c r="AH59" s="7">
        <v>0.8</v>
      </c>
    </row>
    <row r="60" spans="1:34">
      <c r="A60" s="49" t="s">
        <v>124</v>
      </c>
      <c r="B60" s="43"/>
      <c r="F60" s="23"/>
      <c r="J60" s="23"/>
      <c r="N60" s="23"/>
      <c r="V60" s="23"/>
      <c r="Z60" s="23"/>
      <c r="AD60" s="23"/>
    </row>
    <row r="61" spans="1:34" ht="24">
      <c r="B61" s="15" t="s">
        <v>125</v>
      </c>
      <c r="C61" s="3">
        <v>11</v>
      </c>
      <c r="D61" s="4">
        <v>52.5</v>
      </c>
      <c r="E61" s="4">
        <v>60.4</v>
      </c>
      <c r="F61" s="25">
        <v>118.5</v>
      </c>
      <c r="G61" s="3">
        <v>145</v>
      </c>
      <c r="H61" s="4">
        <v>13.5</v>
      </c>
      <c r="I61" s="4">
        <v>21.7</v>
      </c>
      <c r="J61" s="25">
        <v>21.5</v>
      </c>
      <c r="K61" s="3">
        <v>251</v>
      </c>
      <c r="L61" s="4">
        <v>9.3000000000000007</v>
      </c>
      <c r="M61" s="4">
        <v>10.9</v>
      </c>
      <c r="N61" s="25">
        <v>13.5</v>
      </c>
      <c r="O61" s="3">
        <v>278</v>
      </c>
      <c r="P61" s="4">
        <v>8.6999999999999993</v>
      </c>
      <c r="Q61" s="4">
        <v>18.600000000000001</v>
      </c>
      <c r="R61" s="4">
        <v>17.5</v>
      </c>
      <c r="S61" s="3">
        <v>172</v>
      </c>
      <c r="T61" s="4">
        <v>11.6</v>
      </c>
      <c r="U61" s="4">
        <v>25.5</v>
      </c>
      <c r="V61" s="25">
        <v>20.100000000000001</v>
      </c>
      <c r="W61" s="3">
        <v>47</v>
      </c>
      <c r="X61" s="4">
        <v>24.9</v>
      </c>
      <c r="Y61" s="4">
        <v>-2.1</v>
      </c>
      <c r="Z61" s="25">
        <v>34.700000000000003</v>
      </c>
      <c r="AA61" s="3">
        <v>10</v>
      </c>
      <c r="AB61" s="4">
        <v>46.4</v>
      </c>
      <c r="AC61" s="4">
        <v>20.7</v>
      </c>
      <c r="AD61" s="25">
        <v>68.3</v>
      </c>
      <c r="AE61" s="3">
        <v>914</v>
      </c>
      <c r="AF61" s="4">
        <v>6</v>
      </c>
      <c r="AG61" s="4">
        <v>17.2</v>
      </c>
      <c r="AH61" s="4">
        <v>10</v>
      </c>
    </row>
    <row r="62" spans="1:34" ht="12">
      <c r="B62" s="15" t="s">
        <v>126</v>
      </c>
      <c r="C62" s="9" t="s">
        <v>391</v>
      </c>
      <c r="D62" s="9" t="s">
        <v>391</v>
      </c>
      <c r="E62" s="4">
        <v>-32.200000000000003</v>
      </c>
      <c r="F62" s="25">
        <v>182.7</v>
      </c>
      <c r="G62" s="3">
        <v>29</v>
      </c>
      <c r="H62" s="4">
        <v>41.3</v>
      </c>
      <c r="I62" s="4">
        <v>-0.8</v>
      </c>
      <c r="J62" s="25">
        <v>50.5</v>
      </c>
      <c r="K62" s="3">
        <v>43</v>
      </c>
      <c r="L62" s="4">
        <v>27</v>
      </c>
      <c r="M62" s="4">
        <v>-18.3</v>
      </c>
      <c r="N62" s="25">
        <v>31.2</v>
      </c>
      <c r="O62" s="3">
        <v>57</v>
      </c>
      <c r="P62" s="4">
        <v>24.6</v>
      </c>
      <c r="Q62" s="4">
        <v>32.200000000000003</v>
      </c>
      <c r="R62" s="4">
        <v>45.1</v>
      </c>
      <c r="S62" s="3">
        <v>40</v>
      </c>
      <c r="T62" s="4">
        <v>26.5</v>
      </c>
      <c r="U62" s="4">
        <v>-30.3</v>
      </c>
      <c r="V62" s="25">
        <v>25.4</v>
      </c>
      <c r="W62" s="3">
        <v>14</v>
      </c>
      <c r="X62" s="4">
        <v>40.299999999999997</v>
      </c>
      <c r="Y62" s="4">
        <v>-16.8</v>
      </c>
      <c r="Z62" s="25">
        <v>62.7</v>
      </c>
      <c r="AA62" s="3">
        <v>3</v>
      </c>
      <c r="AB62" s="4">
        <v>98.7</v>
      </c>
      <c r="AC62" s="4">
        <v>21.7</v>
      </c>
      <c r="AD62" s="25">
        <v>182.8</v>
      </c>
      <c r="AE62" s="3">
        <v>187</v>
      </c>
      <c r="AF62" s="4">
        <v>16.100000000000001</v>
      </c>
      <c r="AG62" s="4">
        <v>-8</v>
      </c>
      <c r="AH62" s="4">
        <v>20.7</v>
      </c>
    </row>
    <row r="63" spans="1:34" ht="12">
      <c r="B63" s="15" t="s">
        <v>128</v>
      </c>
      <c r="C63" s="3">
        <v>203</v>
      </c>
      <c r="D63" s="4">
        <v>9.6</v>
      </c>
      <c r="E63" s="4">
        <v>8.1</v>
      </c>
      <c r="F63" s="25">
        <v>16.399999999999999</v>
      </c>
      <c r="G63" s="3">
        <v>198</v>
      </c>
      <c r="H63" s="4">
        <v>9.6</v>
      </c>
      <c r="I63" s="4">
        <v>29.3</v>
      </c>
      <c r="J63" s="25">
        <v>18.600000000000001</v>
      </c>
      <c r="K63" s="3">
        <v>86</v>
      </c>
      <c r="L63" s="4">
        <v>14.8</v>
      </c>
      <c r="M63" s="4">
        <v>8.6999999999999993</v>
      </c>
      <c r="N63" s="25">
        <v>19.8</v>
      </c>
      <c r="O63" s="3">
        <v>31</v>
      </c>
      <c r="P63" s="4">
        <v>20.100000000000001</v>
      </c>
      <c r="Q63" s="4">
        <v>24.9</v>
      </c>
      <c r="R63" s="4">
        <v>44.8</v>
      </c>
      <c r="S63" s="3">
        <v>16</v>
      </c>
      <c r="T63" s="4">
        <v>31.9</v>
      </c>
      <c r="U63" s="4">
        <v>138.6</v>
      </c>
      <c r="V63" s="25">
        <v>119.8</v>
      </c>
      <c r="W63" s="3">
        <v>5</v>
      </c>
      <c r="X63" s="4">
        <v>61.8</v>
      </c>
      <c r="Y63" s="9" t="s">
        <v>391</v>
      </c>
      <c r="Z63" s="24" t="s">
        <v>391</v>
      </c>
      <c r="AA63" s="3">
        <v>2</v>
      </c>
      <c r="AB63" s="4">
        <v>117.9</v>
      </c>
      <c r="AC63" s="9" t="s">
        <v>391</v>
      </c>
      <c r="AD63" s="24" t="s">
        <v>391</v>
      </c>
      <c r="AE63" s="3">
        <v>541</v>
      </c>
      <c r="AF63" s="4">
        <v>5.9</v>
      </c>
      <c r="AG63" s="4">
        <v>19.5</v>
      </c>
      <c r="AH63" s="4">
        <v>11.3</v>
      </c>
    </row>
    <row r="64" spans="1:34" ht="14">
      <c r="B64" s="15" t="s">
        <v>395</v>
      </c>
      <c r="C64" s="3">
        <v>117</v>
      </c>
      <c r="D64" s="4">
        <v>15.5</v>
      </c>
      <c r="E64" s="4">
        <v>16.7</v>
      </c>
      <c r="F64" s="25">
        <v>27.6</v>
      </c>
      <c r="G64" s="3">
        <v>364</v>
      </c>
      <c r="H64" s="4">
        <v>7</v>
      </c>
      <c r="I64" s="4">
        <v>59.6</v>
      </c>
      <c r="J64" s="25">
        <v>17.100000000000001</v>
      </c>
      <c r="K64" s="3">
        <v>390</v>
      </c>
      <c r="L64" s="4">
        <v>4.5999999999999996</v>
      </c>
      <c r="M64" s="4">
        <v>54.6</v>
      </c>
      <c r="N64" s="25">
        <v>14.8</v>
      </c>
      <c r="O64" s="3">
        <v>404</v>
      </c>
      <c r="P64" s="4">
        <v>6</v>
      </c>
      <c r="Q64" s="4">
        <v>58.1</v>
      </c>
      <c r="R64" s="4">
        <v>17.5</v>
      </c>
      <c r="S64" s="3">
        <v>326</v>
      </c>
      <c r="T64" s="4">
        <v>6.1</v>
      </c>
      <c r="U64" s="4">
        <v>93.6</v>
      </c>
      <c r="V64" s="25">
        <v>22.4</v>
      </c>
      <c r="W64" s="3">
        <v>187</v>
      </c>
      <c r="X64" s="4">
        <v>10.199999999999999</v>
      </c>
      <c r="Y64" s="4">
        <v>92.4</v>
      </c>
      <c r="Z64" s="25">
        <v>34.9</v>
      </c>
      <c r="AA64" s="3">
        <v>86</v>
      </c>
      <c r="AB64" s="4">
        <v>14.3</v>
      </c>
      <c r="AC64" s="4">
        <v>154.80000000000001</v>
      </c>
      <c r="AD64" s="25">
        <v>61.8</v>
      </c>
      <c r="AE64" s="3">
        <v>1875</v>
      </c>
      <c r="AF64" s="4">
        <v>2.6</v>
      </c>
      <c r="AG64" s="4">
        <v>65</v>
      </c>
      <c r="AH64" s="4">
        <v>9.6999999999999993</v>
      </c>
    </row>
    <row r="65" spans="1:34">
      <c r="A65" s="49" t="s">
        <v>165</v>
      </c>
      <c r="B65" s="50"/>
      <c r="C65" s="6">
        <v>271</v>
      </c>
      <c r="D65" s="7">
        <v>6.4</v>
      </c>
      <c r="E65" s="7">
        <v>13.7</v>
      </c>
      <c r="F65" s="26">
        <v>13.1</v>
      </c>
      <c r="G65" s="6">
        <v>499</v>
      </c>
      <c r="H65" s="7">
        <v>4.0999999999999996</v>
      </c>
      <c r="I65" s="7">
        <v>29.4</v>
      </c>
      <c r="J65" s="26">
        <v>7.1</v>
      </c>
      <c r="K65" s="6">
        <v>488</v>
      </c>
      <c r="L65" s="7">
        <v>3.5</v>
      </c>
      <c r="M65" s="7">
        <v>17.399999999999999</v>
      </c>
      <c r="N65" s="26">
        <v>5.6</v>
      </c>
      <c r="O65" s="6">
        <v>500</v>
      </c>
      <c r="P65" s="7">
        <v>4</v>
      </c>
      <c r="Q65" s="7">
        <v>24.8</v>
      </c>
      <c r="R65" s="7">
        <v>8.4</v>
      </c>
      <c r="S65" s="6">
        <v>391</v>
      </c>
      <c r="T65" s="7">
        <v>4.8</v>
      </c>
      <c r="U65" s="7">
        <v>41.7</v>
      </c>
      <c r="V65" s="26">
        <v>11.1</v>
      </c>
      <c r="W65" s="6">
        <v>215</v>
      </c>
      <c r="X65" s="7">
        <v>9.3000000000000007</v>
      </c>
      <c r="Y65" s="7">
        <v>61.2</v>
      </c>
      <c r="Z65" s="26">
        <v>25.1</v>
      </c>
      <c r="AA65" s="6">
        <v>90</v>
      </c>
      <c r="AB65" s="7">
        <v>13.9</v>
      </c>
      <c r="AC65" s="7">
        <v>115.2</v>
      </c>
      <c r="AD65" s="26">
        <v>47.2</v>
      </c>
      <c r="AE65" s="6">
        <v>2454</v>
      </c>
      <c r="AF65" s="7">
        <v>2.2000000000000002</v>
      </c>
      <c r="AG65" s="7">
        <v>29.8</v>
      </c>
      <c r="AH65" s="7">
        <v>4.3</v>
      </c>
    </row>
    <row r="66" spans="1:34">
      <c r="A66" s="49" t="s">
        <v>166</v>
      </c>
      <c r="B66" s="50"/>
      <c r="C66" s="6">
        <v>581</v>
      </c>
      <c r="D66" s="7">
        <v>2.1</v>
      </c>
      <c r="E66" s="7">
        <v>13.1</v>
      </c>
      <c r="F66" s="26">
        <v>3.9</v>
      </c>
      <c r="G66" s="6">
        <v>680</v>
      </c>
      <c r="H66" s="7">
        <v>0.6</v>
      </c>
      <c r="I66" s="7">
        <v>20.8</v>
      </c>
      <c r="J66" s="26">
        <v>1.8</v>
      </c>
      <c r="K66" s="6">
        <v>599</v>
      </c>
      <c r="L66" s="7">
        <v>0.2</v>
      </c>
      <c r="M66" s="7">
        <v>3.4</v>
      </c>
      <c r="N66" s="26">
        <v>0.6</v>
      </c>
      <c r="O66" s="6">
        <v>645</v>
      </c>
      <c r="P66" s="7">
        <v>0.2</v>
      </c>
      <c r="Q66" s="7">
        <v>3.8</v>
      </c>
      <c r="R66" s="7">
        <v>0.7</v>
      </c>
      <c r="S66" s="6">
        <v>571</v>
      </c>
      <c r="T66" s="7">
        <v>0.2</v>
      </c>
      <c r="U66" s="7">
        <v>10.5</v>
      </c>
      <c r="V66" s="26">
        <v>0.8</v>
      </c>
      <c r="W66" s="6">
        <v>410</v>
      </c>
      <c r="X66" s="7">
        <v>0.6</v>
      </c>
      <c r="Y66" s="7">
        <v>11</v>
      </c>
      <c r="Z66" s="26">
        <v>1.2</v>
      </c>
      <c r="AA66" s="6">
        <v>274</v>
      </c>
      <c r="AB66" s="7">
        <v>0.6</v>
      </c>
      <c r="AC66" s="7">
        <v>13.1</v>
      </c>
      <c r="AD66" s="26">
        <v>1.4</v>
      </c>
      <c r="AE66" s="6">
        <v>3761</v>
      </c>
      <c r="AF66" s="7">
        <v>0.4</v>
      </c>
      <c r="AG66" s="7">
        <v>10.4</v>
      </c>
      <c r="AH66" s="7">
        <v>0.7</v>
      </c>
    </row>
    <row r="68" spans="1:34">
      <c r="A68" s="58" t="s">
        <v>143</v>
      </c>
      <c r="B68" s="58"/>
      <c r="C68" s="58"/>
      <c r="D68" s="58"/>
      <c r="E68" s="58"/>
      <c r="F68" s="58"/>
      <c r="G68" s="58"/>
      <c r="H68" s="58"/>
      <c r="I68" s="58"/>
      <c r="J68" s="58"/>
      <c r="K68" s="58"/>
      <c r="L68" s="58"/>
      <c r="M68" s="58"/>
      <c r="N68" s="58"/>
      <c r="O68" s="58"/>
      <c r="P68" s="58"/>
      <c r="Q68" s="58"/>
      <c r="R68" s="58"/>
    </row>
    <row r="69" spans="1:34">
      <c r="C69" s="48" t="s">
        <v>387</v>
      </c>
      <c r="D69" s="48" t="s">
        <v>227</v>
      </c>
      <c r="E69" s="48" t="s">
        <v>227</v>
      </c>
      <c r="F69" s="59" t="s">
        <v>227</v>
      </c>
      <c r="G69" s="48" t="s">
        <v>388</v>
      </c>
      <c r="H69" s="48" t="s">
        <v>227</v>
      </c>
      <c r="I69" s="48" t="s">
        <v>227</v>
      </c>
      <c r="J69" s="59" t="s">
        <v>227</v>
      </c>
      <c r="K69" s="48" t="s">
        <v>389</v>
      </c>
      <c r="L69" s="48" t="s">
        <v>227</v>
      </c>
      <c r="M69" s="48" t="s">
        <v>227</v>
      </c>
      <c r="N69" s="59" t="s">
        <v>227</v>
      </c>
      <c r="O69" s="48" t="s">
        <v>390</v>
      </c>
      <c r="P69" s="48"/>
      <c r="Q69" s="48"/>
      <c r="R69" s="48"/>
      <c r="S69" s="48" t="s">
        <v>396</v>
      </c>
      <c r="T69" s="48" t="s">
        <v>227</v>
      </c>
      <c r="U69" s="48" t="s">
        <v>227</v>
      </c>
      <c r="V69" s="59" t="s">
        <v>227</v>
      </c>
      <c r="W69" s="48" t="s">
        <v>397</v>
      </c>
      <c r="X69" s="48" t="s">
        <v>227</v>
      </c>
      <c r="Y69" s="48" t="s">
        <v>227</v>
      </c>
      <c r="Z69" s="59" t="s">
        <v>227</v>
      </c>
      <c r="AA69" s="48" t="s">
        <v>398</v>
      </c>
      <c r="AB69" s="48" t="s">
        <v>227</v>
      </c>
      <c r="AC69" s="48" t="s">
        <v>227</v>
      </c>
      <c r="AD69" s="59" t="s">
        <v>227</v>
      </c>
      <c r="AE69" s="48" t="s">
        <v>95</v>
      </c>
      <c r="AF69" s="48"/>
      <c r="AG69" s="48"/>
      <c r="AH69" s="48"/>
    </row>
    <row r="70" spans="1:34">
      <c r="A70" s="49" t="s">
        <v>104</v>
      </c>
      <c r="B70" s="43"/>
      <c r="F70" s="23"/>
      <c r="J70" s="23"/>
      <c r="N70" s="23"/>
      <c r="V70" s="23"/>
      <c r="Z70" s="23"/>
      <c r="AD70" s="23"/>
    </row>
    <row r="71" spans="1:34" ht="12">
      <c r="B71" s="15" t="s">
        <v>105</v>
      </c>
      <c r="C71" s="3">
        <v>9</v>
      </c>
      <c r="D71" s="4">
        <v>40.4</v>
      </c>
      <c r="E71" s="9" t="s">
        <v>139</v>
      </c>
      <c r="F71" s="24" t="s">
        <v>139</v>
      </c>
      <c r="G71" s="3">
        <v>125</v>
      </c>
      <c r="H71" s="4">
        <v>14</v>
      </c>
      <c r="I71" s="9" t="s">
        <v>139</v>
      </c>
      <c r="J71" s="24" t="s">
        <v>139</v>
      </c>
      <c r="K71" s="3">
        <v>261</v>
      </c>
      <c r="L71" s="4">
        <v>8.4</v>
      </c>
      <c r="M71" s="9" t="s">
        <v>139</v>
      </c>
      <c r="N71" s="24" t="s">
        <v>139</v>
      </c>
      <c r="O71" s="3">
        <v>340</v>
      </c>
      <c r="P71" s="4">
        <v>7.8</v>
      </c>
      <c r="Q71" s="9" t="s">
        <v>139</v>
      </c>
      <c r="R71" s="9" t="s">
        <v>139</v>
      </c>
      <c r="S71" s="3">
        <v>299</v>
      </c>
      <c r="T71" s="4">
        <v>6</v>
      </c>
      <c r="U71" s="9" t="s">
        <v>139</v>
      </c>
      <c r="V71" s="24" t="s">
        <v>139</v>
      </c>
      <c r="W71" s="3">
        <v>206</v>
      </c>
      <c r="X71" s="4">
        <v>8</v>
      </c>
      <c r="Y71" s="9" t="s">
        <v>139</v>
      </c>
      <c r="Z71" s="24" t="s">
        <v>139</v>
      </c>
      <c r="AA71" s="3">
        <v>148</v>
      </c>
      <c r="AB71" s="4">
        <v>8.1</v>
      </c>
      <c r="AC71" s="9" t="s">
        <v>139</v>
      </c>
      <c r="AD71" s="24" t="s">
        <v>139</v>
      </c>
      <c r="AE71" s="3">
        <v>1389</v>
      </c>
      <c r="AF71" s="4">
        <v>3.9</v>
      </c>
      <c r="AG71" s="9" t="s">
        <v>139</v>
      </c>
      <c r="AH71" s="9" t="s">
        <v>139</v>
      </c>
    </row>
    <row r="72" spans="1:34" ht="12">
      <c r="B72" s="15" t="s">
        <v>106</v>
      </c>
      <c r="C72" s="3">
        <v>6</v>
      </c>
      <c r="D72" s="4">
        <v>64.900000000000006</v>
      </c>
      <c r="E72" s="9" t="s">
        <v>139</v>
      </c>
      <c r="F72" s="24" t="s">
        <v>139</v>
      </c>
      <c r="G72" s="3">
        <v>43</v>
      </c>
      <c r="H72" s="4">
        <v>30.1</v>
      </c>
      <c r="I72" s="9" t="s">
        <v>139</v>
      </c>
      <c r="J72" s="24" t="s">
        <v>139</v>
      </c>
      <c r="K72" s="3">
        <v>66</v>
      </c>
      <c r="L72" s="4">
        <v>18.5</v>
      </c>
      <c r="M72" s="9" t="s">
        <v>139</v>
      </c>
      <c r="N72" s="24" t="s">
        <v>139</v>
      </c>
      <c r="O72" s="3">
        <v>76</v>
      </c>
      <c r="P72" s="4">
        <v>17.600000000000001</v>
      </c>
      <c r="Q72" s="9" t="s">
        <v>139</v>
      </c>
      <c r="R72" s="9" t="s">
        <v>139</v>
      </c>
      <c r="S72" s="3">
        <v>92</v>
      </c>
      <c r="T72" s="4">
        <v>18.2</v>
      </c>
      <c r="U72" s="9" t="s">
        <v>139</v>
      </c>
      <c r="V72" s="24" t="s">
        <v>139</v>
      </c>
      <c r="W72" s="3">
        <v>47</v>
      </c>
      <c r="X72" s="4">
        <v>21.5</v>
      </c>
      <c r="Y72" s="9" t="s">
        <v>139</v>
      </c>
      <c r="Z72" s="24" t="s">
        <v>139</v>
      </c>
      <c r="AA72" s="3">
        <v>15</v>
      </c>
      <c r="AB72" s="4">
        <v>36.200000000000003</v>
      </c>
      <c r="AC72" s="9" t="s">
        <v>139</v>
      </c>
      <c r="AD72" s="24" t="s">
        <v>139</v>
      </c>
      <c r="AE72" s="3">
        <v>346</v>
      </c>
      <c r="AF72" s="4">
        <v>8.6999999999999993</v>
      </c>
      <c r="AG72" s="9" t="s">
        <v>139</v>
      </c>
      <c r="AH72" s="9" t="s">
        <v>139</v>
      </c>
    </row>
    <row r="73" spans="1:34" ht="14">
      <c r="B73" s="15" t="s">
        <v>392</v>
      </c>
      <c r="C73" s="3">
        <v>400</v>
      </c>
      <c r="D73" s="4">
        <v>5.2</v>
      </c>
      <c r="E73" s="9" t="s">
        <v>139</v>
      </c>
      <c r="F73" s="24" t="s">
        <v>139</v>
      </c>
      <c r="G73" s="3">
        <v>533</v>
      </c>
      <c r="H73" s="4">
        <v>2.2999999999999998</v>
      </c>
      <c r="I73" s="9" t="s">
        <v>139</v>
      </c>
      <c r="J73" s="24" t="s">
        <v>139</v>
      </c>
      <c r="K73" s="3">
        <v>557</v>
      </c>
      <c r="L73" s="4">
        <v>1.6</v>
      </c>
      <c r="M73" s="9" t="s">
        <v>139</v>
      </c>
      <c r="N73" s="24" t="s">
        <v>139</v>
      </c>
      <c r="O73" s="3">
        <v>606</v>
      </c>
      <c r="P73" s="4">
        <v>1.1000000000000001</v>
      </c>
      <c r="Q73" s="9" t="s">
        <v>139</v>
      </c>
      <c r="R73" s="9" t="s">
        <v>139</v>
      </c>
      <c r="S73" s="3">
        <v>500</v>
      </c>
      <c r="T73" s="4">
        <v>1.6</v>
      </c>
      <c r="U73" s="9" t="s">
        <v>139</v>
      </c>
      <c r="V73" s="24" t="s">
        <v>139</v>
      </c>
      <c r="W73" s="3">
        <v>363</v>
      </c>
      <c r="X73" s="4">
        <v>1.2</v>
      </c>
      <c r="Y73" s="9" t="s">
        <v>139</v>
      </c>
      <c r="Z73" s="24" t="s">
        <v>139</v>
      </c>
      <c r="AA73" s="3">
        <v>235</v>
      </c>
      <c r="AB73" s="4">
        <v>2</v>
      </c>
      <c r="AC73" s="9" t="s">
        <v>139</v>
      </c>
      <c r="AD73" s="24" t="s">
        <v>139</v>
      </c>
      <c r="AE73" s="3">
        <v>3194</v>
      </c>
      <c r="AF73" s="4">
        <v>1</v>
      </c>
      <c r="AG73" s="9" t="s">
        <v>139</v>
      </c>
      <c r="AH73" s="9" t="s">
        <v>139</v>
      </c>
    </row>
    <row r="74" spans="1:34" ht="12">
      <c r="A74" s="8"/>
      <c r="B74" s="20" t="s">
        <v>393</v>
      </c>
      <c r="C74" s="6">
        <v>403</v>
      </c>
      <c r="D74" s="7">
        <v>5.2</v>
      </c>
      <c r="E74" s="11" t="s">
        <v>139</v>
      </c>
      <c r="F74" s="27" t="s">
        <v>139</v>
      </c>
      <c r="G74" s="6">
        <v>538</v>
      </c>
      <c r="H74" s="7">
        <v>1.7</v>
      </c>
      <c r="I74" s="11" t="s">
        <v>139</v>
      </c>
      <c r="J74" s="27" t="s">
        <v>139</v>
      </c>
      <c r="K74" s="6">
        <v>567</v>
      </c>
      <c r="L74" s="7">
        <v>1.1000000000000001</v>
      </c>
      <c r="M74" s="11" t="s">
        <v>139</v>
      </c>
      <c r="N74" s="27" t="s">
        <v>139</v>
      </c>
      <c r="O74" s="6">
        <v>612</v>
      </c>
      <c r="P74" s="7">
        <v>1</v>
      </c>
      <c r="Q74" s="11" t="s">
        <v>139</v>
      </c>
      <c r="R74" s="11" t="s">
        <v>139</v>
      </c>
      <c r="S74" s="6">
        <v>510</v>
      </c>
      <c r="T74" s="7">
        <v>1.1000000000000001</v>
      </c>
      <c r="U74" s="11" t="s">
        <v>139</v>
      </c>
      <c r="V74" s="27" t="s">
        <v>139</v>
      </c>
      <c r="W74" s="6">
        <v>365</v>
      </c>
      <c r="X74" s="7">
        <v>1.2</v>
      </c>
      <c r="Y74" s="11" t="s">
        <v>139</v>
      </c>
      <c r="Z74" s="27" t="s">
        <v>139</v>
      </c>
      <c r="AA74" s="6">
        <v>238</v>
      </c>
      <c r="AB74" s="7">
        <v>1.8</v>
      </c>
      <c r="AC74" s="11" t="s">
        <v>139</v>
      </c>
      <c r="AD74" s="27" t="s">
        <v>139</v>
      </c>
      <c r="AE74" s="6">
        <v>3233</v>
      </c>
      <c r="AF74" s="7">
        <v>0.8</v>
      </c>
      <c r="AG74" s="11" t="s">
        <v>139</v>
      </c>
      <c r="AH74" s="11" t="s">
        <v>139</v>
      </c>
    </row>
    <row r="75" spans="1:34" ht="12">
      <c r="B75" s="15" t="s">
        <v>110</v>
      </c>
      <c r="C75" s="3">
        <v>261</v>
      </c>
      <c r="D75" s="4">
        <v>13.1</v>
      </c>
      <c r="E75" s="9" t="s">
        <v>139</v>
      </c>
      <c r="F75" s="24" t="s">
        <v>139</v>
      </c>
      <c r="G75" s="3">
        <v>275</v>
      </c>
      <c r="H75" s="4">
        <v>8.6999999999999993</v>
      </c>
      <c r="I75" s="9" t="s">
        <v>139</v>
      </c>
      <c r="J75" s="24" t="s">
        <v>139</v>
      </c>
      <c r="K75" s="3">
        <v>285</v>
      </c>
      <c r="L75" s="4">
        <v>7.7</v>
      </c>
      <c r="M75" s="9" t="s">
        <v>139</v>
      </c>
      <c r="N75" s="24" t="s">
        <v>139</v>
      </c>
      <c r="O75" s="3">
        <v>332</v>
      </c>
      <c r="P75" s="4">
        <v>6.5</v>
      </c>
      <c r="Q75" s="9" t="s">
        <v>139</v>
      </c>
      <c r="R75" s="9" t="s">
        <v>139</v>
      </c>
      <c r="S75" s="3">
        <v>306</v>
      </c>
      <c r="T75" s="4">
        <v>6.2</v>
      </c>
      <c r="U75" s="9" t="s">
        <v>139</v>
      </c>
      <c r="V75" s="24" t="s">
        <v>139</v>
      </c>
      <c r="W75" s="3">
        <v>263</v>
      </c>
      <c r="X75" s="4">
        <v>4.5999999999999996</v>
      </c>
      <c r="Y75" s="9" t="s">
        <v>139</v>
      </c>
      <c r="Z75" s="24" t="s">
        <v>139</v>
      </c>
      <c r="AA75" s="3">
        <v>180</v>
      </c>
      <c r="AB75" s="4">
        <v>5.6</v>
      </c>
      <c r="AC75" s="9" t="s">
        <v>139</v>
      </c>
      <c r="AD75" s="24" t="s">
        <v>139</v>
      </c>
      <c r="AE75" s="3">
        <v>1901</v>
      </c>
      <c r="AF75" s="4">
        <v>4.3</v>
      </c>
      <c r="AG75" s="9" t="s">
        <v>139</v>
      </c>
      <c r="AH75" s="9" t="s">
        <v>139</v>
      </c>
    </row>
    <row r="76" spans="1:34" ht="12">
      <c r="B76" s="15" t="s">
        <v>120</v>
      </c>
      <c r="C76" s="3">
        <v>299</v>
      </c>
      <c r="D76" s="4">
        <v>7.5</v>
      </c>
      <c r="E76" s="9" t="s">
        <v>139</v>
      </c>
      <c r="F76" s="24" t="s">
        <v>139</v>
      </c>
      <c r="G76" s="3">
        <v>362</v>
      </c>
      <c r="H76" s="4">
        <v>5</v>
      </c>
      <c r="I76" s="9" t="s">
        <v>139</v>
      </c>
      <c r="J76" s="24" t="s">
        <v>139</v>
      </c>
      <c r="K76" s="3">
        <v>361</v>
      </c>
      <c r="L76" s="4">
        <v>5.7</v>
      </c>
      <c r="M76" s="9" t="s">
        <v>139</v>
      </c>
      <c r="N76" s="24" t="s">
        <v>139</v>
      </c>
      <c r="O76" s="3">
        <v>389</v>
      </c>
      <c r="P76" s="4">
        <v>4.7</v>
      </c>
      <c r="Q76" s="9" t="s">
        <v>139</v>
      </c>
      <c r="R76" s="9" t="s">
        <v>139</v>
      </c>
      <c r="S76" s="3">
        <v>319</v>
      </c>
      <c r="T76" s="4">
        <v>5.0999999999999996</v>
      </c>
      <c r="U76" s="9" t="s">
        <v>139</v>
      </c>
      <c r="V76" s="24" t="s">
        <v>139</v>
      </c>
      <c r="W76" s="3">
        <v>103</v>
      </c>
      <c r="X76" s="4">
        <v>11.2</v>
      </c>
      <c r="Y76" s="9" t="s">
        <v>139</v>
      </c>
      <c r="Z76" s="24" t="s">
        <v>139</v>
      </c>
      <c r="AA76" s="3">
        <v>25</v>
      </c>
      <c r="AB76" s="4">
        <v>21.8</v>
      </c>
      <c r="AC76" s="9" t="s">
        <v>139</v>
      </c>
      <c r="AD76" s="24" t="s">
        <v>139</v>
      </c>
      <c r="AE76" s="3">
        <v>1858</v>
      </c>
      <c r="AF76" s="4">
        <v>2.9</v>
      </c>
      <c r="AG76" s="9" t="s">
        <v>139</v>
      </c>
      <c r="AH76" s="9" t="s">
        <v>139</v>
      </c>
    </row>
    <row r="77" spans="1:34" ht="26">
      <c r="B77" s="15" t="s">
        <v>394</v>
      </c>
      <c r="C77" s="3">
        <v>26</v>
      </c>
      <c r="D77" s="4">
        <v>35.1</v>
      </c>
      <c r="E77" s="9" t="s">
        <v>139</v>
      </c>
      <c r="F77" s="24" t="s">
        <v>139</v>
      </c>
      <c r="G77" s="3">
        <v>100</v>
      </c>
      <c r="H77" s="4">
        <v>14</v>
      </c>
      <c r="I77" s="9" t="s">
        <v>139</v>
      </c>
      <c r="J77" s="24" t="s">
        <v>139</v>
      </c>
      <c r="K77" s="3">
        <v>177</v>
      </c>
      <c r="L77" s="4">
        <v>10.199999999999999</v>
      </c>
      <c r="M77" s="9" t="s">
        <v>139</v>
      </c>
      <c r="N77" s="24" t="s">
        <v>139</v>
      </c>
      <c r="O77" s="3">
        <v>220</v>
      </c>
      <c r="P77" s="4">
        <v>8.5</v>
      </c>
      <c r="Q77" s="9" t="s">
        <v>139</v>
      </c>
      <c r="R77" s="9" t="s">
        <v>139</v>
      </c>
      <c r="S77" s="3">
        <v>236</v>
      </c>
      <c r="T77" s="4">
        <v>7.8</v>
      </c>
      <c r="U77" s="9" t="s">
        <v>139</v>
      </c>
      <c r="V77" s="24" t="s">
        <v>139</v>
      </c>
      <c r="W77" s="3">
        <v>158</v>
      </c>
      <c r="X77" s="4">
        <v>8.1999999999999993</v>
      </c>
      <c r="Y77" s="9" t="s">
        <v>139</v>
      </c>
      <c r="Z77" s="24" t="s">
        <v>139</v>
      </c>
      <c r="AA77" s="3">
        <v>77</v>
      </c>
      <c r="AB77" s="4">
        <v>12.1</v>
      </c>
      <c r="AC77" s="9" t="s">
        <v>139</v>
      </c>
      <c r="AD77" s="24" t="s">
        <v>139</v>
      </c>
      <c r="AE77" s="3">
        <v>995</v>
      </c>
      <c r="AF77" s="4">
        <v>4.3</v>
      </c>
      <c r="AG77" s="9" t="s">
        <v>139</v>
      </c>
      <c r="AH77" s="9" t="s">
        <v>139</v>
      </c>
    </row>
    <row r="78" spans="1:34" ht="12">
      <c r="A78" s="8"/>
      <c r="B78" s="20" t="s">
        <v>163</v>
      </c>
      <c r="C78" s="6">
        <v>409</v>
      </c>
      <c r="D78" s="7">
        <v>5.3</v>
      </c>
      <c r="E78" s="11" t="s">
        <v>139</v>
      </c>
      <c r="F78" s="27" t="s">
        <v>139</v>
      </c>
      <c r="G78" s="6">
        <v>454</v>
      </c>
      <c r="H78" s="7">
        <v>3.5</v>
      </c>
      <c r="I78" s="11" t="s">
        <v>139</v>
      </c>
      <c r="J78" s="27" t="s">
        <v>139</v>
      </c>
      <c r="K78" s="6">
        <v>487</v>
      </c>
      <c r="L78" s="7">
        <v>3.1</v>
      </c>
      <c r="M78" s="11" t="s">
        <v>139</v>
      </c>
      <c r="N78" s="27" t="s">
        <v>139</v>
      </c>
      <c r="O78" s="6">
        <v>533</v>
      </c>
      <c r="P78" s="7">
        <v>2.5</v>
      </c>
      <c r="Q78" s="11" t="s">
        <v>139</v>
      </c>
      <c r="R78" s="11" t="s">
        <v>139</v>
      </c>
      <c r="S78" s="6">
        <v>446</v>
      </c>
      <c r="T78" s="7">
        <v>2.5</v>
      </c>
      <c r="U78" s="11" t="s">
        <v>139</v>
      </c>
      <c r="V78" s="27" t="s">
        <v>139</v>
      </c>
      <c r="W78" s="6">
        <v>305</v>
      </c>
      <c r="X78" s="7">
        <v>3.1</v>
      </c>
      <c r="Y78" s="11" t="s">
        <v>139</v>
      </c>
      <c r="Z78" s="27" t="s">
        <v>139</v>
      </c>
      <c r="AA78" s="6">
        <v>194</v>
      </c>
      <c r="AB78" s="7">
        <v>5.3</v>
      </c>
      <c r="AC78" s="11" t="s">
        <v>139</v>
      </c>
      <c r="AD78" s="27" t="s">
        <v>139</v>
      </c>
      <c r="AE78" s="6">
        <v>2830</v>
      </c>
      <c r="AF78" s="7">
        <v>1.6</v>
      </c>
      <c r="AG78" s="11" t="s">
        <v>139</v>
      </c>
      <c r="AH78" s="11" t="s">
        <v>139</v>
      </c>
    </row>
    <row r="79" spans="1:34">
      <c r="A79" s="49" t="s">
        <v>164</v>
      </c>
      <c r="B79" s="50"/>
      <c r="C79" s="6">
        <v>503</v>
      </c>
      <c r="D79" s="7">
        <v>3.5</v>
      </c>
      <c r="E79" s="11" t="s">
        <v>139</v>
      </c>
      <c r="F79" s="27" t="s">
        <v>139</v>
      </c>
      <c r="G79" s="6">
        <v>558</v>
      </c>
      <c r="H79" s="7">
        <v>1.5</v>
      </c>
      <c r="I79" s="11" t="s">
        <v>139</v>
      </c>
      <c r="J79" s="27" t="s">
        <v>139</v>
      </c>
      <c r="K79" s="6">
        <v>579</v>
      </c>
      <c r="L79" s="7">
        <v>0.5</v>
      </c>
      <c r="M79" s="11" t="s">
        <v>139</v>
      </c>
      <c r="N79" s="27" t="s">
        <v>139</v>
      </c>
      <c r="O79" s="6">
        <v>620</v>
      </c>
      <c r="P79" s="7">
        <v>0.7</v>
      </c>
      <c r="Q79" s="11" t="s">
        <v>139</v>
      </c>
      <c r="R79" s="11" t="s">
        <v>139</v>
      </c>
      <c r="S79" s="6">
        <v>516</v>
      </c>
      <c r="T79" s="7">
        <v>0.7</v>
      </c>
      <c r="U79" s="11" t="s">
        <v>139</v>
      </c>
      <c r="V79" s="27" t="s">
        <v>139</v>
      </c>
      <c r="W79" s="6">
        <v>369</v>
      </c>
      <c r="X79" s="7">
        <v>0.9</v>
      </c>
      <c r="Y79" s="11" t="s">
        <v>139</v>
      </c>
      <c r="Z79" s="27" t="s">
        <v>139</v>
      </c>
      <c r="AA79" s="6">
        <v>242</v>
      </c>
      <c r="AB79" s="7">
        <v>1.2</v>
      </c>
      <c r="AC79" s="11" t="s">
        <v>139</v>
      </c>
      <c r="AD79" s="27" t="s">
        <v>139</v>
      </c>
      <c r="AE79" s="6">
        <v>3387</v>
      </c>
      <c r="AF79" s="7">
        <v>0.7</v>
      </c>
      <c r="AG79" s="11" t="s">
        <v>139</v>
      </c>
      <c r="AH79" s="11" t="s">
        <v>139</v>
      </c>
    </row>
    <row r="80" spans="1:34">
      <c r="A80" s="49" t="s">
        <v>124</v>
      </c>
      <c r="B80" s="43"/>
      <c r="F80" s="23"/>
      <c r="J80" s="23"/>
      <c r="N80" s="23"/>
      <c r="V80" s="23"/>
      <c r="Z80" s="23"/>
      <c r="AD80" s="23"/>
    </row>
    <row r="81" spans="1:34" ht="24">
      <c r="B81" s="15" t="s">
        <v>125</v>
      </c>
      <c r="C81" s="3">
        <v>7</v>
      </c>
      <c r="D81" s="4">
        <v>49.4</v>
      </c>
      <c r="E81" s="9" t="s">
        <v>139</v>
      </c>
      <c r="F81" s="24" t="s">
        <v>139</v>
      </c>
      <c r="G81" s="3">
        <v>119</v>
      </c>
      <c r="H81" s="4">
        <v>13.4</v>
      </c>
      <c r="I81" s="9" t="s">
        <v>139</v>
      </c>
      <c r="J81" s="24" t="s">
        <v>139</v>
      </c>
      <c r="K81" s="3">
        <v>227</v>
      </c>
      <c r="L81" s="4">
        <v>9.3000000000000007</v>
      </c>
      <c r="M81" s="9" t="s">
        <v>139</v>
      </c>
      <c r="N81" s="24" t="s">
        <v>139</v>
      </c>
      <c r="O81" s="3">
        <v>234</v>
      </c>
      <c r="P81" s="4">
        <v>10</v>
      </c>
      <c r="Q81" s="9" t="s">
        <v>139</v>
      </c>
      <c r="R81" s="9" t="s">
        <v>139</v>
      </c>
      <c r="S81" s="3">
        <v>137</v>
      </c>
      <c r="T81" s="4">
        <v>11.5</v>
      </c>
      <c r="U81" s="9" t="s">
        <v>139</v>
      </c>
      <c r="V81" s="24" t="s">
        <v>139</v>
      </c>
      <c r="W81" s="3">
        <v>48</v>
      </c>
      <c r="X81" s="4">
        <v>21.5</v>
      </c>
      <c r="Y81" s="9" t="s">
        <v>139</v>
      </c>
      <c r="Z81" s="24" t="s">
        <v>139</v>
      </c>
      <c r="AA81" s="3">
        <v>8</v>
      </c>
      <c r="AB81" s="4">
        <v>46.9</v>
      </c>
      <c r="AC81" s="9" t="s">
        <v>139</v>
      </c>
      <c r="AD81" s="24" t="s">
        <v>139</v>
      </c>
      <c r="AE81" s="3">
        <v>780</v>
      </c>
      <c r="AF81" s="4">
        <v>6</v>
      </c>
      <c r="AG81" s="9" t="s">
        <v>139</v>
      </c>
      <c r="AH81" s="9" t="s">
        <v>139</v>
      </c>
    </row>
    <row r="82" spans="1:34" ht="12">
      <c r="B82" s="15" t="s">
        <v>126</v>
      </c>
      <c r="C82" s="3">
        <v>2</v>
      </c>
      <c r="D82" s="4">
        <v>137.6</v>
      </c>
      <c r="E82" s="9" t="s">
        <v>139</v>
      </c>
      <c r="F82" s="24" t="s">
        <v>139</v>
      </c>
      <c r="G82" s="3">
        <v>30</v>
      </c>
      <c r="H82" s="4">
        <v>33</v>
      </c>
      <c r="I82" s="9" t="s">
        <v>139</v>
      </c>
      <c r="J82" s="24" t="s">
        <v>139</v>
      </c>
      <c r="K82" s="3">
        <v>53</v>
      </c>
      <c r="L82" s="4">
        <v>24.8</v>
      </c>
      <c r="M82" s="9" t="s">
        <v>139</v>
      </c>
      <c r="N82" s="24" t="s">
        <v>139</v>
      </c>
      <c r="O82" s="3">
        <v>43</v>
      </c>
      <c r="P82" s="4">
        <v>22</v>
      </c>
      <c r="Q82" s="9" t="s">
        <v>139</v>
      </c>
      <c r="R82" s="9" t="s">
        <v>139</v>
      </c>
      <c r="S82" s="3">
        <v>57</v>
      </c>
      <c r="T82" s="4">
        <v>22.5</v>
      </c>
      <c r="U82" s="9" t="s">
        <v>139</v>
      </c>
      <c r="V82" s="24" t="s">
        <v>139</v>
      </c>
      <c r="W82" s="3">
        <v>17</v>
      </c>
      <c r="X82" s="4">
        <v>51.6</v>
      </c>
      <c r="Y82" s="9" t="s">
        <v>139</v>
      </c>
      <c r="Z82" s="24" t="s">
        <v>139</v>
      </c>
      <c r="AA82" s="3">
        <v>2</v>
      </c>
      <c r="AB82" s="4">
        <v>75.3</v>
      </c>
      <c r="AC82" s="9" t="s">
        <v>139</v>
      </c>
      <c r="AD82" s="24" t="s">
        <v>139</v>
      </c>
      <c r="AE82" s="3">
        <v>203</v>
      </c>
      <c r="AF82" s="4">
        <v>13.3</v>
      </c>
      <c r="AG82" s="9" t="s">
        <v>139</v>
      </c>
      <c r="AH82" s="9" t="s">
        <v>139</v>
      </c>
    </row>
    <row r="83" spans="1:34" ht="12">
      <c r="B83" s="15" t="s">
        <v>128</v>
      </c>
      <c r="C83" s="3">
        <v>188</v>
      </c>
      <c r="D83" s="4">
        <v>13.7</v>
      </c>
      <c r="E83" s="9" t="s">
        <v>139</v>
      </c>
      <c r="F83" s="24" t="s">
        <v>139</v>
      </c>
      <c r="G83" s="3">
        <v>153</v>
      </c>
      <c r="H83" s="4">
        <v>10.5</v>
      </c>
      <c r="I83" s="9" t="s">
        <v>139</v>
      </c>
      <c r="J83" s="24" t="s">
        <v>139</v>
      </c>
      <c r="K83" s="3">
        <v>79</v>
      </c>
      <c r="L83" s="4">
        <v>13.5</v>
      </c>
      <c r="M83" s="9" t="s">
        <v>139</v>
      </c>
      <c r="N83" s="24" t="s">
        <v>139</v>
      </c>
      <c r="O83" s="3">
        <v>25</v>
      </c>
      <c r="P83" s="4">
        <v>28.2</v>
      </c>
      <c r="Q83" s="9" t="s">
        <v>139</v>
      </c>
      <c r="R83" s="9" t="s">
        <v>139</v>
      </c>
      <c r="S83" s="3">
        <v>7</v>
      </c>
      <c r="T83" s="4">
        <v>40.9</v>
      </c>
      <c r="U83" s="9" t="s">
        <v>139</v>
      </c>
      <c r="V83" s="24" t="s">
        <v>139</v>
      </c>
      <c r="W83" s="9" t="s">
        <v>391</v>
      </c>
      <c r="X83" s="9" t="s">
        <v>391</v>
      </c>
      <c r="Y83" s="9" t="s">
        <v>139</v>
      </c>
      <c r="Z83" s="24" t="s">
        <v>139</v>
      </c>
      <c r="AA83" s="9" t="s">
        <v>391</v>
      </c>
      <c r="AB83" s="9" t="s">
        <v>391</v>
      </c>
      <c r="AC83" s="9" t="s">
        <v>139</v>
      </c>
      <c r="AD83" s="24" t="s">
        <v>139</v>
      </c>
      <c r="AE83" s="3">
        <v>453</v>
      </c>
      <c r="AF83" s="4">
        <v>7</v>
      </c>
      <c r="AG83" s="9" t="s">
        <v>139</v>
      </c>
      <c r="AH83" s="9" t="s">
        <v>139</v>
      </c>
    </row>
    <row r="84" spans="1:34" ht="14">
      <c r="B84" s="15" t="s">
        <v>395</v>
      </c>
      <c r="C84" s="3">
        <v>101</v>
      </c>
      <c r="D84" s="4">
        <v>16.399999999999999</v>
      </c>
      <c r="E84" s="9" t="s">
        <v>139</v>
      </c>
      <c r="F84" s="24" t="s">
        <v>139</v>
      </c>
      <c r="G84" s="3">
        <v>228</v>
      </c>
      <c r="H84" s="4">
        <v>8.5</v>
      </c>
      <c r="I84" s="9" t="s">
        <v>139</v>
      </c>
      <c r="J84" s="24" t="s">
        <v>139</v>
      </c>
      <c r="K84" s="3">
        <v>253</v>
      </c>
      <c r="L84" s="4">
        <v>9</v>
      </c>
      <c r="M84" s="9" t="s">
        <v>139</v>
      </c>
      <c r="N84" s="24" t="s">
        <v>139</v>
      </c>
      <c r="O84" s="3">
        <v>256</v>
      </c>
      <c r="P84" s="4">
        <v>8.9</v>
      </c>
      <c r="Q84" s="9" t="s">
        <v>139</v>
      </c>
      <c r="R84" s="9" t="s">
        <v>139</v>
      </c>
      <c r="S84" s="3">
        <v>169</v>
      </c>
      <c r="T84" s="4">
        <v>9.6999999999999993</v>
      </c>
      <c r="U84" s="9" t="s">
        <v>139</v>
      </c>
      <c r="V84" s="24" t="s">
        <v>139</v>
      </c>
      <c r="W84" s="3">
        <v>97</v>
      </c>
      <c r="X84" s="4">
        <v>16.3</v>
      </c>
      <c r="Y84" s="9" t="s">
        <v>139</v>
      </c>
      <c r="Z84" s="24" t="s">
        <v>139</v>
      </c>
      <c r="AA84" s="3">
        <v>34</v>
      </c>
      <c r="AB84" s="4">
        <v>21.2</v>
      </c>
      <c r="AC84" s="9" t="s">
        <v>139</v>
      </c>
      <c r="AD84" s="24" t="s">
        <v>139</v>
      </c>
      <c r="AE84" s="3">
        <v>1136</v>
      </c>
      <c r="AF84" s="4">
        <v>5.3</v>
      </c>
      <c r="AG84" s="9" t="s">
        <v>139</v>
      </c>
      <c r="AH84" s="9" t="s">
        <v>139</v>
      </c>
    </row>
    <row r="85" spans="1:34">
      <c r="A85" s="49" t="s">
        <v>165</v>
      </c>
      <c r="B85" s="50"/>
      <c r="C85" s="6">
        <v>239</v>
      </c>
      <c r="D85" s="7">
        <v>9.9</v>
      </c>
      <c r="E85" s="11" t="s">
        <v>139</v>
      </c>
      <c r="F85" s="27" t="s">
        <v>139</v>
      </c>
      <c r="G85" s="6">
        <v>386</v>
      </c>
      <c r="H85" s="7">
        <v>4.8</v>
      </c>
      <c r="I85" s="11" t="s">
        <v>139</v>
      </c>
      <c r="J85" s="27" t="s">
        <v>139</v>
      </c>
      <c r="K85" s="6">
        <v>415</v>
      </c>
      <c r="L85" s="7">
        <v>3.8</v>
      </c>
      <c r="M85" s="11" t="s">
        <v>139</v>
      </c>
      <c r="N85" s="27" t="s">
        <v>139</v>
      </c>
      <c r="O85" s="6">
        <v>401</v>
      </c>
      <c r="P85" s="7">
        <v>5.0999999999999996</v>
      </c>
      <c r="Q85" s="11" t="s">
        <v>139</v>
      </c>
      <c r="R85" s="11" t="s">
        <v>139</v>
      </c>
      <c r="S85" s="6">
        <v>276</v>
      </c>
      <c r="T85" s="7">
        <v>6.3</v>
      </c>
      <c r="U85" s="11" t="s">
        <v>139</v>
      </c>
      <c r="V85" s="27" t="s">
        <v>139</v>
      </c>
      <c r="W85" s="6">
        <v>134</v>
      </c>
      <c r="X85" s="7">
        <v>12.6</v>
      </c>
      <c r="Y85" s="11" t="s">
        <v>139</v>
      </c>
      <c r="Z85" s="27" t="s">
        <v>139</v>
      </c>
      <c r="AA85" s="6">
        <v>42</v>
      </c>
      <c r="AB85" s="7">
        <v>18.899999999999999</v>
      </c>
      <c r="AC85" s="11" t="s">
        <v>139</v>
      </c>
      <c r="AD85" s="27" t="s">
        <v>139</v>
      </c>
      <c r="AE85" s="6">
        <v>1891</v>
      </c>
      <c r="AF85" s="7">
        <v>2.7</v>
      </c>
      <c r="AG85" s="11" t="s">
        <v>139</v>
      </c>
      <c r="AH85" s="11" t="s">
        <v>139</v>
      </c>
    </row>
    <row r="86" spans="1:34">
      <c r="A86" s="49" t="s">
        <v>166</v>
      </c>
      <c r="B86" s="50"/>
      <c r="C86" s="6">
        <v>514</v>
      </c>
      <c r="D86" s="7">
        <v>3.2</v>
      </c>
      <c r="E86" s="11" t="s">
        <v>139</v>
      </c>
      <c r="F86" s="27" t="s">
        <v>139</v>
      </c>
      <c r="G86" s="6">
        <v>563</v>
      </c>
      <c r="H86" s="7">
        <v>1.3</v>
      </c>
      <c r="I86" s="11" t="s">
        <v>139</v>
      </c>
      <c r="J86" s="27" t="s">
        <v>139</v>
      </c>
      <c r="K86" s="6">
        <v>579</v>
      </c>
      <c r="L86" s="7">
        <v>0.5</v>
      </c>
      <c r="M86" s="11" t="s">
        <v>139</v>
      </c>
      <c r="N86" s="27" t="s">
        <v>139</v>
      </c>
      <c r="O86" s="6">
        <v>621</v>
      </c>
      <c r="P86" s="7">
        <v>0.6</v>
      </c>
      <c r="Q86" s="11" t="s">
        <v>139</v>
      </c>
      <c r="R86" s="11" t="s">
        <v>139</v>
      </c>
      <c r="S86" s="16">
        <v>517</v>
      </c>
      <c r="T86" s="17">
        <v>0.7</v>
      </c>
      <c r="U86" s="18" t="s">
        <v>139</v>
      </c>
      <c r="V86" s="28" t="s">
        <v>139</v>
      </c>
      <c r="W86" s="16">
        <v>370</v>
      </c>
      <c r="X86" s="17">
        <v>0.9</v>
      </c>
      <c r="Y86" s="18" t="s">
        <v>139</v>
      </c>
      <c r="Z86" s="28" t="s">
        <v>139</v>
      </c>
      <c r="AA86" s="16">
        <v>242</v>
      </c>
      <c r="AB86" s="17">
        <v>1.2</v>
      </c>
      <c r="AC86" s="18" t="s">
        <v>139</v>
      </c>
      <c r="AD86" s="28" t="s">
        <v>139</v>
      </c>
      <c r="AE86" s="16">
        <v>3407</v>
      </c>
      <c r="AF86" s="17">
        <v>0.6</v>
      </c>
      <c r="AG86" s="18" t="s">
        <v>139</v>
      </c>
      <c r="AH86" s="18" t="s">
        <v>139</v>
      </c>
    </row>
    <row r="88" spans="1:34" ht="12.75" customHeight="1">
      <c r="A88" s="53" t="s">
        <v>399</v>
      </c>
      <c r="B88" s="43"/>
      <c r="C88" s="43"/>
      <c r="D88" s="43"/>
      <c r="E88" s="43"/>
      <c r="F88" s="43"/>
      <c r="G88" s="43"/>
      <c r="H88" s="43"/>
      <c r="I88" s="43"/>
      <c r="J88" s="43"/>
      <c r="K88" s="43"/>
      <c r="L88" s="43"/>
      <c r="M88" s="43"/>
      <c r="N88" s="43"/>
      <c r="O88" s="43"/>
      <c r="P88" s="43"/>
      <c r="Q88" s="43"/>
      <c r="R88" s="43"/>
    </row>
    <row r="89" spans="1:34" ht="12.75" customHeight="1">
      <c r="A89" s="53" t="s">
        <v>145</v>
      </c>
      <c r="B89" s="43"/>
      <c r="C89" s="43"/>
      <c r="D89" s="43"/>
      <c r="E89" s="43"/>
      <c r="F89" s="43"/>
      <c r="G89" s="43"/>
      <c r="H89" s="43"/>
      <c r="I89" s="43"/>
      <c r="J89" s="43"/>
      <c r="K89" s="43"/>
      <c r="L89" s="43"/>
      <c r="M89" s="43"/>
      <c r="N89" s="43"/>
      <c r="O89" s="43"/>
      <c r="P89" s="43"/>
      <c r="Q89" s="43"/>
      <c r="R89" s="43"/>
    </row>
    <row r="90" spans="1:34" ht="12.75" customHeight="1">
      <c r="A90" s="53" t="s">
        <v>146</v>
      </c>
      <c r="B90" s="43"/>
      <c r="C90" s="43"/>
      <c r="D90" s="43"/>
      <c r="E90" s="43"/>
      <c r="F90" s="43"/>
      <c r="G90" s="43"/>
      <c r="H90" s="43"/>
      <c r="I90" s="43"/>
      <c r="J90" s="43"/>
      <c r="K90" s="43"/>
      <c r="L90" s="43"/>
      <c r="M90" s="43"/>
      <c r="N90" s="43"/>
      <c r="O90" s="43"/>
      <c r="P90" s="43"/>
      <c r="Q90" s="43"/>
      <c r="R90" s="43"/>
    </row>
    <row r="91" spans="1:34" ht="12.75" customHeight="1">
      <c r="A91" s="53" t="s">
        <v>400</v>
      </c>
      <c r="B91" s="43"/>
      <c r="C91" s="43"/>
      <c r="D91" s="43"/>
      <c r="E91" s="43"/>
      <c r="F91" s="43"/>
      <c r="G91" s="43"/>
      <c r="H91" s="43"/>
      <c r="I91" s="43"/>
      <c r="J91" s="43"/>
      <c r="K91" s="43"/>
      <c r="L91" s="43"/>
      <c r="M91" s="43"/>
      <c r="N91" s="43"/>
      <c r="O91" s="43"/>
      <c r="P91" s="43"/>
      <c r="Q91" s="43"/>
      <c r="R91" s="43"/>
    </row>
    <row r="92" spans="1:34" ht="12.75" customHeight="1">
      <c r="A92" s="53" t="s">
        <v>401</v>
      </c>
      <c r="B92" s="43"/>
      <c r="C92" s="43"/>
      <c r="D92" s="43"/>
      <c r="E92" s="43"/>
      <c r="F92" s="43"/>
      <c r="G92" s="43"/>
      <c r="H92" s="43"/>
      <c r="I92" s="43"/>
      <c r="J92" s="43"/>
      <c r="K92" s="43"/>
      <c r="L92" s="43"/>
      <c r="M92" s="43"/>
      <c r="N92" s="43"/>
      <c r="O92" s="43"/>
      <c r="P92" s="43"/>
      <c r="Q92" s="43"/>
      <c r="R92" s="43"/>
    </row>
    <row r="93" spans="1:34" ht="12.75" customHeight="1">
      <c r="A93" s="53" t="s">
        <v>402</v>
      </c>
      <c r="B93" s="43"/>
      <c r="C93" s="43"/>
      <c r="D93" s="43"/>
      <c r="E93" s="43"/>
      <c r="F93" s="43"/>
      <c r="G93" s="43"/>
      <c r="H93" s="43"/>
      <c r="I93" s="43"/>
      <c r="J93" s="43"/>
      <c r="K93" s="43"/>
      <c r="L93" s="43"/>
      <c r="M93" s="43"/>
      <c r="N93" s="43"/>
      <c r="O93" s="43"/>
      <c r="P93" s="43"/>
      <c r="Q93" s="43"/>
      <c r="R93" s="43"/>
    </row>
    <row r="94" spans="1:34" ht="12.75" customHeight="1">
      <c r="A94" s="49" t="s">
        <v>152</v>
      </c>
      <c r="B94" s="43"/>
      <c r="C94" s="43"/>
      <c r="D94" s="43"/>
      <c r="E94" s="43"/>
      <c r="F94" s="43"/>
      <c r="G94" s="43"/>
      <c r="H94" s="43"/>
      <c r="I94" s="43"/>
      <c r="J94" s="43"/>
      <c r="K94" s="43"/>
      <c r="L94" s="43"/>
      <c r="M94" s="43"/>
      <c r="N94" s="43"/>
      <c r="O94" s="43"/>
      <c r="P94" s="43"/>
      <c r="Q94" s="43"/>
      <c r="R94" s="43"/>
    </row>
    <row r="95" spans="1:34" ht="12.75" customHeight="1">
      <c r="A95" s="53" t="s">
        <v>153</v>
      </c>
      <c r="B95" s="43"/>
      <c r="C95" s="43"/>
      <c r="D95" s="43"/>
      <c r="E95" s="43"/>
      <c r="F95" s="43"/>
      <c r="G95" s="43"/>
      <c r="H95" s="43"/>
      <c r="I95" s="43"/>
      <c r="J95" s="43"/>
      <c r="K95" s="43"/>
      <c r="L95" s="43"/>
      <c r="M95" s="43"/>
      <c r="N95" s="43"/>
      <c r="O95" s="43"/>
      <c r="P95" s="43"/>
      <c r="Q95" s="43"/>
      <c r="R95" s="43"/>
    </row>
    <row r="96" spans="1:34" ht="12.75" customHeight="1">
      <c r="A96" s="53" t="s">
        <v>154</v>
      </c>
      <c r="B96" s="43"/>
      <c r="C96" s="43"/>
      <c r="D96" s="43"/>
      <c r="E96" s="43"/>
      <c r="F96" s="43"/>
      <c r="G96" s="43"/>
      <c r="H96" s="43"/>
      <c r="I96" s="43"/>
      <c r="J96" s="43"/>
      <c r="K96" s="43"/>
      <c r="L96" s="43"/>
      <c r="M96" s="43"/>
      <c r="N96" s="43"/>
      <c r="O96" s="43"/>
      <c r="P96" s="43"/>
      <c r="Q96" s="43"/>
      <c r="R96" s="43"/>
    </row>
    <row r="97" spans="1:18" ht="12.75" customHeight="1">
      <c r="A97" s="53" t="s">
        <v>155</v>
      </c>
      <c r="B97" s="43"/>
      <c r="C97" s="43"/>
      <c r="D97" s="43"/>
      <c r="E97" s="43"/>
      <c r="F97" s="43"/>
      <c r="G97" s="43"/>
      <c r="H97" s="43"/>
      <c r="I97" s="43"/>
      <c r="J97" s="43"/>
      <c r="K97" s="43"/>
      <c r="L97" s="43"/>
      <c r="M97" s="43"/>
      <c r="N97" s="43"/>
      <c r="O97" s="43"/>
      <c r="P97" s="43"/>
      <c r="Q97" s="43"/>
      <c r="R97" s="43"/>
    </row>
    <row r="98" spans="1:18" ht="12.75" customHeight="1">
      <c r="A98" s="49" t="s">
        <v>156</v>
      </c>
      <c r="B98" s="43"/>
      <c r="C98" s="43"/>
      <c r="D98" s="43"/>
      <c r="E98" s="43"/>
      <c r="F98" s="43"/>
      <c r="G98" s="43"/>
      <c r="H98" s="43"/>
      <c r="I98" s="43"/>
      <c r="J98" s="43"/>
      <c r="K98" s="43"/>
      <c r="L98" s="43"/>
      <c r="M98" s="43"/>
      <c r="N98" s="43"/>
      <c r="O98" s="43"/>
      <c r="P98" s="43"/>
      <c r="Q98" s="43"/>
      <c r="R98" s="43"/>
    </row>
  </sheetData>
  <mergeCells count="74">
    <mergeCell ref="A95:R95"/>
    <mergeCell ref="A96:R96"/>
    <mergeCell ref="A97:R97"/>
    <mergeCell ref="A98:R98"/>
    <mergeCell ref="A90:R90"/>
    <mergeCell ref="A91:R91"/>
    <mergeCell ref="A92:R92"/>
    <mergeCell ref="A93:R93"/>
    <mergeCell ref="A94:R94"/>
    <mergeCell ref="A88:R88"/>
    <mergeCell ref="A89:R89"/>
    <mergeCell ref="W69:Z69"/>
    <mergeCell ref="AA69:AD69"/>
    <mergeCell ref="AE69:AH69"/>
    <mergeCell ref="A79:B79"/>
    <mergeCell ref="A80:B80"/>
    <mergeCell ref="A85:B85"/>
    <mergeCell ref="A86:B86"/>
    <mergeCell ref="S69:V69"/>
    <mergeCell ref="C69:F69"/>
    <mergeCell ref="G69:J69"/>
    <mergeCell ref="K69:N69"/>
    <mergeCell ref="O69:R69"/>
    <mergeCell ref="A70:B70"/>
    <mergeCell ref="A68:R68"/>
    <mergeCell ref="S49:V49"/>
    <mergeCell ref="W49:Z49"/>
    <mergeCell ref="AA49:AD49"/>
    <mergeCell ref="AE49:AH49"/>
    <mergeCell ref="A50:B50"/>
    <mergeCell ref="A59:B59"/>
    <mergeCell ref="A60:B60"/>
    <mergeCell ref="A65:B65"/>
    <mergeCell ref="A66:B66"/>
    <mergeCell ref="A48:R48"/>
    <mergeCell ref="C49:F49"/>
    <mergeCell ref="G49:J49"/>
    <mergeCell ref="K49:N49"/>
    <mergeCell ref="O49:R49"/>
    <mergeCell ref="W29:Z29"/>
    <mergeCell ref="AA29:AD29"/>
    <mergeCell ref="AE29:AH29"/>
    <mergeCell ref="A39:B39"/>
    <mergeCell ref="A40:B40"/>
    <mergeCell ref="A45:B45"/>
    <mergeCell ref="A46:B46"/>
    <mergeCell ref="S29:V29"/>
    <mergeCell ref="C29:F29"/>
    <mergeCell ref="G29:J29"/>
    <mergeCell ref="K29:N29"/>
    <mergeCell ref="O29:R29"/>
    <mergeCell ref="A30:B30"/>
    <mergeCell ref="A28:R28"/>
    <mergeCell ref="S9:V9"/>
    <mergeCell ref="W9:Z9"/>
    <mergeCell ref="AA9:AD9"/>
    <mergeCell ref="AE9:AH9"/>
    <mergeCell ref="A10:B10"/>
    <mergeCell ref="A19:B19"/>
    <mergeCell ref="A20:B20"/>
    <mergeCell ref="A25:B25"/>
    <mergeCell ref="A26:B26"/>
    <mergeCell ref="A6:B7"/>
    <mergeCell ref="C6:R6"/>
    <mergeCell ref="A8:R8"/>
    <mergeCell ref="C9:F9"/>
    <mergeCell ref="G9:J9"/>
    <mergeCell ref="K9:N9"/>
    <mergeCell ref="O9:R9"/>
    <mergeCell ref="A1:R1"/>
    <mergeCell ref="A2:R2"/>
    <mergeCell ref="A3:R3"/>
    <mergeCell ref="A4:R4"/>
    <mergeCell ref="A5:R5"/>
  </mergeCells>
  <pageMargins left="0.7" right="0.7" top="0.75" bottom="0.75" header="0.3" footer="0.3"/>
  <pageSetup paperSize="9" orientation="portrait" horizontalDpi="300" verticalDpi="300"/>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N92"/>
  <sheetViews>
    <sheetView workbookViewId="0">
      <pane ySplit="7" topLeftCell="A8" activePane="bottomLeft" state="frozen"/>
      <selection pane="bottomLeft" sqref="A1:N1"/>
    </sheetView>
  </sheetViews>
  <sheetFormatPr baseColWidth="10" defaultColWidth="12" defaultRowHeight="11"/>
  <cols>
    <col min="1" max="1" width="1.75" customWidth="1"/>
    <col min="2" max="2" width="26.75" customWidth="1"/>
    <col min="3" max="14" width="12.75" customWidth="1"/>
  </cols>
  <sheetData>
    <row r="1" spans="1:14" ht="12.75" customHeight="1">
      <c r="A1" s="42" t="s">
        <v>50</v>
      </c>
      <c r="B1" s="43"/>
      <c r="C1" s="43"/>
      <c r="D1" s="43"/>
      <c r="E1" s="43"/>
      <c r="F1" s="43"/>
      <c r="G1" s="43"/>
      <c r="H1" s="43"/>
      <c r="I1" s="43"/>
      <c r="J1" s="43"/>
      <c r="K1" s="43"/>
      <c r="L1" s="43"/>
      <c r="M1" s="43"/>
      <c r="N1" s="43"/>
    </row>
    <row r="2" spans="1:14" ht="12.75" customHeight="1">
      <c r="A2" s="44" t="s">
        <v>383</v>
      </c>
      <c r="B2" s="43"/>
      <c r="C2" s="43"/>
      <c r="D2" s="43"/>
      <c r="E2" s="43"/>
      <c r="F2" s="43"/>
      <c r="G2" s="43"/>
      <c r="H2" s="43"/>
      <c r="I2" s="43"/>
      <c r="J2" s="43"/>
      <c r="K2" s="43"/>
      <c r="L2" s="43"/>
      <c r="M2" s="43"/>
      <c r="N2" s="43"/>
    </row>
    <row r="3" spans="1:14" ht="12.75" customHeight="1">
      <c r="A3" s="42" t="s">
        <v>407</v>
      </c>
      <c r="B3" s="43"/>
      <c r="C3" s="43"/>
      <c r="D3" s="43"/>
      <c r="E3" s="43"/>
      <c r="F3" s="43"/>
      <c r="G3" s="43"/>
      <c r="H3" s="43"/>
      <c r="I3" s="43"/>
      <c r="J3" s="43"/>
      <c r="K3" s="43"/>
      <c r="L3" s="43"/>
      <c r="M3" s="43"/>
      <c r="N3" s="43"/>
    </row>
    <row r="4" spans="1:14" ht="12.75" customHeight="1">
      <c r="A4" s="42" t="s">
        <v>89</v>
      </c>
      <c r="B4" s="43"/>
      <c r="C4" s="43"/>
      <c r="D4" s="43"/>
      <c r="E4" s="43"/>
      <c r="F4" s="43"/>
      <c r="G4" s="43"/>
      <c r="H4" s="43"/>
      <c r="I4" s="43"/>
      <c r="J4" s="43"/>
      <c r="K4" s="43"/>
      <c r="L4" s="43"/>
      <c r="M4" s="43"/>
      <c r="N4" s="43"/>
    </row>
    <row r="5" spans="1:14" ht="12.75" customHeight="1">
      <c r="A5" s="45" t="s">
        <v>385</v>
      </c>
      <c r="B5" s="43"/>
      <c r="C5" s="43"/>
      <c r="D5" s="43"/>
      <c r="E5" s="43"/>
      <c r="F5" s="43"/>
      <c r="G5" s="43"/>
      <c r="H5" s="43"/>
      <c r="I5" s="43"/>
      <c r="J5" s="43"/>
      <c r="K5" s="43"/>
      <c r="L5" s="43"/>
      <c r="M5" s="43"/>
      <c r="N5" s="43"/>
    </row>
    <row r="6" spans="1:14">
      <c r="A6" s="46" t="s">
        <v>408</v>
      </c>
      <c r="B6" s="46" t="s">
        <v>92</v>
      </c>
      <c r="C6" s="47" t="s">
        <v>409</v>
      </c>
      <c r="D6" s="47" t="s">
        <v>227</v>
      </c>
      <c r="E6" s="47" t="s">
        <v>410</v>
      </c>
      <c r="F6" s="47" t="s">
        <v>227</v>
      </c>
      <c r="G6" s="47" t="s">
        <v>411</v>
      </c>
      <c r="H6" s="47" t="s">
        <v>227</v>
      </c>
      <c r="I6" s="47" t="s">
        <v>412</v>
      </c>
      <c r="J6" s="47" t="s">
        <v>227</v>
      </c>
      <c r="K6" s="47" t="s">
        <v>413</v>
      </c>
      <c r="L6" s="47" t="s">
        <v>227</v>
      </c>
      <c r="M6" s="47" t="s">
        <v>414</v>
      </c>
      <c r="N6" s="47"/>
    </row>
    <row r="7" spans="1:14" ht="48">
      <c r="A7" s="46" t="s">
        <v>92</v>
      </c>
      <c r="B7" s="46" t="s">
        <v>92</v>
      </c>
      <c r="C7" s="1" t="s">
        <v>415</v>
      </c>
      <c r="D7" s="1" t="s">
        <v>98</v>
      </c>
      <c r="E7" s="1" t="s">
        <v>415</v>
      </c>
      <c r="F7" s="1" t="s">
        <v>98</v>
      </c>
      <c r="G7" s="1" t="s">
        <v>415</v>
      </c>
      <c r="H7" s="1" t="s">
        <v>98</v>
      </c>
      <c r="I7" s="1" t="s">
        <v>415</v>
      </c>
      <c r="J7" s="1" t="s">
        <v>98</v>
      </c>
      <c r="K7" s="1" t="s">
        <v>415</v>
      </c>
      <c r="L7" s="1" t="s">
        <v>98</v>
      </c>
      <c r="M7" s="1" t="s">
        <v>415</v>
      </c>
      <c r="N7" s="1" t="s">
        <v>98</v>
      </c>
    </row>
    <row r="8" spans="1:14">
      <c r="A8" s="48" t="s">
        <v>103</v>
      </c>
      <c r="B8" s="48"/>
      <c r="C8" s="48"/>
      <c r="D8" s="48"/>
      <c r="E8" s="48"/>
      <c r="F8" s="48"/>
      <c r="G8" s="48"/>
      <c r="H8" s="48"/>
      <c r="I8" s="48"/>
      <c r="J8" s="48"/>
      <c r="K8" s="48"/>
      <c r="L8" s="48"/>
      <c r="M8" s="48"/>
      <c r="N8" s="48"/>
    </row>
    <row r="9" spans="1:14">
      <c r="A9" s="49" t="s">
        <v>104</v>
      </c>
      <c r="B9" s="43"/>
      <c r="D9" s="23"/>
      <c r="F9" s="23"/>
      <c r="H9" s="23"/>
      <c r="J9" s="23"/>
      <c r="L9" s="23"/>
    </row>
    <row r="10" spans="1:14" ht="12">
      <c r="B10" s="15" t="s">
        <v>105</v>
      </c>
      <c r="C10" s="3">
        <v>0</v>
      </c>
      <c r="D10" s="24" t="s">
        <v>139</v>
      </c>
      <c r="E10" s="3">
        <v>0</v>
      </c>
      <c r="F10" s="24" t="s">
        <v>139</v>
      </c>
      <c r="G10" s="3">
        <v>0</v>
      </c>
      <c r="H10" s="24" t="s">
        <v>139</v>
      </c>
      <c r="I10" s="3">
        <v>0</v>
      </c>
      <c r="J10" s="24" t="s">
        <v>139</v>
      </c>
      <c r="K10" s="3">
        <v>0</v>
      </c>
      <c r="L10" s="24" t="s">
        <v>139</v>
      </c>
      <c r="M10" s="3">
        <v>0</v>
      </c>
      <c r="N10" s="9" t="s">
        <v>139</v>
      </c>
    </row>
    <row r="11" spans="1:14" ht="12">
      <c r="B11" s="15" t="s">
        <v>106</v>
      </c>
      <c r="C11" s="3">
        <v>0</v>
      </c>
      <c r="D11" s="24" t="s">
        <v>139</v>
      </c>
      <c r="E11" s="3">
        <v>0</v>
      </c>
      <c r="F11" s="24" t="s">
        <v>139</v>
      </c>
      <c r="G11" s="3">
        <v>0</v>
      </c>
      <c r="H11" s="24" t="s">
        <v>139</v>
      </c>
      <c r="I11" s="3">
        <v>0</v>
      </c>
      <c r="J11" s="24" t="s">
        <v>139</v>
      </c>
      <c r="K11" s="3">
        <v>0</v>
      </c>
      <c r="L11" s="24" t="s">
        <v>139</v>
      </c>
      <c r="M11" s="3">
        <v>0</v>
      </c>
      <c r="N11" s="9" t="s">
        <v>139</v>
      </c>
    </row>
    <row r="12" spans="1:14" ht="14">
      <c r="B12" s="15" t="s">
        <v>416</v>
      </c>
      <c r="C12" s="3">
        <v>35</v>
      </c>
      <c r="D12" s="25">
        <v>3.5</v>
      </c>
      <c r="E12" s="3">
        <v>19</v>
      </c>
      <c r="F12" s="25">
        <v>12.1</v>
      </c>
      <c r="G12" s="3">
        <v>9</v>
      </c>
      <c r="H12" s="25">
        <v>26.3</v>
      </c>
      <c r="I12" s="3">
        <v>15</v>
      </c>
      <c r="J12" s="25">
        <v>8.1999999999999993</v>
      </c>
      <c r="K12" s="3">
        <v>19</v>
      </c>
      <c r="L12" s="25">
        <v>29</v>
      </c>
      <c r="M12" s="3">
        <v>26</v>
      </c>
      <c r="N12" s="4">
        <v>4.7</v>
      </c>
    </row>
    <row r="13" spans="1:14" ht="12">
      <c r="A13" s="8"/>
      <c r="B13" s="20" t="s">
        <v>393</v>
      </c>
      <c r="C13" s="6">
        <v>181</v>
      </c>
      <c r="D13" s="26">
        <v>12</v>
      </c>
      <c r="E13" s="6">
        <v>26</v>
      </c>
      <c r="F13" s="26">
        <v>23</v>
      </c>
      <c r="G13" s="6">
        <v>11</v>
      </c>
      <c r="H13" s="26">
        <v>32.9</v>
      </c>
      <c r="I13" s="6">
        <v>28</v>
      </c>
      <c r="J13" s="26">
        <v>32.799999999999997</v>
      </c>
      <c r="K13" s="6">
        <v>39</v>
      </c>
      <c r="L13" s="26">
        <v>137</v>
      </c>
      <c r="M13" s="6">
        <v>71</v>
      </c>
      <c r="N13" s="7">
        <v>15.9</v>
      </c>
    </row>
    <row r="14" spans="1:14" ht="12">
      <c r="B14" s="15" t="s">
        <v>110</v>
      </c>
      <c r="C14" s="3">
        <v>4</v>
      </c>
      <c r="D14" s="25">
        <v>11</v>
      </c>
      <c r="E14" s="3">
        <v>1</v>
      </c>
      <c r="F14" s="25">
        <v>27.2</v>
      </c>
      <c r="G14" s="3">
        <v>1</v>
      </c>
      <c r="H14" s="25">
        <v>54.6</v>
      </c>
      <c r="I14" s="3">
        <v>5</v>
      </c>
      <c r="J14" s="25">
        <v>17.8</v>
      </c>
      <c r="K14" s="3">
        <v>4</v>
      </c>
      <c r="L14" s="25">
        <v>61.7</v>
      </c>
      <c r="M14" s="3">
        <v>4</v>
      </c>
      <c r="N14" s="4">
        <v>10.1</v>
      </c>
    </row>
    <row r="15" spans="1:14" ht="12">
      <c r="B15" s="15" t="s">
        <v>120</v>
      </c>
      <c r="C15" s="3">
        <v>8</v>
      </c>
      <c r="D15" s="25">
        <v>20.7</v>
      </c>
      <c r="E15" s="3">
        <v>2</v>
      </c>
      <c r="F15" s="25">
        <v>95.4</v>
      </c>
      <c r="G15" s="3">
        <v>0</v>
      </c>
      <c r="H15" s="25">
        <v>527.70000000000005</v>
      </c>
      <c r="I15" s="3">
        <v>2</v>
      </c>
      <c r="J15" s="25">
        <v>75.7</v>
      </c>
      <c r="K15" s="3">
        <v>3</v>
      </c>
      <c r="L15" s="25">
        <v>84.8</v>
      </c>
      <c r="M15" s="3">
        <v>4</v>
      </c>
      <c r="N15" s="4">
        <v>17.8</v>
      </c>
    </row>
    <row r="16" spans="1:14" ht="26">
      <c r="B16" s="15" t="s">
        <v>417</v>
      </c>
      <c r="C16" s="3">
        <v>0</v>
      </c>
      <c r="D16" s="24" t="s">
        <v>139</v>
      </c>
      <c r="E16" s="3">
        <v>0</v>
      </c>
      <c r="F16" s="24" t="s">
        <v>139</v>
      </c>
      <c r="G16" s="3">
        <v>0</v>
      </c>
      <c r="H16" s="24" t="s">
        <v>139</v>
      </c>
      <c r="I16" s="3">
        <v>0</v>
      </c>
      <c r="J16" s="24" t="s">
        <v>139</v>
      </c>
      <c r="K16" s="3">
        <v>0</v>
      </c>
      <c r="L16" s="24" t="s">
        <v>139</v>
      </c>
      <c r="M16" s="3">
        <v>0</v>
      </c>
      <c r="N16" s="9" t="s">
        <v>139</v>
      </c>
    </row>
    <row r="17" spans="1:14" ht="12">
      <c r="A17" s="8"/>
      <c r="B17" s="20" t="s">
        <v>163</v>
      </c>
      <c r="C17" s="6">
        <v>38</v>
      </c>
      <c r="D17" s="26">
        <v>6.6</v>
      </c>
      <c r="E17" s="6">
        <v>16</v>
      </c>
      <c r="F17" s="26">
        <v>24.1</v>
      </c>
      <c r="G17" s="6">
        <v>11</v>
      </c>
      <c r="H17" s="26">
        <v>37.799999999999997</v>
      </c>
      <c r="I17" s="6">
        <v>18</v>
      </c>
      <c r="J17" s="26">
        <v>17.3</v>
      </c>
      <c r="K17" s="6">
        <v>22</v>
      </c>
      <c r="L17" s="26">
        <v>48.9</v>
      </c>
      <c r="M17" s="6">
        <v>29</v>
      </c>
      <c r="N17" s="7">
        <v>5.2</v>
      </c>
    </row>
    <row r="18" spans="1:14">
      <c r="A18" s="49" t="s">
        <v>164</v>
      </c>
      <c r="B18" s="50"/>
      <c r="C18" s="6">
        <v>335</v>
      </c>
      <c r="D18" s="26">
        <v>6.9</v>
      </c>
      <c r="E18" s="6">
        <v>66</v>
      </c>
      <c r="F18" s="26">
        <v>16.600000000000001</v>
      </c>
      <c r="G18" s="6">
        <v>35</v>
      </c>
      <c r="H18" s="26">
        <v>32.200000000000003</v>
      </c>
      <c r="I18" s="6">
        <v>92</v>
      </c>
      <c r="J18" s="26">
        <v>32.9</v>
      </c>
      <c r="K18" s="6">
        <v>123</v>
      </c>
      <c r="L18" s="26">
        <v>82.1</v>
      </c>
      <c r="M18" s="6">
        <v>218</v>
      </c>
      <c r="N18" s="7">
        <v>9.6</v>
      </c>
    </row>
    <row r="19" spans="1:14">
      <c r="A19" s="49" t="s">
        <v>124</v>
      </c>
      <c r="B19" s="43"/>
      <c r="D19" s="23"/>
      <c r="F19" s="23"/>
      <c r="H19" s="23"/>
      <c r="J19" s="23"/>
      <c r="L19" s="23"/>
    </row>
    <row r="20" spans="1:14" ht="24">
      <c r="B20" s="15" t="s">
        <v>125</v>
      </c>
      <c r="C20" s="3">
        <v>0</v>
      </c>
      <c r="D20" s="24" t="s">
        <v>139</v>
      </c>
      <c r="E20" s="3">
        <v>0</v>
      </c>
      <c r="F20" s="24" t="s">
        <v>139</v>
      </c>
      <c r="G20" s="3">
        <v>0</v>
      </c>
      <c r="H20" s="24" t="s">
        <v>139</v>
      </c>
      <c r="I20" s="3">
        <v>0</v>
      </c>
      <c r="J20" s="24" t="s">
        <v>139</v>
      </c>
      <c r="K20" s="3">
        <v>0</v>
      </c>
      <c r="L20" s="24" t="s">
        <v>139</v>
      </c>
      <c r="M20" s="3">
        <v>0</v>
      </c>
      <c r="N20" s="9" t="s">
        <v>139</v>
      </c>
    </row>
    <row r="21" spans="1:14" ht="12">
      <c r="B21" s="15" t="s">
        <v>126</v>
      </c>
      <c r="C21" s="3">
        <v>0</v>
      </c>
      <c r="D21" s="24" t="s">
        <v>139</v>
      </c>
      <c r="E21" s="3">
        <v>0</v>
      </c>
      <c r="F21" s="24" t="s">
        <v>139</v>
      </c>
      <c r="G21" s="3">
        <v>0</v>
      </c>
      <c r="H21" s="24" t="s">
        <v>139</v>
      </c>
      <c r="I21" s="3">
        <v>0</v>
      </c>
      <c r="J21" s="24" t="s">
        <v>139</v>
      </c>
      <c r="K21" s="3">
        <v>0</v>
      </c>
      <c r="L21" s="24" t="s">
        <v>139</v>
      </c>
      <c r="M21" s="3">
        <v>0</v>
      </c>
      <c r="N21" s="9" t="s">
        <v>139</v>
      </c>
    </row>
    <row r="22" spans="1:14" ht="12">
      <c r="B22" s="15" t="s">
        <v>128</v>
      </c>
      <c r="C22" s="3">
        <v>0</v>
      </c>
      <c r="D22" s="24" t="s">
        <v>139</v>
      </c>
      <c r="E22" s="3">
        <v>0</v>
      </c>
      <c r="F22" s="24" t="s">
        <v>139</v>
      </c>
      <c r="G22" s="3">
        <v>0</v>
      </c>
      <c r="H22" s="24" t="s">
        <v>139</v>
      </c>
      <c r="I22" s="3">
        <v>0</v>
      </c>
      <c r="J22" s="24" t="s">
        <v>139</v>
      </c>
      <c r="K22" s="3">
        <v>0</v>
      </c>
      <c r="L22" s="24" t="s">
        <v>139</v>
      </c>
      <c r="M22" s="3">
        <v>0</v>
      </c>
      <c r="N22" s="9" t="s">
        <v>139</v>
      </c>
    </row>
    <row r="23" spans="1:14" ht="14">
      <c r="B23" s="15" t="s">
        <v>179</v>
      </c>
      <c r="C23" s="3">
        <v>0</v>
      </c>
      <c r="D23" s="24" t="s">
        <v>139</v>
      </c>
      <c r="E23" s="3">
        <v>0</v>
      </c>
      <c r="F23" s="24" t="s">
        <v>139</v>
      </c>
      <c r="G23" s="3">
        <v>0</v>
      </c>
      <c r="H23" s="24" t="s">
        <v>139</v>
      </c>
      <c r="I23" s="3">
        <v>0</v>
      </c>
      <c r="J23" s="24" t="s">
        <v>139</v>
      </c>
      <c r="K23" s="3">
        <v>0</v>
      </c>
      <c r="L23" s="24" t="s">
        <v>139</v>
      </c>
      <c r="M23" s="3">
        <v>0</v>
      </c>
      <c r="N23" s="9" t="s">
        <v>139</v>
      </c>
    </row>
    <row r="24" spans="1:14">
      <c r="A24" s="49" t="s">
        <v>165</v>
      </c>
      <c r="B24" s="50"/>
      <c r="C24" s="6">
        <v>3</v>
      </c>
      <c r="D24" s="26">
        <v>23.1</v>
      </c>
      <c r="E24" s="6">
        <v>1</v>
      </c>
      <c r="F24" s="26">
        <v>51.2</v>
      </c>
      <c r="G24" s="6">
        <v>0</v>
      </c>
      <c r="H24" s="26">
        <v>148.19999999999999</v>
      </c>
      <c r="I24" s="6">
        <v>2</v>
      </c>
      <c r="J24" s="26">
        <v>79</v>
      </c>
      <c r="K24" s="6">
        <v>2</v>
      </c>
      <c r="L24" s="26">
        <v>128.69999999999999</v>
      </c>
      <c r="M24" s="6">
        <v>2</v>
      </c>
      <c r="N24" s="7">
        <v>16.899999999999999</v>
      </c>
    </row>
    <row r="25" spans="1:14">
      <c r="A25" s="49" t="s">
        <v>166</v>
      </c>
      <c r="B25" s="50"/>
      <c r="C25" s="6">
        <v>222</v>
      </c>
      <c r="D25" s="26">
        <v>7.8</v>
      </c>
      <c r="E25" s="6">
        <v>52</v>
      </c>
      <c r="F25" s="26">
        <v>22</v>
      </c>
      <c r="G25" s="6">
        <v>26</v>
      </c>
      <c r="H25" s="26">
        <v>34.299999999999997</v>
      </c>
      <c r="I25" s="6">
        <v>61</v>
      </c>
      <c r="J25" s="26">
        <v>28.8</v>
      </c>
      <c r="K25" s="6">
        <v>85</v>
      </c>
      <c r="L25" s="26">
        <v>93.8</v>
      </c>
      <c r="M25" s="6">
        <v>136</v>
      </c>
      <c r="N25" s="7">
        <v>9.5</v>
      </c>
    </row>
    <row r="26" spans="1:14" ht="13">
      <c r="A26" s="48" t="s">
        <v>167</v>
      </c>
      <c r="B26" s="48"/>
      <c r="C26" s="48"/>
      <c r="D26" s="48"/>
      <c r="E26" s="48"/>
      <c r="F26" s="48"/>
      <c r="G26" s="48"/>
      <c r="H26" s="48"/>
      <c r="I26" s="48"/>
      <c r="J26" s="48"/>
      <c r="K26" s="48"/>
      <c r="L26" s="48"/>
      <c r="M26" s="48"/>
      <c r="N26" s="48"/>
    </row>
    <row r="27" spans="1:14">
      <c r="A27" s="49" t="s">
        <v>104</v>
      </c>
      <c r="B27" s="43"/>
      <c r="D27" s="23"/>
      <c r="F27" s="23"/>
      <c r="H27" s="23"/>
      <c r="J27" s="23"/>
      <c r="L27" s="23"/>
    </row>
    <row r="28" spans="1:14" ht="12">
      <c r="B28" s="15" t="s">
        <v>105</v>
      </c>
      <c r="C28" s="3">
        <v>0</v>
      </c>
      <c r="D28" s="24" t="s">
        <v>139</v>
      </c>
      <c r="E28" s="3">
        <v>0</v>
      </c>
      <c r="F28" s="24" t="s">
        <v>139</v>
      </c>
      <c r="G28" s="3">
        <v>0</v>
      </c>
      <c r="H28" s="24" t="s">
        <v>139</v>
      </c>
      <c r="I28" s="3">
        <v>0</v>
      </c>
      <c r="J28" s="24" t="s">
        <v>139</v>
      </c>
      <c r="K28" s="3">
        <v>0</v>
      </c>
      <c r="L28" s="24" t="s">
        <v>139</v>
      </c>
      <c r="M28" s="3">
        <v>0</v>
      </c>
      <c r="N28" s="9" t="s">
        <v>139</v>
      </c>
    </row>
    <row r="29" spans="1:14" ht="12">
      <c r="B29" s="15" t="s">
        <v>106</v>
      </c>
      <c r="C29" s="3">
        <v>0</v>
      </c>
      <c r="D29" s="24" t="s">
        <v>139</v>
      </c>
      <c r="E29" s="3">
        <v>0</v>
      </c>
      <c r="F29" s="24" t="s">
        <v>139</v>
      </c>
      <c r="G29" s="3">
        <v>0</v>
      </c>
      <c r="H29" s="24" t="s">
        <v>139</v>
      </c>
      <c r="I29" s="3">
        <v>0</v>
      </c>
      <c r="J29" s="24" t="s">
        <v>139</v>
      </c>
      <c r="K29" s="3">
        <v>0</v>
      </c>
      <c r="L29" s="24" t="s">
        <v>139</v>
      </c>
      <c r="M29" s="3">
        <v>0</v>
      </c>
      <c r="N29" s="9" t="s">
        <v>139</v>
      </c>
    </row>
    <row r="30" spans="1:14" ht="14">
      <c r="B30" s="15" t="s">
        <v>416</v>
      </c>
      <c r="C30" s="3">
        <v>32</v>
      </c>
      <c r="D30" s="25">
        <v>5.0999999999999996</v>
      </c>
      <c r="E30" s="3">
        <v>16</v>
      </c>
      <c r="F30" s="25">
        <v>12.3</v>
      </c>
      <c r="G30" s="3">
        <v>8</v>
      </c>
      <c r="H30" s="25">
        <v>15.6</v>
      </c>
      <c r="I30" s="3">
        <v>12</v>
      </c>
      <c r="J30" s="25">
        <v>21.5</v>
      </c>
      <c r="K30" s="3">
        <v>13</v>
      </c>
      <c r="L30" s="25">
        <v>40.799999999999997</v>
      </c>
      <c r="M30" s="3">
        <v>25</v>
      </c>
      <c r="N30" s="4">
        <v>6.4</v>
      </c>
    </row>
    <row r="31" spans="1:14" ht="12">
      <c r="A31" s="8"/>
      <c r="B31" s="20" t="s">
        <v>393</v>
      </c>
      <c r="C31" s="6">
        <v>111</v>
      </c>
      <c r="D31" s="26">
        <v>14.3</v>
      </c>
      <c r="E31" s="6">
        <v>25</v>
      </c>
      <c r="F31" s="26">
        <v>19.8</v>
      </c>
      <c r="G31" s="6">
        <v>8</v>
      </c>
      <c r="H31" s="26">
        <v>13.2</v>
      </c>
      <c r="I31" s="6">
        <v>30</v>
      </c>
      <c r="J31" s="26">
        <v>40.799999999999997</v>
      </c>
      <c r="K31" s="6">
        <v>24</v>
      </c>
      <c r="L31" s="26">
        <v>71.8</v>
      </c>
      <c r="M31" s="6">
        <v>66</v>
      </c>
      <c r="N31" s="7">
        <v>20.2</v>
      </c>
    </row>
    <row r="32" spans="1:14" ht="12">
      <c r="B32" s="15" t="s">
        <v>110</v>
      </c>
      <c r="C32" s="3">
        <v>3</v>
      </c>
      <c r="D32" s="25">
        <v>11</v>
      </c>
      <c r="E32" s="3">
        <v>1</v>
      </c>
      <c r="F32" s="25">
        <v>40.299999999999997</v>
      </c>
      <c r="G32" s="3">
        <v>0</v>
      </c>
      <c r="H32" s="25">
        <v>37</v>
      </c>
      <c r="I32" s="3">
        <v>3</v>
      </c>
      <c r="J32" s="25">
        <v>30.4</v>
      </c>
      <c r="K32" s="3">
        <v>4</v>
      </c>
      <c r="L32" s="25">
        <v>53.5</v>
      </c>
      <c r="M32" s="3">
        <v>3</v>
      </c>
      <c r="N32" s="4">
        <v>13.1</v>
      </c>
    </row>
    <row r="33" spans="1:14" ht="12">
      <c r="B33" s="15" t="s">
        <v>120</v>
      </c>
      <c r="C33" s="3">
        <v>7</v>
      </c>
      <c r="D33" s="25">
        <v>15</v>
      </c>
      <c r="E33" s="3">
        <v>2</v>
      </c>
      <c r="F33" s="25">
        <v>47.2</v>
      </c>
      <c r="G33" s="3">
        <v>0</v>
      </c>
      <c r="H33" s="24" t="s">
        <v>139</v>
      </c>
      <c r="I33" s="3">
        <v>0</v>
      </c>
      <c r="J33" s="24" t="s">
        <v>139</v>
      </c>
      <c r="K33" s="3">
        <v>0</v>
      </c>
      <c r="L33" s="24" t="s">
        <v>139</v>
      </c>
      <c r="M33" s="3">
        <v>3</v>
      </c>
      <c r="N33" s="4">
        <v>23</v>
      </c>
    </row>
    <row r="34" spans="1:14" ht="26">
      <c r="B34" s="15" t="s">
        <v>417</v>
      </c>
      <c r="C34" s="3">
        <v>0</v>
      </c>
      <c r="D34" s="24" t="s">
        <v>139</v>
      </c>
      <c r="E34" s="3">
        <v>0</v>
      </c>
      <c r="F34" s="24" t="s">
        <v>139</v>
      </c>
      <c r="G34" s="3">
        <v>0</v>
      </c>
      <c r="H34" s="24" t="s">
        <v>139</v>
      </c>
      <c r="I34" s="3">
        <v>0</v>
      </c>
      <c r="J34" s="24" t="s">
        <v>139</v>
      </c>
      <c r="K34" s="3">
        <v>0</v>
      </c>
      <c r="L34" s="24" t="s">
        <v>139</v>
      </c>
      <c r="M34" s="3">
        <v>0</v>
      </c>
      <c r="N34" s="9" t="s">
        <v>139</v>
      </c>
    </row>
    <row r="35" spans="1:14" ht="12">
      <c r="A35" s="8"/>
      <c r="B35" s="20" t="s">
        <v>163</v>
      </c>
      <c r="C35" s="6">
        <v>31</v>
      </c>
      <c r="D35" s="26">
        <v>5.3</v>
      </c>
      <c r="E35" s="6">
        <v>14</v>
      </c>
      <c r="F35" s="26">
        <v>17.5</v>
      </c>
      <c r="G35" s="6">
        <v>5</v>
      </c>
      <c r="H35" s="26">
        <v>51.7</v>
      </c>
      <c r="I35" s="6">
        <v>16</v>
      </c>
      <c r="J35" s="26">
        <v>27.1</v>
      </c>
      <c r="K35" s="6">
        <v>14</v>
      </c>
      <c r="L35" s="26">
        <v>48.6</v>
      </c>
      <c r="M35" s="6">
        <v>24</v>
      </c>
      <c r="N35" s="7">
        <v>5.7</v>
      </c>
    </row>
    <row r="36" spans="1:14">
      <c r="A36" s="49" t="s">
        <v>164</v>
      </c>
      <c r="B36" s="50"/>
      <c r="C36" s="6">
        <v>262</v>
      </c>
      <c r="D36" s="26">
        <v>6.5</v>
      </c>
      <c r="E36" s="6">
        <v>59</v>
      </c>
      <c r="F36" s="26">
        <v>17.5</v>
      </c>
      <c r="G36" s="6">
        <v>25</v>
      </c>
      <c r="H36" s="26">
        <v>22.1</v>
      </c>
      <c r="I36" s="6">
        <v>126</v>
      </c>
      <c r="J36" s="26">
        <v>40.5</v>
      </c>
      <c r="K36" s="6">
        <v>63</v>
      </c>
      <c r="L36" s="26">
        <v>103.2</v>
      </c>
      <c r="M36" s="6">
        <v>189</v>
      </c>
      <c r="N36" s="7">
        <v>12</v>
      </c>
    </row>
    <row r="37" spans="1:14">
      <c r="A37" s="49" t="s">
        <v>124</v>
      </c>
      <c r="B37" s="43"/>
      <c r="D37" s="23"/>
      <c r="F37" s="23"/>
      <c r="H37" s="23"/>
      <c r="J37" s="23"/>
      <c r="L37" s="23"/>
    </row>
    <row r="38" spans="1:14" ht="24">
      <c r="B38" s="15" t="s">
        <v>125</v>
      </c>
      <c r="C38" s="3">
        <v>0</v>
      </c>
      <c r="D38" s="24" t="s">
        <v>139</v>
      </c>
      <c r="E38" s="3">
        <v>0</v>
      </c>
      <c r="F38" s="24" t="s">
        <v>139</v>
      </c>
      <c r="G38" s="3">
        <v>0</v>
      </c>
      <c r="H38" s="24" t="s">
        <v>139</v>
      </c>
      <c r="I38" s="3">
        <v>0</v>
      </c>
      <c r="J38" s="24" t="s">
        <v>139</v>
      </c>
      <c r="K38" s="3">
        <v>0</v>
      </c>
      <c r="L38" s="24" t="s">
        <v>139</v>
      </c>
      <c r="M38" s="3">
        <v>0</v>
      </c>
      <c r="N38" s="9" t="s">
        <v>139</v>
      </c>
    </row>
    <row r="39" spans="1:14" ht="12">
      <c r="B39" s="15" t="s">
        <v>126</v>
      </c>
      <c r="C39" s="3">
        <v>0</v>
      </c>
      <c r="D39" s="24" t="s">
        <v>139</v>
      </c>
      <c r="E39" s="3">
        <v>0</v>
      </c>
      <c r="F39" s="24" t="s">
        <v>139</v>
      </c>
      <c r="G39" s="3">
        <v>0</v>
      </c>
      <c r="H39" s="24" t="s">
        <v>139</v>
      </c>
      <c r="I39" s="3">
        <v>0</v>
      </c>
      <c r="J39" s="24" t="s">
        <v>139</v>
      </c>
      <c r="K39" s="3">
        <v>0</v>
      </c>
      <c r="L39" s="24" t="s">
        <v>139</v>
      </c>
      <c r="M39" s="3">
        <v>0</v>
      </c>
      <c r="N39" s="9" t="s">
        <v>139</v>
      </c>
    </row>
    <row r="40" spans="1:14" ht="12">
      <c r="B40" s="15" t="s">
        <v>128</v>
      </c>
      <c r="C40" s="3">
        <v>0</v>
      </c>
      <c r="D40" s="24" t="s">
        <v>139</v>
      </c>
      <c r="E40" s="3">
        <v>0</v>
      </c>
      <c r="F40" s="24" t="s">
        <v>139</v>
      </c>
      <c r="G40" s="3">
        <v>0</v>
      </c>
      <c r="H40" s="24" t="s">
        <v>139</v>
      </c>
      <c r="I40" s="3">
        <v>0</v>
      </c>
      <c r="J40" s="24" t="s">
        <v>139</v>
      </c>
      <c r="K40" s="3">
        <v>0</v>
      </c>
      <c r="L40" s="24" t="s">
        <v>139</v>
      </c>
      <c r="M40" s="3">
        <v>0</v>
      </c>
      <c r="N40" s="9" t="s">
        <v>139</v>
      </c>
    </row>
    <row r="41" spans="1:14" ht="14">
      <c r="B41" s="15" t="s">
        <v>179</v>
      </c>
      <c r="C41" s="3">
        <v>0</v>
      </c>
      <c r="D41" s="24" t="s">
        <v>139</v>
      </c>
      <c r="E41" s="3">
        <v>0</v>
      </c>
      <c r="F41" s="24" t="s">
        <v>139</v>
      </c>
      <c r="G41" s="3">
        <v>0</v>
      </c>
      <c r="H41" s="24" t="s">
        <v>139</v>
      </c>
      <c r="I41" s="3">
        <v>0</v>
      </c>
      <c r="J41" s="24" t="s">
        <v>139</v>
      </c>
      <c r="K41" s="3">
        <v>0</v>
      </c>
      <c r="L41" s="24" t="s">
        <v>139</v>
      </c>
      <c r="M41" s="3">
        <v>0</v>
      </c>
      <c r="N41" s="9" t="s">
        <v>139</v>
      </c>
    </row>
    <row r="42" spans="1:14">
      <c r="A42" s="49" t="s">
        <v>165</v>
      </c>
      <c r="B42" s="50"/>
      <c r="C42" s="6">
        <v>4</v>
      </c>
      <c r="D42" s="26">
        <v>15.3</v>
      </c>
      <c r="E42" s="6">
        <v>2</v>
      </c>
      <c r="F42" s="26">
        <v>36.9</v>
      </c>
      <c r="G42" s="6">
        <v>0</v>
      </c>
      <c r="H42" s="26">
        <v>148.19999999999999</v>
      </c>
      <c r="I42" s="6">
        <v>2</v>
      </c>
      <c r="J42" s="26">
        <v>68.900000000000006</v>
      </c>
      <c r="K42" s="6">
        <v>1</v>
      </c>
      <c r="L42" s="26">
        <v>146.6</v>
      </c>
      <c r="M42" s="6">
        <v>2</v>
      </c>
      <c r="N42" s="7">
        <v>17.600000000000001</v>
      </c>
    </row>
    <row r="43" spans="1:14">
      <c r="A43" s="49" t="s">
        <v>166</v>
      </c>
      <c r="B43" s="50"/>
      <c r="C43" s="6">
        <v>154</v>
      </c>
      <c r="D43" s="26">
        <v>8</v>
      </c>
      <c r="E43" s="6">
        <v>43</v>
      </c>
      <c r="F43" s="26">
        <v>19.600000000000001</v>
      </c>
      <c r="G43" s="6">
        <v>16</v>
      </c>
      <c r="H43" s="26">
        <v>32.799999999999997</v>
      </c>
      <c r="I43" s="6">
        <v>63</v>
      </c>
      <c r="J43" s="26">
        <v>41.5</v>
      </c>
      <c r="K43" s="6">
        <v>45</v>
      </c>
      <c r="L43" s="26">
        <v>77.5</v>
      </c>
      <c r="M43" s="6">
        <v>109</v>
      </c>
      <c r="N43" s="7">
        <v>7.9</v>
      </c>
    </row>
    <row r="44" spans="1:14">
      <c r="A44" s="48" t="s">
        <v>142</v>
      </c>
      <c r="B44" s="48"/>
      <c r="C44" s="48"/>
      <c r="D44" s="48"/>
      <c r="E44" s="48"/>
      <c r="F44" s="48"/>
      <c r="G44" s="48"/>
      <c r="H44" s="48"/>
      <c r="I44" s="48"/>
      <c r="J44" s="48"/>
      <c r="K44" s="48"/>
      <c r="L44" s="48"/>
      <c r="M44" s="48"/>
      <c r="N44" s="48"/>
    </row>
    <row r="45" spans="1:14">
      <c r="A45" s="49" t="s">
        <v>104</v>
      </c>
      <c r="B45" s="43"/>
      <c r="D45" s="23"/>
      <c r="F45" s="23"/>
      <c r="H45" s="23"/>
      <c r="J45" s="23"/>
      <c r="L45" s="23"/>
    </row>
    <row r="46" spans="1:14" ht="12">
      <c r="B46" s="15" t="s">
        <v>105</v>
      </c>
      <c r="C46" s="3">
        <v>0</v>
      </c>
      <c r="D46" s="24" t="s">
        <v>139</v>
      </c>
      <c r="E46" s="3">
        <v>0</v>
      </c>
      <c r="F46" s="24" t="s">
        <v>139</v>
      </c>
      <c r="G46" s="3">
        <v>0</v>
      </c>
      <c r="H46" s="24" t="s">
        <v>139</v>
      </c>
      <c r="I46" s="3">
        <v>0</v>
      </c>
      <c r="J46" s="24" t="s">
        <v>139</v>
      </c>
      <c r="K46" s="3">
        <v>0</v>
      </c>
      <c r="L46" s="24" t="s">
        <v>139</v>
      </c>
      <c r="M46" s="3">
        <v>0</v>
      </c>
      <c r="N46" s="9" t="s">
        <v>139</v>
      </c>
    </row>
    <row r="47" spans="1:14" ht="12">
      <c r="B47" s="15" t="s">
        <v>106</v>
      </c>
      <c r="C47" s="3">
        <v>0</v>
      </c>
      <c r="D47" s="24" t="s">
        <v>139</v>
      </c>
      <c r="E47" s="3">
        <v>0</v>
      </c>
      <c r="F47" s="24" t="s">
        <v>139</v>
      </c>
      <c r="G47" s="3">
        <v>0</v>
      </c>
      <c r="H47" s="24" t="s">
        <v>139</v>
      </c>
      <c r="I47" s="3">
        <v>0</v>
      </c>
      <c r="J47" s="24" t="s">
        <v>139</v>
      </c>
      <c r="K47" s="3">
        <v>0</v>
      </c>
      <c r="L47" s="24" t="s">
        <v>139</v>
      </c>
      <c r="M47" s="3">
        <v>0</v>
      </c>
      <c r="N47" s="9" t="s">
        <v>139</v>
      </c>
    </row>
    <row r="48" spans="1:14" ht="14">
      <c r="B48" s="15" t="s">
        <v>416</v>
      </c>
      <c r="C48" s="3">
        <v>36</v>
      </c>
      <c r="D48" s="25">
        <v>5.0999999999999996</v>
      </c>
      <c r="E48" s="3">
        <v>16</v>
      </c>
      <c r="F48" s="25">
        <v>15.2</v>
      </c>
      <c r="G48" s="3">
        <v>8</v>
      </c>
      <c r="H48" s="25">
        <v>24.7</v>
      </c>
      <c r="I48" s="3">
        <v>12</v>
      </c>
      <c r="J48" s="25">
        <v>19.8</v>
      </c>
      <c r="K48" s="3">
        <v>20</v>
      </c>
      <c r="L48" s="25">
        <v>40.4</v>
      </c>
      <c r="M48" s="3">
        <v>28</v>
      </c>
      <c r="N48" s="4">
        <v>5.4</v>
      </c>
    </row>
    <row r="49" spans="1:14" ht="12">
      <c r="A49" s="8"/>
      <c r="B49" s="20" t="s">
        <v>393</v>
      </c>
      <c r="C49" s="6">
        <v>110</v>
      </c>
      <c r="D49" s="26">
        <v>9.5</v>
      </c>
      <c r="E49" s="6">
        <v>22</v>
      </c>
      <c r="F49" s="26">
        <v>14.8</v>
      </c>
      <c r="G49" s="6">
        <v>9</v>
      </c>
      <c r="H49" s="26">
        <v>26.3</v>
      </c>
      <c r="I49" s="6">
        <v>28</v>
      </c>
      <c r="J49" s="26">
        <v>40.4</v>
      </c>
      <c r="K49" s="6">
        <v>36</v>
      </c>
      <c r="L49" s="26">
        <v>79.099999999999994</v>
      </c>
      <c r="M49" s="6">
        <v>64</v>
      </c>
      <c r="N49" s="7">
        <v>16.3</v>
      </c>
    </row>
    <row r="50" spans="1:14" ht="12">
      <c r="B50" s="15" t="s">
        <v>110</v>
      </c>
      <c r="C50" s="3">
        <v>3</v>
      </c>
      <c r="D50" s="25">
        <v>11.3</v>
      </c>
      <c r="E50" s="3">
        <v>0</v>
      </c>
      <c r="F50" s="25">
        <v>29.6</v>
      </c>
      <c r="G50" s="3">
        <v>0</v>
      </c>
      <c r="H50" s="25">
        <v>54.9</v>
      </c>
      <c r="I50" s="3">
        <v>3</v>
      </c>
      <c r="J50" s="25">
        <v>29.1</v>
      </c>
      <c r="K50" s="3">
        <v>2</v>
      </c>
      <c r="L50" s="25">
        <v>48</v>
      </c>
      <c r="M50" s="3">
        <v>2</v>
      </c>
      <c r="N50" s="4">
        <v>10.6</v>
      </c>
    </row>
    <row r="51" spans="1:14" ht="12">
      <c r="B51" s="15" t="s">
        <v>120</v>
      </c>
      <c r="C51" s="3">
        <v>2</v>
      </c>
      <c r="D51" s="25">
        <v>19.8</v>
      </c>
      <c r="E51" s="3">
        <v>0</v>
      </c>
      <c r="F51" s="24" t="s">
        <v>139</v>
      </c>
      <c r="G51" s="3">
        <v>0</v>
      </c>
      <c r="H51" s="24" t="s">
        <v>139</v>
      </c>
      <c r="I51" s="3">
        <v>0</v>
      </c>
      <c r="J51" s="24" t="s">
        <v>139</v>
      </c>
      <c r="K51" s="3">
        <v>0</v>
      </c>
      <c r="L51" s="24" t="s">
        <v>139</v>
      </c>
      <c r="M51" s="3">
        <v>0</v>
      </c>
      <c r="N51" s="4">
        <v>123.5</v>
      </c>
    </row>
    <row r="52" spans="1:14" ht="26">
      <c r="B52" s="15" t="s">
        <v>417</v>
      </c>
      <c r="C52" s="3">
        <v>0</v>
      </c>
      <c r="D52" s="24" t="s">
        <v>139</v>
      </c>
      <c r="E52" s="3">
        <v>0</v>
      </c>
      <c r="F52" s="24" t="s">
        <v>139</v>
      </c>
      <c r="G52" s="3">
        <v>0</v>
      </c>
      <c r="H52" s="24" t="s">
        <v>139</v>
      </c>
      <c r="I52" s="3">
        <v>0</v>
      </c>
      <c r="J52" s="24" t="s">
        <v>139</v>
      </c>
      <c r="K52" s="3">
        <v>0</v>
      </c>
      <c r="L52" s="24" t="s">
        <v>139</v>
      </c>
      <c r="M52" s="3">
        <v>0</v>
      </c>
      <c r="N52" s="9" t="s">
        <v>139</v>
      </c>
    </row>
    <row r="53" spans="1:14" ht="12">
      <c r="A53" s="8"/>
      <c r="B53" s="20" t="s">
        <v>163</v>
      </c>
      <c r="C53" s="6">
        <v>21</v>
      </c>
      <c r="D53" s="26">
        <v>9.5</v>
      </c>
      <c r="E53" s="6">
        <v>6</v>
      </c>
      <c r="F53" s="26">
        <v>37.5</v>
      </c>
      <c r="G53" s="6">
        <v>4</v>
      </c>
      <c r="H53" s="26">
        <v>50.6</v>
      </c>
      <c r="I53" s="6">
        <v>10</v>
      </c>
      <c r="J53" s="26">
        <v>26.8</v>
      </c>
      <c r="K53" s="6">
        <v>9</v>
      </c>
      <c r="L53" s="26">
        <v>40.4</v>
      </c>
      <c r="M53" s="6">
        <v>15</v>
      </c>
      <c r="N53" s="7">
        <v>8.6999999999999993</v>
      </c>
    </row>
    <row r="54" spans="1:14">
      <c r="A54" s="49" t="s">
        <v>164</v>
      </c>
      <c r="B54" s="50"/>
      <c r="C54" s="6">
        <v>226</v>
      </c>
      <c r="D54" s="26">
        <v>5.6</v>
      </c>
      <c r="E54" s="6">
        <v>43</v>
      </c>
      <c r="F54" s="26">
        <v>18.399999999999999</v>
      </c>
      <c r="G54" s="6">
        <v>22</v>
      </c>
      <c r="H54" s="26">
        <v>31</v>
      </c>
      <c r="I54" s="6">
        <v>61</v>
      </c>
      <c r="J54" s="26">
        <v>45.7</v>
      </c>
      <c r="K54" s="6">
        <v>70</v>
      </c>
      <c r="L54" s="26">
        <v>72.7</v>
      </c>
      <c r="M54" s="6">
        <v>155</v>
      </c>
      <c r="N54" s="7">
        <v>10.7</v>
      </c>
    </row>
    <row r="55" spans="1:14">
      <c r="A55" s="49" t="s">
        <v>124</v>
      </c>
      <c r="B55" s="43"/>
      <c r="D55" s="23"/>
      <c r="F55" s="23"/>
      <c r="H55" s="23"/>
      <c r="J55" s="23"/>
      <c r="L55" s="23"/>
    </row>
    <row r="56" spans="1:14" ht="24">
      <c r="B56" s="15" t="s">
        <v>125</v>
      </c>
      <c r="C56" s="3">
        <v>0</v>
      </c>
      <c r="D56" s="24" t="s">
        <v>139</v>
      </c>
      <c r="E56" s="3">
        <v>0</v>
      </c>
      <c r="F56" s="24" t="s">
        <v>139</v>
      </c>
      <c r="G56" s="3">
        <v>0</v>
      </c>
      <c r="H56" s="24" t="s">
        <v>139</v>
      </c>
      <c r="I56" s="3">
        <v>0</v>
      </c>
      <c r="J56" s="24" t="s">
        <v>139</v>
      </c>
      <c r="K56" s="3">
        <v>0</v>
      </c>
      <c r="L56" s="24" t="s">
        <v>139</v>
      </c>
      <c r="M56" s="3">
        <v>0</v>
      </c>
      <c r="N56" s="9" t="s">
        <v>139</v>
      </c>
    </row>
    <row r="57" spans="1:14" ht="12">
      <c r="B57" s="15" t="s">
        <v>126</v>
      </c>
      <c r="C57" s="3">
        <v>0</v>
      </c>
      <c r="D57" s="24" t="s">
        <v>139</v>
      </c>
      <c r="E57" s="3">
        <v>0</v>
      </c>
      <c r="F57" s="24" t="s">
        <v>139</v>
      </c>
      <c r="G57" s="3">
        <v>0</v>
      </c>
      <c r="H57" s="24" t="s">
        <v>139</v>
      </c>
      <c r="I57" s="3">
        <v>0</v>
      </c>
      <c r="J57" s="24" t="s">
        <v>139</v>
      </c>
      <c r="K57" s="3">
        <v>0</v>
      </c>
      <c r="L57" s="24" t="s">
        <v>139</v>
      </c>
      <c r="M57" s="3">
        <v>0</v>
      </c>
      <c r="N57" s="9" t="s">
        <v>139</v>
      </c>
    </row>
    <row r="58" spans="1:14" ht="12">
      <c r="B58" s="15" t="s">
        <v>128</v>
      </c>
      <c r="C58" s="3">
        <v>0</v>
      </c>
      <c r="D58" s="24" t="s">
        <v>139</v>
      </c>
      <c r="E58" s="3">
        <v>0</v>
      </c>
      <c r="F58" s="24" t="s">
        <v>139</v>
      </c>
      <c r="G58" s="3">
        <v>0</v>
      </c>
      <c r="H58" s="24" t="s">
        <v>139</v>
      </c>
      <c r="I58" s="3">
        <v>0</v>
      </c>
      <c r="J58" s="24" t="s">
        <v>139</v>
      </c>
      <c r="K58" s="3">
        <v>0</v>
      </c>
      <c r="L58" s="24" t="s">
        <v>139</v>
      </c>
      <c r="M58" s="3">
        <v>0</v>
      </c>
      <c r="N58" s="9" t="s">
        <v>139</v>
      </c>
    </row>
    <row r="59" spans="1:14" ht="14">
      <c r="B59" s="15" t="s">
        <v>179</v>
      </c>
      <c r="C59" s="3">
        <v>0</v>
      </c>
      <c r="D59" s="25">
        <v>123.5</v>
      </c>
      <c r="E59" s="3">
        <v>0</v>
      </c>
      <c r="F59" s="25">
        <v>185.2</v>
      </c>
      <c r="G59" s="3">
        <v>0</v>
      </c>
      <c r="H59" s="25">
        <v>994.4</v>
      </c>
      <c r="I59" s="3">
        <v>0</v>
      </c>
      <c r="J59" s="24" t="s">
        <v>139</v>
      </c>
      <c r="K59" s="3">
        <v>0</v>
      </c>
      <c r="L59" s="24" t="s">
        <v>139</v>
      </c>
      <c r="M59" s="3">
        <v>0</v>
      </c>
      <c r="N59" s="9" t="s">
        <v>139</v>
      </c>
    </row>
    <row r="60" spans="1:14">
      <c r="A60" s="49" t="s">
        <v>165</v>
      </c>
      <c r="B60" s="50"/>
      <c r="C60" s="6">
        <v>4</v>
      </c>
      <c r="D60" s="26">
        <v>23.1</v>
      </c>
      <c r="E60" s="6">
        <v>3</v>
      </c>
      <c r="F60" s="26">
        <v>41.2</v>
      </c>
      <c r="G60" s="6">
        <v>3</v>
      </c>
      <c r="H60" s="26">
        <v>49.4</v>
      </c>
      <c r="I60" s="6">
        <v>1</v>
      </c>
      <c r="J60" s="26">
        <v>113.7</v>
      </c>
      <c r="K60" s="6">
        <v>2</v>
      </c>
      <c r="L60" s="26">
        <v>158.4</v>
      </c>
      <c r="M60" s="6">
        <v>2</v>
      </c>
      <c r="N60" s="7">
        <v>19.8</v>
      </c>
    </row>
    <row r="61" spans="1:14">
      <c r="A61" s="49" t="s">
        <v>166</v>
      </c>
      <c r="B61" s="50"/>
      <c r="C61" s="6">
        <v>137</v>
      </c>
      <c r="D61" s="26">
        <v>8.8000000000000007</v>
      </c>
      <c r="E61" s="6">
        <v>28</v>
      </c>
      <c r="F61" s="26">
        <v>23.6</v>
      </c>
      <c r="G61" s="6">
        <v>15</v>
      </c>
      <c r="H61" s="26">
        <v>41.2</v>
      </c>
      <c r="I61" s="6">
        <v>45</v>
      </c>
      <c r="J61" s="26">
        <v>28</v>
      </c>
      <c r="K61" s="6">
        <v>44</v>
      </c>
      <c r="L61" s="26">
        <v>67.599999999999994</v>
      </c>
      <c r="M61" s="6">
        <v>89</v>
      </c>
      <c r="N61" s="7">
        <v>10.3</v>
      </c>
    </row>
    <row r="62" spans="1:14">
      <c r="A62" s="48" t="s">
        <v>143</v>
      </c>
      <c r="B62" s="48"/>
      <c r="C62" s="48"/>
      <c r="D62" s="48"/>
      <c r="E62" s="48"/>
      <c r="F62" s="48"/>
      <c r="G62" s="48"/>
      <c r="H62" s="48"/>
      <c r="I62" s="48"/>
      <c r="J62" s="48"/>
      <c r="K62" s="48"/>
      <c r="L62" s="48"/>
      <c r="M62" s="48"/>
      <c r="N62" s="48"/>
    </row>
    <row r="63" spans="1:14">
      <c r="A63" s="49" t="s">
        <v>104</v>
      </c>
      <c r="B63" s="43"/>
      <c r="D63" s="23"/>
      <c r="F63" s="23"/>
      <c r="H63" s="23"/>
      <c r="J63" s="23"/>
      <c r="L63" s="23"/>
    </row>
    <row r="64" spans="1:14" ht="12">
      <c r="B64" s="15" t="s">
        <v>105</v>
      </c>
      <c r="C64" s="3">
        <v>0</v>
      </c>
      <c r="D64" s="24" t="s">
        <v>139</v>
      </c>
      <c r="E64" s="3">
        <v>0</v>
      </c>
      <c r="F64" s="24" t="s">
        <v>139</v>
      </c>
      <c r="G64" s="3">
        <v>0</v>
      </c>
      <c r="H64" s="24" t="s">
        <v>139</v>
      </c>
      <c r="I64" s="3">
        <v>0</v>
      </c>
      <c r="J64" s="24" t="s">
        <v>139</v>
      </c>
      <c r="K64" s="3">
        <v>0</v>
      </c>
      <c r="L64" s="24" t="s">
        <v>139</v>
      </c>
      <c r="M64" s="3">
        <v>0</v>
      </c>
      <c r="N64" s="9" t="s">
        <v>139</v>
      </c>
    </row>
    <row r="65" spans="1:14" ht="12">
      <c r="B65" s="15" t="s">
        <v>106</v>
      </c>
      <c r="C65" s="3">
        <v>0</v>
      </c>
      <c r="D65" s="24" t="s">
        <v>139</v>
      </c>
      <c r="E65" s="3">
        <v>0</v>
      </c>
      <c r="F65" s="24" t="s">
        <v>139</v>
      </c>
      <c r="G65" s="3">
        <v>0</v>
      </c>
      <c r="H65" s="24" t="s">
        <v>139</v>
      </c>
      <c r="I65" s="3">
        <v>0</v>
      </c>
      <c r="J65" s="24" t="s">
        <v>139</v>
      </c>
      <c r="K65" s="3">
        <v>0</v>
      </c>
      <c r="L65" s="24" t="s">
        <v>139</v>
      </c>
      <c r="M65" s="3">
        <v>0</v>
      </c>
      <c r="N65" s="9" t="s">
        <v>139</v>
      </c>
    </row>
    <row r="66" spans="1:14" ht="14">
      <c r="B66" s="15" t="s">
        <v>416</v>
      </c>
      <c r="C66" s="3">
        <v>35</v>
      </c>
      <c r="D66" s="25">
        <v>3.5</v>
      </c>
      <c r="E66" s="3">
        <v>14</v>
      </c>
      <c r="F66" s="25">
        <v>21.7</v>
      </c>
      <c r="G66" s="3">
        <v>8</v>
      </c>
      <c r="H66" s="25">
        <v>19.8</v>
      </c>
      <c r="I66" s="3">
        <v>11</v>
      </c>
      <c r="J66" s="25">
        <v>22</v>
      </c>
      <c r="K66" s="3">
        <v>22</v>
      </c>
      <c r="L66" s="25">
        <v>46.6</v>
      </c>
      <c r="M66" s="3">
        <v>28</v>
      </c>
      <c r="N66" s="4">
        <v>7.6</v>
      </c>
    </row>
    <row r="67" spans="1:14" ht="12">
      <c r="A67" s="8"/>
      <c r="B67" s="20" t="s">
        <v>393</v>
      </c>
      <c r="C67" s="6">
        <v>88</v>
      </c>
      <c r="D67" s="26">
        <v>7.1</v>
      </c>
      <c r="E67" s="6">
        <v>21</v>
      </c>
      <c r="F67" s="26">
        <v>27.9</v>
      </c>
      <c r="G67" s="6">
        <v>9</v>
      </c>
      <c r="H67" s="26">
        <v>20</v>
      </c>
      <c r="I67" s="6">
        <v>25</v>
      </c>
      <c r="J67" s="26">
        <v>32.1</v>
      </c>
      <c r="K67" s="6">
        <v>65</v>
      </c>
      <c r="L67" s="26">
        <v>74.3</v>
      </c>
      <c r="M67" s="6">
        <v>68</v>
      </c>
      <c r="N67" s="7">
        <v>15</v>
      </c>
    </row>
    <row r="68" spans="1:14" ht="12">
      <c r="B68" s="15" t="s">
        <v>110</v>
      </c>
      <c r="C68" s="3">
        <v>0</v>
      </c>
      <c r="D68" s="25">
        <v>92.5</v>
      </c>
      <c r="E68" s="3">
        <v>0</v>
      </c>
      <c r="F68" s="24" t="s">
        <v>139</v>
      </c>
      <c r="G68" s="3">
        <v>0</v>
      </c>
      <c r="H68" s="24" t="s">
        <v>139</v>
      </c>
      <c r="I68" s="3">
        <v>0</v>
      </c>
      <c r="J68" s="24" t="s">
        <v>139</v>
      </c>
      <c r="K68" s="3">
        <v>0</v>
      </c>
      <c r="L68" s="25">
        <v>329.3</v>
      </c>
      <c r="M68" s="3">
        <v>0</v>
      </c>
      <c r="N68" s="4">
        <v>291.39999999999998</v>
      </c>
    </row>
    <row r="69" spans="1:14" ht="12">
      <c r="B69" s="15" t="s">
        <v>120</v>
      </c>
      <c r="C69" s="3">
        <v>1</v>
      </c>
      <c r="D69" s="25">
        <v>17.600000000000001</v>
      </c>
      <c r="E69" s="3">
        <v>0</v>
      </c>
      <c r="F69" s="24" t="s">
        <v>139</v>
      </c>
      <c r="G69" s="3">
        <v>0</v>
      </c>
      <c r="H69" s="24" t="s">
        <v>139</v>
      </c>
      <c r="I69" s="3">
        <v>0</v>
      </c>
      <c r="J69" s="24" t="s">
        <v>139</v>
      </c>
      <c r="K69" s="3">
        <v>0</v>
      </c>
      <c r="L69" s="25">
        <v>658.5</v>
      </c>
      <c r="M69" s="3">
        <v>1</v>
      </c>
      <c r="N69" s="4">
        <v>49.3</v>
      </c>
    </row>
    <row r="70" spans="1:14" ht="26">
      <c r="B70" s="15" t="s">
        <v>417</v>
      </c>
      <c r="C70" s="3">
        <v>0</v>
      </c>
      <c r="D70" s="24" t="s">
        <v>139</v>
      </c>
      <c r="E70" s="3">
        <v>0</v>
      </c>
      <c r="F70" s="24" t="s">
        <v>139</v>
      </c>
      <c r="G70" s="3">
        <v>0</v>
      </c>
      <c r="H70" s="24" t="s">
        <v>139</v>
      </c>
      <c r="I70" s="3">
        <v>0</v>
      </c>
      <c r="J70" s="24" t="s">
        <v>139</v>
      </c>
      <c r="K70" s="3">
        <v>0</v>
      </c>
      <c r="L70" s="24" t="s">
        <v>139</v>
      </c>
      <c r="M70" s="3">
        <v>0</v>
      </c>
      <c r="N70" s="9" t="s">
        <v>139</v>
      </c>
    </row>
    <row r="71" spans="1:14" ht="12">
      <c r="A71" s="8"/>
      <c r="B71" s="20" t="s">
        <v>163</v>
      </c>
      <c r="C71" s="6">
        <v>12</v>
      </c>
      <c r="D71" s="26">
        <v>11.7</v>
      </c>
      <c r="E71" s="6">
        <v>2</v>
      </c>
      <c r="F71" s="26">
        <v>34.299999999999997</v>
      </c>
      <c r="G71" s="6">
        <v>1</v>
      </c>
      <c r="H71" s="26">
        <v>96.8</v>
      </c>
      <c r="I71" s="6">
        <v>3</v>
      </c>
      <c r="J71" s="26">
        <v>40.799999999999997</v>
      </c>
      <c r="K71" s="6">
        <v>8</v>
      </c>
      <c r="L71" s="26">
        <v>65.900000000000006</v>
      </c>
      <c r="M71" s="6">
        <v>9</v>
      </c>
      <c r="N71" s="7">
        <v>11.1</v>
      </c>
    </row>
    <row r="72" spans="1:14">
      <c r="A72" s="49" t="s">
        <v>164</v>
      </c>
      <c r="B72" s="50"/>
      <c r="C72" s="6">
        <v>176</v>
      </c>
      <c r="D72" s="26">
        <v>6.3</v>
      </c>
      <c r="E72" s="6">
        <v>32</v>
      </c>
      <c r="F72" s="26">
        <v>21.4</v>
      </c>
      <c r="G72" s="6">
        <v>16</v>
      </c>
      <c r="H72" s="26">
        <v>27.1</v>
      </c>
      <c r="I72" s="6">
        <v>42</v>
      </c>
      <c r="J72" s="26">
        <v>43.5</v>
      </c>
      <c r="K72" s="6">
        <v>121</v>
      </c>
      <c r="L72" s="26">
        <v>52.7</v>
      </c>
      <c r="M72" s="6">
        <v>129</v>
      </c>
      <c r="N72" s="7">
        <v>8.4</v>
      </c>
    </row>
    <row r="73" spans="1:14">
      <c r="A73" s="49" t="s">
        <v>124</v>
      </c>
      <c r="B73" s="43"/>
      <c r="D73" s="23"/>
      <c r="F73" s="23"/>
      <c r="H73" s="23"/>
      <c r="J73" s="23"/>
      <c r="L73" s="23"/>
    </row>
    <row r="74" spans="1:14" ht="24">
      <c r="B74" s="15" t="s">
        <v>125</v>
      </c>
      <c r="C74" s="3">
        <v>0</v>
      </c>
      <c r="D74" s="24" t="s">
        <v>139</v>
      </c>
      <c r="E74" s="3">
        <v>0</v>
      </c>
      <c r="F74" s="24" t="s">
        <v>139</v>
      </c>
      <c r="G74" s="3">
        <v>0</v>
      </c>
      <c r="H74" s="24" t="s">
        <v>139</v>
      </c>
      <c r="I74" s="3">
        <v>0</v>
      </c>
      <c r="J74" s="24" t="s">
        <v>139</v>
      </c>
      <c r="K74" s="3">
        <v>0</v>
      </c>
      <c r="L74" s="24" t="s">
        <v>139</v>
      </c>
      <c r="M74" s="3">
        <v>0</v>
      </c>
      <c r="N74" s="9" t="s">
        <v>139</v>
      </c>
    </row>
    <row r="75" spans="1:14" ht="12">
      <c r="B75" s="15" t="s">
        <v>126</v>
      </c>
      <c r="C75" s="3">
        <v>0</v>
      </c>
      <c r="D75" s="24" t="s">
        <v>139</v>
      </c>
      <c r="E75" s="3">
        <v>0</v>
      </c>
      <c r="F75" s="24" t="s">
        <v>139</v>
      </c>
      <c r="G75" s="3">
        <v>0</v>
      </c>
      <c r="H75" s="24" t="s">
        <v>139</v>
      </c>
      <c r="I75" s="3">
        <v>0</v>
      </c>
      <c r="J75" s="24" t="s">
        <v>139</v>
      </c>
      <c r="K75" s="3">
        <v>0</v>
      </c>
      <c r="L75" s="24" t="s">
        <v>139</v>
      </c>
      <c r="M75" s="3">
        <v>0</v>
      </c>
      <c r="N75" s="9" t="s">
        <v>139</v>
      </c>
    </row>
    <row r="76" spans="1:14" ht="12">
      <c r="B76" s="15" t="s">
        <v>128</v>
      </c>
      <c r="C76" s="3">
        <v>0</v>
      </c>
      <c r="D76" s="24" t="s">
        <v>139</v>
      </c>
      <c r="E76" s="3">
        <v>0</v>
      </c>
      <c r="F76" s="24" t="s">
        <v>139</v>
      </c>
      <c r="G76" s="3">
        <v>0</v>
      </c>
      <c r="H76" s="24" t="s">
        <v>139</v>
      </c>
      <c r="I76" s="3">
        <v>0</v>
      </c>
      <c r="J76" s="24" t="s">
        <v>139</v>
      </c>
      <c r="K76" s="3">
        <v>0</v>
      </c>
      <c r="L76" s="24" t="s">
        <v>139</v>
      </c>
      <c r="M76" s="3">
        <v>0</v>
      </c>
      <c r="N76" s="9" t="s">
        <v>139</v>
      </c>
    </row>
    <row r="77" spans="1:14" ht="14">
      <c r="B77" s="15" t="s">
        <v>179</v>
      </c>
      <c r="C77" s="3">
        <v>0</v>
      </c>
      <c r="D77" s="24" t="s">
        <v>139</v>
      </c>
      <c r="E77" s="3">
        <v>0</v>
      </c>
      <c r="F77" s="24" t="s">
        <v>139</v>
      </c>
      <c r="G77" s="3">
        <v>0</v>
      </c>
      <c r="H77" s="24" t="s">
        <v>139</v>
      </c>
      <c r="I77" s="3">
        <v>0</v>
      </c>
      <c r="J77" s="24" t="s">
        <v>139</v>
      </c>
      <c r="K77" s="3">
        <v>0</v>
      </c>
      <c r="L77" s="24" t="s">
        <v>139</v>
      </c>
      <c r="M77" s="3">
        <v>0</v>
      </c>
      <c r="N77" s="9" t="s">
        <v>139</v>
      </c>
    </row>
    <row r="78" spans="1:14">
      <c r="A78" s="49" t="s">
        <v>165</v>
      </c>
      <c r="B78" s="50"/>
      <c r="C78" s="6">
        <v>1</v>
      </c>
      <c r="D78" s="26">
        <v>37</v>
      </c>
      <c r="E78" s="6">
        <v>1</v>
      </c>
      <c r="F78" s="26">
        <v>93.8</v>
      </c>
      <c r="G78" s="6">
        <v>0</v>
      </c>
      <c r="H78" s="27" t="s">
        <v>139</v>
      </c>
      <c r="I78" s="6">
        <v>0</v>
      </c>
      <c r="J78" s="27" t="s">
        <v>139</v>
      </c>
      <c r="K78" s="6">
        <v>0</v>
      </c>
      <c r="L78" s="26">
        <v>2773.7</v>
      </c>
      <c r="M78" s="6">
        <v>1</v>
      </c>
      <c r="N78" s="7">
        <v>53.1</v>
      </c>
    </row>
    <row r="79" spans="1:14">
      <c r="A79" s="55" t="s">
        <v>166</v>
      </c>
      <c r="B79" s="56"/>
      <c r="C79" s="16">
        <v>112</v>
      </c>
      <c r="D79" s="29">
        <v>6.9</v>
      </c>
      <c r="E79" s="16">
        <v>22</v>
      </c>
      <c r="F79" s="29">
        <v>31.2</v>
      </c>
      <c r="G79" s="16">
        <v>12</v>
      </c>
      <c r="H79" s="29">
        <v>29.7</v>
      </c>
      <c r="I79" s="16">
        <v>32</v>
      </c>
      <c r="J79" s="29">
        <v>37.1</v>
      </c>
      <c r="K79" s="16">
        <v>66</v>
      </c>
      <c r="L79" s="29">
        <v>71.8</v>
      </c>
      <c r="M79" s="16">
        <v>84</v>
      </c>
      <c r="N79" s="17">
        <v>8.6</v>
      </c>
    </row>
    <row r="80" spans="1:14" ht="12.75" customHeight="1">
      <c r="A80" s="53" t="s">
        <v>418</v>
      </c>
      <c r="B80" s="43"/>
      <c r="C80" s="43"/>
      <c r="D80" s="43"/>
      <c r="E80" s="43"/>
      <c r="F80" s="43"/>
      <c r="G80" s="43"/>
      <c r="H80" s="43"/>
      <c r="I80" s="43"/>
      <c r="J80" s="43"/>
      <c r="K80" s="43"/>
      <c r="L80" s="43"/>
      <c r="M80" s="43"/>
      <c r="N80" s="43"/>
    </row>
    <row r="81" spans="1:14" ht="25" customHeight="1">
      <c r="A81" s="53" t="s">
        <v>419</v>
      </c>
      <c r="B81" s="43"/>
      <c r="C81" s="43"/>
      <c r="D81" s="43"/>
      <c r="E81" s="43"/>
      <c r="F81" s="43"/>
      <c r="G81" s="43"/>
      <c r="H81" s="43"/>
      <c r="I81" s="43"/>
      <c r="J81" s="43"/>
      <c r="K81" s="43"/>
      <c r="L81" s="43"/>
      <c r="M81" s="43"/>
      <c r="N81" s="43"/>
    </row>
    <row r="82" spans="1:14" ht="12.75" customHeight="1">
      <c r="A82" s="53" t="s">
        <v>420</v>
      </c>
      <c r="B82" s="43"/>
      <c r="C82" s="43"/>
      <c r="D82" s="43"/>
      <c r="E82" s="43"/>
      <c r="F82" s="43"/>
      <c r="G82" s="43"/>
      <c r="H82" s="43"/>
      <c r="I82" s="43"/>
      <c r="J82" s="43"/>
      <c r="K82" s="43"/>
      <c r="L82" s="43"/>
      <c r="M82" s="43"/>
      <c r="N82" s="43"/>
    </row>
    <row r="83" spans="1:14" ht="12.75" customHeight="1">
      <c r="A83" s="53" t="s">
        <v>421</v>
      </c>
      <c r="B83" s="43"/>
      <c r="C83" s="43"/>
      <c r="D83" s="43"/>
      <c r="E83" s="43"/>
      <c r="F83" s="43"/>
      <c r="G83" s="43"/>
      <c r="H83" s="43"/>
      <c r="I83" s="43"/>
      <c r="J83" s="43"/>
      <c r="K83" s="43"/>
      <c r="L83" s="43"/>
      <c r="M83" s="43"/>
      <c r="N83" s="43"/>
    </row>
    <row r="84" spans="1:14" ht="12.75" customHeight="1">
      <c r="A84" s="53" t="s">
        <v>422</v>
      </c>
      <c r="B84" s="43"/>
      <c r="C84" s="43"/>
      <c r="D84" s="43"/>
      <c r="E84" s="43"/>
      <c r="F84" s="43"/>
      <c r="G84" s="43"/>
      <c r="H84" s="43"/>
      <c r="I84" s="43"/>
      <c r="J84" s="43"/>
      <c r="K84" s="43"/>
      <c r="L84" s="43"/>
      <c r="M84" s="43"/>
      <c r="N84" s="43"/>
    </row>
    <row r="85" spans="1:14" ht="12.75" customHeight="1">
      <c r="A85" s="53" t="s">
        <v>423</v>
      </c>
      <c r="B85" s="43"/>
      <c r="C85" s="43"/>
      <c r="D85" s="43"/>
      <c r="E85" s="43"/>
      <c r="F85" s="43"/>
      <c r="G85" s="43"/>
      <c r="H85" s="43"/>
      <c r="I85" s="43"/>
      <c r="J85" s="43"/>
      <c r="K85" s="43"/>
      <c r="L85" s="43"/>
      <c r="M85" s="43"/>
      <c r="N85" s="43"/>
    </row>
    <row r="86" spans="1:14" ht="12.75" customHeight="1">
      <c r="A86" s="53" t="s">
        <v>424</v>
      </c>
      <c r="B86" s="43"/>
      <c r="C86" s="43"/>
      <c r="D86" s="43"/>
      <c r="E86" s="43"/>
      <c r="F86" s="43"/>
      <c r="G86" s="43"/>
      <c r="H86" s="43"/>
      <c r="I86" s="43"/>
      <c r="J86" s="43"/>
      <c r="K86" s="43"/>
      <c r="L86" s="43"/>
      <c r="M86" s="43"/>
      <c r="N86" s="43"/>
    </row>
    <row r="87" spans="1:14" ht="12.75" customHeight="1">
      <c r="A87" s="53" t="s">
        <v>425</v>
      </c>
      <c r="B87" s="43"/>
      <c r="C87" s="43"/>
      <c r="D87" s="43"/>
      <c r="E87" s="43"/>
      <c r="F87" s="43"/>
      <c r="G87" s="43"/>
      <c r="H87" s="43"/>
      <c r="I87" s="43"/>
      <c r="J87" s="43"/>
      <c r="K87" s="43"/>
      <c r="L87" s="43"/>
      <c r="M87" s="43"/>
      <c r="N87" s="43"/>
    </row>
    <row r="88" spans="1:14" ht="12.75" customHeight="1">
      <c r="A88" s="53" t="s">
        <v>426</v>
      </c>
      <c r="B88" s="43"/>
      <c r="C88" s="43"/>
      <c r="D88" s="43"/>
      <c r="E88" s="43"/>
      <c r="F88" s="43"/>
      <c r="G88" s="43"/>
      <c r="H88" s="43"/>
      <c r="I88" s="43"/>
      <c r="J88" s="43"/>
      <c r="K88" s="43"/>
      <c r="L88" s="43"/>
      <c r="M88" s="43"/>
      <c r="N88" s="43"/>
    </row>
    <row r="89" spans="1:14" ht="12.75" customHeight="1">
      <c r="A89" s="49" t="s">
        <v>152</v>
      </c>
      <c r="B89" s="43"/>
      <c r="C89" s="43"/>
      <c r="D89" s="43"/>
      <c r="E89" s="43"/>
      <c r="F89" s="43"/>
      <c r="G89" s="43"/>
      <c r="H89" s="43"/>
      <c r="I89" s="43"/>
      <c r="J89" s="43"/>
      <c r="K89" s="43"/>
      <c r="L89" s="43"/>
      <c r="M89" s="43"/>
      <c r="N89" s="43"/>
    </row>
    <row r="90" spans="1:14" ht="12.75" customHeight="1">
      <c r="A90" s="53" t="s">
        <v>153</v>
      </c>
      <c r="B90" s="43"/>
      <c r="C90" s="43"/>
      <c r="D90" s="43"/>
      <c r="E90" s="43"/>
      <c r="F90" s="43"/>
      <c r="G90" s="43"/>
      <c r="H90" s="43"/>
      <c r="I90" s="43"/>
      <c r="J90" s="43"/>
      <c r="K90" s="43"/>
      <c r="L90" s="43"/>
      <c r="M90" s="43"/>
      <c r="N90" s="43"/>
    </row>
    <row r="91" spans="1:14" ht="12.75" customHeight="1">
      <c r="A91" s="53" t="s">
        <v>154</v>
      </c>
      <c r="B91" s="43"/>
      <c r="C91" s="43"/>
      <c r="D91" s="43"/>
      <c r="E91" s="43"/>
      <c r="F91" s="43"/>
      <c r="G91" s="43"/>
      <c r="H91" s="43"/>
      <c r="I91" s="43"/>
      <c r="J91" s="43"/>
      <c r="K91" s="43"/>
      <c r="L91" s="43"/>
      <c r="M91" s="43"/>
      <c r="N91" s="43"/>
    </row>
    <row r="92" spans="1:14" ht="12.75" customHeight="1">
      <c r="A92" s="49" t="s">
        <v>156</v>
      </c>
      <c r="B92" s="43"/>
      <c r="C92" s="43"/>
      <c r="D92" s="43"/>
      <c r="E92" s="43"/>
      <c r="F92" s="43"/>
      <c r="G92" s="43"/>
      <c r="H92" s="43"/>
      <c r="I92" s="43"/>
      <c r="J92" s="43"/>
      <c r="K92" s="43"/>
      <c r="L92" s="43"/>
      <c r="M92" s="43"/>
      <c r="N92" s="43"/>
    </row>
  </sheetData>
  <mergeCells count="49">
    <mergeCell ref="A89:N89"/>
    <mergeCell ref="A90:N90"/>
    <mergeCell ref="A91:N91"/>
    <mergeCell ref="A92:N92"/>
    <mergeCell ref="A84:N84"/>
    <mergeCell ref="A85:N85"/>
    <mergeCell ref="A86:N86"/>
    <mergeCell ref="A87:N87"/>
    <mergeCell ref="A88:N88"/>
    <mergeCell ref="A79:B79"/>
    <mergeCell ref="A80:N80"/>
    <mergeCell ref="A81:N81"/>
    <mergeCell ref="A82:N82"/>
    <mergeCell ref="A83:N83"/>
    <mergeCell ref="A62:N62"/>
    <mergeCell ref="A63:B63"/>
    <mergeCell ref="A72:B72"/>
    <mergeCell ref="A73:B73"/>
    <mergeCell ref="A78:B78"/>
    <mergeCell ref="A45:B45"/>
    <mergeCell ref="A54:B54"/>
    <mergeCell ref="A55:B55"/>
    <mergeCell ref="A60:B60"/>
    <mergeCell ref="A61:B61"/>
    <mergeCell ref="A36:B36"/>
    <mergeCell ref="A37:B37"/>
    <mergeCell ref="A42:B42"/>
    <mergeCell ref="A43:B43"/>
    <mergeCell ref="A44:N44"/>
    <mergeCell ref="A19:B19"/>
    <mergeCell ref="A24:B24"/>
    <mergeCell ref="A25:B25"/>
    <mergeCell ref="A26:N26"/>
    <mergeCell ref="A27:B27"/>
    <mergeCell ref="K6:L6"/>
    <mergeCell ref="M6:N6"/>
    <mergeCell ref="A8:N8"/>
    <mergeCell ref="A9:B9"/>
    <mergeCell ref="A18:B18"/>
    <mergeCell ref="A6:B7"/>
    <mergeCell ref="C6:D6"/>
    <mergeCell ref="E6:F6"/>
    <mergeCell ref="G6:H6"/>
    <mergeCell ref="I6:J6"/>
    <mergeCell ref="A1:N1"/>
    <mergeCell ref="A2:N2"/>
    <mergeCell ref="A3:N3"/>
    <mergeCell ref="A4:N4"/>
    <mergeCell ref="A5:N5"/>
  </mergeCells>
  <pageMargins left="0.7" right="0.7" top="0.75" bottom="0.75" header="0.3" footer="0.3"/>
  <pageSetup paperSize="9" orientation="portrait" horizontalDpi="300" verticalDpi="30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N92"/>
  <sheetViews>
    <sheetView workbookViewId="0">
      <pane ySplit="7" topLeftCell="A8" activePane="bottomLeft" state="frozen"/>
      <selection pane="bottomLeft" sqref="A1:N1"/>
    </sheetView>
  </sheetViews>
  <sheetFormatPr baseColWidth="10" defaultColWidth="12" defaultRowHeight="11"/>
  <cols>
    <col min="1" max="1" width="1.75" customWidth="1"/>
    <col min="2" max="2" width="26.75" customWidth="1"/>
    <col min="3" max="14" width="12.75" customWidth="1"/>
  </cols>
  <sheetData>
    <row r="1" spans="1:14" ht="12.75" customHeight="1">
      <c r="A1" s="42" t="s">
        <v>52</v>
      </c>
      <c r="B1" s="43"/>
      <c r="C1" s="43"/>
      <c r="D1" s="43"/>
      <c r="E1" s="43"/>
      <c r="F1" s="43"/>
      <c r="G1" s="43"/>
      <c r="H1" s="43"/>
      <c r="I1" s="43"/>
      <c r="J1" s="43"/>
      <c r="K1" s="43"/>
      <c r="L1" s="43"/>
      <c r="M1" s="43"/>
      <c r="N1" s="43"/>
    </row>
    <row r="2" spans="1:14" ht="12.75" customHeight="1">
      <c r="A2" s="44" t="s">
        <v>403</v>
      </c>
      <c r="B2" s="43"/>
      <c r="C2" s="43"/>
      <c r="D2" s="43"/>
      <c r="E2" s="43"/>
      <c r="F2" s="43"/>
      <c r="G2" s="43"/>
      <c r="H2" s="43"/>
      <c r="I2" s="43"/>
      <c r="J2" s="43"/>
      <c r="K2" s="43"/>
      <c r="L2" s="43"/>
      <c r="M2" s="43"/>
      <c r="N2" s="43"/>
    </row>
    <row r="3" spans="1:14" ht="12.75" customHeight="1">
      <c r="A3" s="42" t="s">
        <v>407</v>
      </c>
      <c r="B3" s="43"/>
      <c r="C3" s="43"/>
      <c r="D3" s="43"/>
      <c r="E3" s="43"/>
      <c r="F3" s="43"/>
      <c r="G3" s="43"/>
      <c r="H3" s="43"/>
      <c r="I3" s="43"/>
      <c r="J3" s="43"/>
      <c r="K3" s="43"/>
      <c r="L3" s="43"/>
      <c r="M3" s="43"/>
      <c r="N3" s="43"/>
    </row>
    <row r="4" spans="1:14" ht="12.75" customHeight="1">
      <c r="A4" s="42" t="s">
        <v>89</v>
      </c>
      <c r="B4" s="43"/>
      <c r="C4" s="43"/>
      <c r="D4" s="43"/>
      <c r="E4" s="43"/>
      <c r="F4" s="43"/>
      <c r="G4" s="43"/>
      <c r="H4" s="43"/>
      <c r="I4" s="43"/>
      <c r="J4" s="43"/>
      <c r="K4" s="43"/>
      <c r="L4" s="43"/>
      <c r="M4" s="43"/>
      <c r="N4" s="43"/>
    </row>
    <row r="5" spans="1:14" ht="12.75" customHeight="1">
      <c r="A5" s="45" t="s">
        <v>385</v>
      </c>
      <c r="B5" s="43"/>
      <c r="C5" s="43"/>
      <c r="D5" s="43"/>
      <c r="E5" s="43"/>
      <c r="F5" s="43"/>
      <c r="G5" s="43"/>
      <c r="H5" s="43"/>
      <c r="I5" s="43"/>
      <c r="J5" s="43"/>
      <c r="K5" s="43"/>
      <c r="L5" s="43"/>
      <c r="M5" s="43"/>
      <c r="N5" s="43"/>
    </row>
    <row r="6" spans="1:14">
      <c r="A6" s="46" t="s">
        <v>408</v>
      </c>
      <c r="B6" s="46" t="s">
        <v>92</v>
      </c>
      <c r="C6" s="47" t="s">
        <v>409</v>
      </c>
      <c r="D6" s="47" t="s">
        <v>227</v>
      </c>
      <c r="E6" s="47" t="s">
        <v>410</v>
      </c>
      <c r="F6" s="47" t="s">
        <v>227</v>
      </c>
      <c r="G6" s="47" t="s">
        <v>411</v>
      </c>
      <c r="H6" s="47" t="s">
        <v>227</v>
      </c>
      <c r="I6" s="47" t="s">
        <v>412</v>
      </c>
      <c r="J6" s="47" t="s">
        <v>227</v>
      </c>
      <c r="K6" s="47" t="s">
        <v>413</v>
      </c>
      <c r="L6" s="47" t="s">
        <v>227</v>
      </c>
      <c r="M6" s="47" t="s">
        <v>414</v>
      </c>
      <c r="N6" s="47"/>
    </row>
    <row r="7" spans="1:14" ht="48">
      <c r="A7" s="46" t="s">
        <v>92</v>
      </c>
      <c r="B7" s="46" t="s">
        <v>92</v>
      </c>
      <c r="C7" s="1" t="s">
        <v>415</v>
      </c>
      <c r="D7" s="1" t="s">
        <v>98</v>
      </c>
      <c r="E7" s="1" t="s">
        <v>415</v>
      </c>
      <c r="F7" s="1" t="s">
        <v>98</v>
      </c>
      <c r="G7" s="1" t="s">
        <v>415</v>
      </c>
      <c r="H7" s="1" t="s">
        <v>98</v>
      </c>
      <c r="I7" s="1" t="s">
        <v>415</v>
      </c>
      <c r="J7" s="1" t="s">
        <v>98</v>
      </c>
      <c r="K7" s="1" t="s">
        <v>415</v>
      </c>
      <c r="L7" s="1" t="s">
        <v>98</v>
      </c>
      <c r="M7" s="1" t="s">
        <v>415</v>
      </c>
      <c r="N7" s="1" t="s">
        <v>98</v>
      </c>
    </row>
    <row r="8" spans="1:14">
      <c r="A8" s="48" t="s">
        <v>103</v>
      </c>
      <c r="B8" s="48"/>
      <c r="C8" s="48"/>
      <c r="D8" s="48"/>
      <c r="E8" s="48"/>
      <c r="F8" s="48"/>
      <c r="G8" s="48"/>
      <c r="H8" s="48"/>
      <c r="I8" s="48"/>
      <c r="J8" s="48"/>
      <c r="K8" s="48"/>
      <c r="L8" s="48"/>
      <c r="M8" s="48"/>
      <c r="N8" s="48"/>
    </row>
    <row r="9" spans="1:14">
      <c r="A9" s="49" t="s">
        <v>104</v>
      </c>
      <c r="B9" s="43"/>
      <c r="D9" s="23"/>
      <c r="F9" s="23"/>
      <c r="H9" s="23"/>
      <c r="J9" s="23"/>
      <c r="L9" s="23"/>
    </row>
    <row r="10" spans="1:14" ht="12">
      <c r="B10" s="15" t="s">
        <v>105</v>
      </c>
      <c r="C10" s="3">
        <v>237</v>
      </c>
      <c r="D10" s="25">
        <v>4.3</v>
      </c>
      <c r="E10" s="3">
        <v>137</v>
      </c>
      <c r="F10" s="25">
        <v>11.6</v>
      </c>
      <c r="G10" s="3">
        <v>110</v>
      </c>
      <c r="H10" s="25">
        <v>25</v>
      </c>
      <c r="I10" s="3">
        <v>234</v>
      </c>
      <c r="J10" s="25">
        <v>12.2</v>
      </c>
      <c r="K10" s="3">
        <v>183</v>
      </c>
      <c r="L10" s="25">
        <v>25</v>
      </c>
      <c r="M10" s="3">
        <v>219</v>
      </c>
      <c r="N10" s="4">
        <v>3.9</v>
      </c>
    </row>
    <row r="11" spans="1:14" ht="12">
      <c r="B11" s="15" t="s">
        <v>106</v>
      </c>
      <c r="C11" s="3">
        <v>57</v>
      </c>
      <c r="D11" s="25">
        <v>11.1</v>
      </c>
      <c r="E11" s="3">
        <v>28</v>
      </c>
      <c r="F11" s="25">
        <v>31.2</v>
      </c>
      <c r="G11" s="3">
        <v>13</v>
      </c>
      <c r="H11" s="25">
        <v>75</v>
      </c>
      <c r="I11" s="3">
        <v>78</v>
      </c>
      <c r="J11" s="25">
        <v>25.6</v>
      </c>
      <c r="K11" s="3">
        <v>48</v>
      </c>
      <c r="L11" s="25">
        <v>65.5</v>
      </c>
      <c r="M11" s="3">
        <v>56</v>
      </c>
      <c r="N11" s="4">
        <v>9.4</v>
      </c>
    </row>
    <row r="12" spans="1:14" ht="14">
      <c r="B12" s="15" t="s">
        <v>416</v>
      </c>
      <c r="C12" s="3">
        <v>68</v>
      </c>
      <c r="D12" s="25">
        <v>4.2</v>
      </c>
      <c r="E12" s="3">
        <v>43</v>
      </c>
      <c r="F12" s="25">
        <v>10</v>
      </c>
      <c r="G12" s="3">
        <v>30</v>
      </c>
      <c r="H12" s="25">
        <v>24.2</v>
      </c>
      <c r="I12" s="3">
        <v>34</v>
      </c>
      <c r="J12" s="25">
        <v>11.2</v>
      </c>
      <c r="K12" s="3">
        <v>48</v>
      </c>
      <c r="L12" s="25">
        <v>21.5</v>
      </c>
      <c r="M12" s="3">
        <v>58</v>
      </c>
      <c r="N12" s="4">
        <v>3.9</v>
      </c>
    </row>
    <row r="13" spans="1:14" ht="12">
      <c r="A13" s="8"/>
      <c r="B13" s="20" t="s">
        <v>393</v>
      </c>
      <c r="C13" s="6">
        <v>362</v>
      </c>
      <c r="D13" s="26">
        <v>3.8</v>
      </c>
      <c r="E13" s="6">
        <v>208</v>
      </c>
      <c r="F13" s="26">
        <v>10.1</v>
      </c>
      <c r="G13" s="6">
        <v>153</v>
      </c>
      <c r="H13" s="26">
        <v>21.6</v>
      </c>
      <c r="I13" s="6">
        <v>346</v>
      </c>
      <c r="J13" s="26">
        <v>10.3</v>
      </c>
      <c r="K13" s="6">
        <v>278</v>
      </c>
      <c r="L13" s="26">
        <v>23</v>
      </c>
      <c r="M13" s="6">
        <v>332</v>
      </c>
      <c r="N13" s="7">
        <v>3.3</v>
      </c>
    </row>
    <row r="14" spans="1:14" ht="12">
      <c r="B14" s="15" t="s">
        <v>110</v>
      </c>
      <c r="C14" s="3">
        <v>37</v>
      </c>
      <c r="D14" s="25">
        <v>10</v>
      </c>
      <c r="E14" s="3">
        <v>19</v>
      </c>
      <c r="F14" s="25">
        <v>21.6</v>
      </c>
      <c r="G14" s="3">
        <v>17</v>
      </c>
      <c r="H14" s="25">
        <v>34.700000000000003</v>
      </c>
      <c r="I14" s="3">
        <v>28</v>
      </c>
      <c r="J14" s="25">
        <v>20.7</v>
      </c>
      <c r="K14" s="3">
        <v>34</v>
      </c>
      <c r="L14" s="25">
        <v>50.3</v>
      </c>
      <c r="M14" s="3">
        <v>34</v>
      </c>
      <c r="N14" s="4">
        <v>9.1999999999999993</v>
      </c>
    </row>
    <row r="15" spans="1:14" ht="12">
      <c r="B15" s="15" t="s">
        <v>120</v>
      </c>
      <c r="C15" s="3">
        <v>37</v>
      </c>
      <c r="D15" s="25">
        <v>5.8</v>
      </c>
      <c r="E15" s="3">
        <v>27</v>
      </c>
      <c r="F15" s="25">
        <v>16.399999999999999</v>
      </c>
      <c r="G15" s="3">
        <v>20</v>
      </c>
      <c r="H15" s="25">
        <v>18.7</v>
      </c>
      <c r="I15" s="3">
        <v>21</v>
      </c>
      <c r="J15" s="25">
        <v>19.7</v>
      </c>
      <c r="K15" s="3">
        <v>30</v>
      </c>
      <c r="L15" s="25">
        <v>34</v>
      </c>
      <c r="M15" s="3">
        <v>32</v>
      </c>
      <c r="N15" s="4">
        <v>5.3</v>
      </c>
    </row>
    <row r="16" spans="1:14" ht="26">
      <c r="B16" s="15" t="s">
        <v>417</v>
      </c>
      <c r="C16" s="3">
        <v>197</v>
      </c>
      <c r="D16" s="25">
        <v>14.3</v>
      </c>
      <c r="E16" s="3">
        <v>130</v>
      </c>
      <c r="F16" s="25">
        <v>55.3</v>
      </c>
      <c r="G16" s="3">
        <v>23</v>
      </c>
      <c r="H16" s="25">
        <v>61.6</v>
      </c>
      <c r="I16" s="3">
        <v>124</v>
      </c>
      <c r="J16" s="25">
        <v>37.5</v>
      </c>
      <c r="K16" s="3">
        <v>177</v>
      </c>
      <c r="L16" s="25">
        <v>86.1</v>
      </c>
      <c r="M16" s="3">
        <v>168</v>
      </c>
      <c r="N16" s="4">
        <v>12.7</v>
      </c>
    </row>
    <row r="17" spans="1:14" ht="12">
      <c r="A17" s="8"/>
      <c r="B17" s="20" t="s">
        <v>163</v>
      </c>
      <c r="C17" s="6">
        <v>271</v>
      </c>
      <c r="D17" s="26">
        <v>10.8</v>
      </c>
      <c r="E17" s="6">
        <v>175</v>
      </c>
      <c r="F17" s="26">
        <v>41.1</v>
      </c>
      <c r="G17" s="6">
        <v>60</v>
      </c>
      <c r="H17" s="26">
        <v>29.3</v>
      </c>
      <c r="I17" s="6">
        <v>173</v>
      </c>
      <c r="J17" s="26">
        <v>27.9</v>
      </c>
      <c r="K17" s="6">
        <v>241</v>
      </c>
      <c r="L17" s="26">
        <v>66</v>
      </c>
      <c r="M17" s="6">
        <v>234</v>
      </c>
      <c r="N17" s="7">
        <v>9.5</v>
      </c>
    </row>
    <row r="18" spans="1:14">
      <c r="A18" s="49" t="s">
        <v>164</v>
      </c>
      <c r="B18" s="50"/>
      <c r="C18" s="6">
        <v>634</v>
      </c>
      <c r="D18" s="26">
        <v>5.7</v>
      </c>
      <c r="E18" s="6">
        <v>383</v>
      </c>
      <c r="F18" s="26">
        <v>21</v>
      </c>
      <c r="G18" s="6">
        <v>213</v>
      </c>
      <c r="H18" s="26">
        <v>18.399999999999999</v>
      </c>
      <c r="I18" s="6">
        <v>519</v>
      </c>
      <c r="J18" s="26">
        <v>11.9</v>
      </c>
      <c r="K18" s="6">
        <v>520</v>
      </c>
      <c r="L18" s="26">
        <v>35</v>
      </c>
      <c r="M18" s="6">
        <v>567</v>
      </c>
      <c r="N18" s="7">
        <v>4.8</v>
      </c>
    </row>
    <row r="19" spans="1:14">
      <c r="A19" s="49" t="s">
        <v>124</v>
      </c>
      <c r="B19" s="43"/>
      <c r="D19" s="23"/>
      <c r="F19" s="23"/>
      <c r="H19" s="23"/>
      <c r="J19" s="23"/>
      <c r="L19" s="23"/>
    </row>
    <row r="20" spans="1:14" ht="24">
      <c r="B20" s="15" t="s">
        <v>125</v>
      </c>
      <c r="C20" s="3">
        <v>55</v>
      </c>
      <c r="D20" s="25">
        <v>7.8</v>
      </c>
      <c r="E20" s="3">
        <v>35</v>
      </c>
      <c r="F20" s="25">
        <v>19.2</v>
      </c>
      <c r="G20" s="3">
        <v>26</v>
      </c>
      <c r="H20" s="25">
        <v>31.1</v>
      </c>
      <c r="I20" s="3">
        <v>61</v>
      </c>
      <c r="J20" s="25">
        <v>14.4</v>
      </c>
      <c r="K20" s="3">
        <v>44</v>
      </c>
      <c r="L20" s="25">
        <v>32.299999999999997</v>
      </c>
      <c r="M20" s="3">
        <v>51</v>
      </c>
      <c r="N20" s="4">
        <v>6.4</v>
      </c>
    </row>
    <row r="21" spans="1:14" ht="12">
      <c r="B21" s="15" t="s">
        <v>126</v>
      </c>
      <c r="C21" s="3">
        <v>18</v>
      </c>
      <c r="D21" s="25">
        <v>17.899999999999999</v>
      </c>
      <c r="E21" s="3">
        <v>11</v>
      </c>
      <c r="F21" s="25">
        <v>39.200000000000003</v>
      </c>
      <c r="G21" s="3">
        <v>4</v>
      </c>
      <c r="H21" s="25">
        <v>87.3</v>
      </c>
      <c r="I21" s="3">
        <v>29</v>
      </c>
      <c r="J21" s="25">
        <v>32.1</v>
      </c>
      <c r="K21" s="3">
        <v>24</v>
      </c>
      <c r="L21" s="25">
        <v>69.599999999999994</v>
      </c>
      <c r="M21" s="3">
        <v>19</v>
      </c>
      <c r="N21" s="4">
        <v>14.8</v>
      </c>
    </row>
    <row r="22" spans="1:14" ht="12">
      <c r="B22" s="15" t="s">
        <v>128</v>
      </c>
      <c r="C22" s="3">
        <v>4</v>
      </c>
      <c r="D22" s="25">
        <v>10.5</v>
      </c>
      <c r="E22" s="3">
        <v>3</v>
      </c>
      <c r="F22" s="25">
        <v>20.2</v>
      </c>
      <c r="G22" s="3">
        <v>3</v>
      </c>
      <c r="H22" s="25">
        <v>29.2</v>
      </c>
      <c r="I22" s="3">
        <v>3</v>
      </c>
      <c r="J22" s="25">
        <v>24.6</v>
      </c>
      <c r="K22" s="3">
        <v>3</v>
      </c>
      <c r="L22" s="25">
        <v>49.7</v>
      </c>
      <c r="M22" s="3">
        <v>3</v>
      </c>
      <c r="N22" s="4">
        <v>9.1999999999999993</v>
      </c>
    </row>
    <row r="23" spans="1:14" ht="14">
      <c r="B23" s="15" t="s">
        <v>179</v>
      </c>
      <c r="C23" s="3">
        <v>5</v>
      </c>
      <c r="D23" s="25">
        <v>16.8</v>
      </c>
      <c r="E23" s="3">
        <v>4</v>
      </c>
      <c r="F23" s="25">
        <v>18.8</v>
      </c>
      <c r="G23" s="3">
        <v>5</v>
      </c>
      <c r="H23" s="25">
        <v>77.8</v>
      </c>
      <c r="I23" s="3">
        <v>7</v>
      </c>
      <c r="J23" s="25">
        <v>28.9</v>
      </c>
      <c r="K23" s="3">
        <v>4</v>
      </c>
      <c r="L23" s="25">
        <v>46.2</v>
      </c>
      <c r="M23" s="3">
        <v>5</v>
      </c>
      <c r="N23" s="4">
        <v>13.7</v>
      </c>
    </row>
    <row r="24" spans="1:14">
      <c r="A24" s="49" t="s">
        <v>165</v>
      </c>
      <c r="B24" s="50"/>
      <c r="C24" s="6">
        <v>82</v>
      </c>
      <c r="D24" s="26">
        <v>7.3</v>
      </c>
      <c r="E24" s="6">
        <v>52</v>
      </c>
      <c r="F24" s="26">
        <v>16.399999999999999</v>
      </c>
      <c r="G24" s="6">
        <v>37</v>
      </c>
      <c r="H24" s="26">
        <v>23.6</v>
      </c>
      <c r="I24" s="6">
        <v>99</v>
      </c>
      <c r="J24" s="26">
        <v>11.5</v>
      </c>
      <c r="K24" s="6">
        <v>75</v>
      </c>
      <c r="L24" s="26">
        <v>32.9</v>
      </c>
      <c r="M24" s="6">
        <v>78</v>
      </c>
      <c r="N24" s="7">
        <v>5.9</v>
      </c>
    </row>
    <row r="25" spans="1:14">
      <c r="A25" s="49" t="s">
        <v>166</v>
      </c>
      <c r="B25" s="50"/>
      <c r="C25" s="6">
        <v>552</v>
      </c>
      <c r="D25" s="26">
        <v>6.3</v>
      </c>
      <c r="E25" s="6">
        <v>331</v>
      </c>
      <c r="F25" s="26">
        <v>23.7</v>
      </c>
      <c r="G25" s="6">
        <v>176</v>
      </c>
      <c r="H25" s="26">
        <v>20.8</v>
      </c>
      <c r="I25" s="6">
        <v>419</v>
      </c>
      <c r="J25" s="26">
        <v>14</v>
      </c>
      <c r="K25" s="6">
        <v>445</v>
      </c>
      <c r="L25" s="26">
        <v>40.1</v>
      </c>
      <c r="M25" s="6">
        <v>489</v>
      </c>
      <c r="N25" s="7">
        <v>5.3</v>
      </c>
    </row>
    <row r="26" spans="1:14" ht="13">
      <c r="A26" s="48" t="s">
        <v>167</v>
      </c>
      <c r="B26" s="48"/>
      <c r="C26" s="48"/>
      <c r="D26" s="48"/>
      <c r="E26" s="48"/>
      <c r="F26" s="48"/>
      <c r="G26" s="48"/>
      <c r="H26" s="48"/>
      <c r="I26" s="48"/>
      <c r="J26" s="48"/>
      <c r="K26" s="48"/>
      <c r="L26" s="48"/>
      <c r="M26" s="48"/>
      <c r="N26" s="48"/>
    </row>
    <row r="27" spans="1:14">
      <c r="A27" s="49" t="s">
        <v>104</v>
      </c>
      <c r="B27" s="43"/>
      <c r="D27" s="23"/>
      <c r="F27" s="23"/>
      <c r="H27" s="23"/>
      <c r="J27" s="23"/>
      <c r="L27" s="23"/>
    </row>
    <row r="28" spans="1:14" ht="12">
      <c r="B28" s="15" t="s">
        <v>105</v>
      </c>
      <c r="C28" s="3">
        <v>164</v>
      </c>
      <c r="D28" s="25">
        <v>5.5</v>
      </c>
      <c r="E28" s="3">
        <v>93</v>
      </c>
      <c r="F28" s="25">
        <v>16.100000000000001</v>
      </c>
      <c r="G28" s="3">
        <v>87</v>
      </c>
      <c r="H28" s="25">
        <v>27.1</v>
      </c>
      <c r="I28" s="3">
        <v>169</v>
      </c>
      <c r="J28" s="25">
        <v>13.3</v>
      </c>
      <c r="K28" s="3">
        <v>119</v>
      </c>
      <c r="L28" s="25">
        <v>24.4</v>
      </c>
      <c r="M28" s="3">
        <v>153</v>
      </c>
      <c r="N28" s="4">
        <v>4.9000000000000004</v>
      </c>
    </row>
    <row r="29" spans="1:14" ht="12">
      <c r="B29" s="15" t="s">
        <v>106</v>
      </c>
      <c r="C29" s="3">
        <v>44</v>
      </c>
      <c r="D29" s="25">
        <v>13.6</v>
      </c>
      <c r="E29" s="3">
        <v>28</v>
      </c>
      <c r="F29" s="25">
        <v>42.4</v>
      </c>
      <c r="G29" s="3">
        <v>22</v>
      </c>
      <c r="H29" s="25">
        <v>113.5</v>
      </c>
      <c r="I29" s="3">
        <v>80</v>
      </c>
      <c r="J29" s="25">
        <v>24.1</v>
      </c>
      <c r="K29" s="3">
        <v>49</v>
      </c>
      <c r="L29" s="25">
        <v>59.2</v>
      </c>
      <c r="M29" s="3">
        <v>46</v>
      </c>
      <c r="N29" s="4">
        <v>10.9</v>
      </c>
    </row>
    <row r="30" spans="1:14" ht="14">
      <c r="B30" s="15" t="s">
        <v>416</v>
      </c>
      <c r="C30" s="3">
        <v>50</v>
      </c>
      <c r="D30" s="25">
        <v>3.7</v>
      </c>
      <c r="E30" s="3">
        <v>32</v>
      </c>
      <c r="F30" s="25">
        <v>10.3</v>
      </c>
      <c r="G30" s="3">
        <v>19</v>
      </c>
      <c r="H30" s="25">
        <v>18.3</v>
      </c>
      <c r="I30" s="3">
        <v>25</v>
      </c>
      <c r="J30" s="25">
        <v>13.3</v>
      </c>
      <c r="K30" s="3">
        <v>35</v>
      </c>
      <c r="L30" s="25">
        <v>26.4</v>
      </c>
      <c r="M30" s="3">
        <v>43</v>
      </c>
      <c r="N30" s="4">
        <v>3.4</v>
      </c>
    </row>
    <row r="31" spans="1:14" ht="12">
      <c r="A31" s="8"/>
      <c r="B31" s="20" t="s">
        <v>393</v>
      </c>
      <c r="C31" s="6">
        <v>258</v>
      </c>
      <c r="D31" s="26">
        <v>4.5</v>
      </c>
      <c r="E31" s="6">
        <v>154</v>
      </c>
      <c r="F31" s="26">
        <v>13</v>
      </c>
      <c r="G31" s="6">
        <v>128</v>
      </c>
      <c r="H31" s="26">
        <v>31.1</v>
      </c>
      <c r="I31" s="6">
        <v>274</v>
      </c>
      <c r="J31" s="26">
        <v>12.3</v>
      </c>
      <c r="K31" s="6">
        <v>202</v>
      </c>
      <c r="L31" s="26">
        <v>23.8</v>
      </c>
      <c r="M31" s="6">
        <v>243</v>
      </c>
      <c r="N31" s="7">
        <v>3.8</v>
      </c>
    </row>
    <row r="32" spans="1:14" ht="12">
      <c r="B32" s="15" t="s">
        <v>110</v>
      </c>
      <c r="C32" s="3">
        <v>28</v>
      </c>
      <c r="D32" s="25">
        <v>9.9</v>
      </c>
      <c r="E32" s="3">
        <v>14</v>
      </c>
      <c r="F32" s="25">
        <v>19.100000000000001</v>
      </c>
      <c r="G32" s="3">
        <v>13</v>
      </c>
      <c r="H32" s="25">
        <v>62.3</v>
      </c>
      <c r="I32" s="3">
        <v>32</v>
      </c>
      <c r="J32" s="25">
        <v>45.9</v>
      </c>
      <c r="K32" s="3">
        <v>19</v>
      </c>
      <c r="L32" s="25">
        <v>37.299999999999997</v>
      </c>
      <c r="M32" s="3">
        <v>26</v>
      </c>
      <c r="N32" s="4">
        <v>9.1999999999999993</v>
      </c>
    </row>
    <row r="33" spans="1:14" ht="12">
      <c r="B33" s="15" t="s">
        <v>120</v>
      </c>
      <c r="C33" s="3">
        <v>30</v>
      </c>
      <c r="D33" s="25">
        <v>7.3</v>
      </c>
      <c r="E33" s="3">
        <v>20</v>
      </c>
      <c r="F33" s="25">
        <v>13.3</v>
      </c>
      <c r="G33" s="3">
        <v>16</v>
      </c>
      <c r="H33" s="25">
        <v>31.2</v>
      </c>
      <c r="I33" s="3">
        <v>17</v>
      </c>
      <c r="J33" s="25">
        <v>20.3</v>
      </c>
      <c r="K33" s="3">
        <v>23</v>
      </c>
      <c r="L33" s="25">
        <v>59.8</v>
      </c>
      <c r="M33" s="3">
        <v>26</v>
      </c>
      <c r="N33" s="4">
        <v>6.3</v>
      </c>
    </row>
    <row r="34" spans="1:14" ht="26">
      <c r="B34" s="15" t="s">
        <v>417</v>
      </c>
      <c r="C34" s="3">
        <v>212</v>
      </c>
      <c r="D34" s="25">
        <v>13.6</v>
      </c>
      <c r="E34" s="3">
        <v>74</v>
      </c>
      <c r="F34" s="25">
        <v>45.4</v>
      </c>
      <c r="G34" s="3">
        <v>42</v>
      </c>
      <c r="H34" s="25">
        <v>63.1</v>
      </c>
      <c r="I34" s="3">
        <v>75</v>
      </c>
      <c r="J34" s="25">
        <v>37.700000000000003</v>
      </c>
      <c r="K34" s="3">
        <v>72</v>
      </c>
      <c r="L34" s="25">
        <v>67.099999999999994</v>
      </c>
      <c r="M34" s="3">
        <v>171</v>
      </c>
      <c r="N34" s="4">
        <v>12.7</v>
      </c>
    </row>
    <row r="35" spans="1:14" ht="12">
      <c r="A35" s="8"/>
      <c r="B35" s="20" t="s">
        <v>163</v>
      </c>
      <c r="C35" s="6">
        <v>270</v>
      </c>
      <c r="D35" s="26">
        <v>10.9</v>
      </c>
      <c r="E35" s="6">
        <v>108</v>
      </c>
      <c r="F35" s="26">
        <v>31.8</v>
      </c>
      <c r="G35" s="6">
        <v>71</v>
      </c>
      <c r="H35" s="26">
        <v>46.2</v>
      </c>
      <c r="I35" s="6">
        <v>124</v>
      </c>
      <c r="J35" s="26">
        <v>29.3</v>
      </c>
      <c r="K35" s="6">
        <v>115</v>
      </c>
      <c r="L35" s="26">
        <v>45.1</v>
      </c>
      <c r="M35" s="6">
        <v>223</v>
      </c>
      <c r="N35" s="7">
        <v>10</v>
      </c>
    </row>
    <row r="36" spans="1:14">
      <c r="A36" s="49" t="s">
        <v>164</v>
      </c>
      <c r="B36" s="50"/>
      <c r="C36" s="6">
        <v>528</v>
      </c>
      <c r="D36" s="26">
        <v>5.5</v>
      </c>
      <c r="E36" s="6">
        <v>262</v>
      </c>
      <c r="F36" s="26">
        <v>17</v>
      </c>
      <c r="G36" s="6">
        <v>198</v>
      </c>
      <c r="H36" s="26">
        <v>27.8</v>
      </c>
      <c r="I36" s="6">
        <v>399</v>
      </c>
      <c r="J36" s="26">
        <v>13</v>
      </c>
      <c r="K36" s="6">
        <v>317</v>
      </c>
      <c r="L36" s="26">
        <v>22.7</v>
      </c>
      <c r="M36" s="6">
        <v>466</v>
      </c>
      <c r="N36" s="7">
        <v>4.7</v>
      </c>
    </row>
    <row r="37" spans="1:14">
      <c r="A37" s="49" t="s">
        <v>124</v>
      </c>
      <c r="B37" s="43"/>
      <c r="D37" s="23"/>
      <c r="F37" s="23"/>
      <c r="H37" s="23"/>
      <c r="J37" s="23"/>
      <c r="L37" s="23"/>
    </row>
    <row r="38" spans="1:14" ht="24">
      <c r="B38" s="15" t="s">
        <v>125</v>
      </c>
      <c r="C38" s="3">
        <v>48</v>
      </c>
      <c r="D38" s="25">
        <v>7.3</v>
      </c>
      <c r="E38" s="3">
        <v>26</v>
      </c>
      <c r="F38" s="25">
        <v>16.399999999999999</v>
      </c>
      <c r="G38" s="3">
        <v>25</v>
      </c>
      <c r="H38" s="25">
        <v>31.8</v>
      </c>
      <c r="I38" s="3">
        <v>56</v>
      </c>
      <c r="J38" s="25">
        <v>18.399999999999999</v>
      </c>
      <c r="K38" s="3">
        <v>22</v>
      </c>
      <c r="L38" s="25">
        <v>42.7</v>
      </c>
      <c r="M38" s="3">
        <v>44</v>
      </c>
      <c r="N38" s="4">
        <v>6.6</v>
      </c>
    </row>
    <row r="39" spans="1:14" ht="12">
      <c r="B39" s="15" t="s">
        <v>126</v>
      </c>
      <c r="C39" s="3">
        <v>15</v>
      </c>
      <c r="D39" s="25">
        <v>19.100000000000001</v>
      </c>
      <c r="E39" s="3">
        <v>7</v>
      </c>
      <c r="F39" s="25">
        <v>38.200000000000003</v>
      </c>
      <c r="G39" s="3">
        <v>5</v>
      </c>
      <c r="H39" s="25">
        <v>72.900000000000006</v>
      </c>
      <c r="I39" s="3">
        <v>30</v>
      </c>
      <c r="J39" s="25">
        <v>28.4</v>
      </c>
      <c r="K39" s="3">
        <v>14</v>
      </c>
      <c r="L39" s="25">
        <v>64.099999999999994</v>
      </c>
      <c r="M39" s="3">
        <v>16</v>
      </c>
      <c r="N39" s="4">
        <v>14.2</v>
      </c>
    </row>
    <row r="40" spans="1:14" ht="12">
      <c r="B40" s="15" t="s">
        <v>128</v>
      </c>
      <c r="C40" s="3">
        <v>3</v>
      </c>
      <c r="D40" s="25">
        <v>8.9</v>
      </c>
      <c r="E40" s="3">
        <v>3</v>
      </c>
      <c r="F40" s="25">
        <v>18.600000000000001</v>
      </c>
      <c r="G40" s="3">
        <v>3</v>
      </c>
      <c r="H40" s="25">
        <v>33.4</v>
      </c>
      <c r="I40" s="3">
        <v>2</v>
      </c>
      <c r="J40" s="25">
        <v>25</v>
      </c>
      <c r="K40" s="3">
        <v>2</v>
      </c>
      <c r="L40" s="25">
        <v>50.2</v>
      </c>
      <c r="M40" s="3">
        <v>3</v>
      </c>
      <c r="N40" s="4">
        <v>7.7</v>
      </c>
    </row>
    <row r="41" spans="1:14" ht="14">
      <c r="B41" s="15" t="s">
        <v>179</v>
      </c>
      <c r="C41" s="3">
        <v>4</v>
      </c>
      <c r="D41" s="25">
        <v>16.600000000000001</v>
      </c>
      <c r="E41" s="3">
        <v>5</v>
      </c>
      <c r="F41" s="25">
        <v>20</v>
      </c>
      <c r="G41" s="3">
        <v>4</v>
      </c>
      <c r="H41" s="25">
        <v>21.1</v>
      </c>
      <c r="I41" s="3">
        <v>4</v>
      </c>
      <c r="J41" s="25">
        <v>39.9</v>
      </c>
      <c r="K41" s="3">
        <v>4</v>
      </c>
      <c r="L41" s="25">
        <v>60.7</v>
      </c>
      <c r="M41" s="3">
        <v>4</v>
      </c>
      <c r="N41" s="4">
        <v>15.2</v>
      </c>
    </row>
    <row r="42" spans="1:14">
      <c r="A42" s="49" t="s">
        <v>165</v>
      </c>
      <c r="B42" s="50"/>
      <c r="C42" s="6">
        <v>70</v>
      </c>
      <c r="D42" s="26">
        <v>6.6</v>
      </c>
      <c r="E42" s="6">
        <v>41</v>
      </c>
      <c r="F42" s="26">
        <v>13.3</v>
      </c>
      <c r="G42" s="6">
        <v>37</v>
      </c>
      <c r="H42" s="26">
        <v>26.1</v>
      </c>
      <c r="I42" s="6">
        <v>92</v>
      </c>
      <c r="J42" s="26">
        <v>16.5</v>
      </c>
      <c r="K42" s="6">
        <v>43</v>
      </c>
      <c r="L42" s="26">
        <v>31.6</v>
      </c>
      <c r="M42" s="6">
        <v>67</v>
      </c>
      <c r="N42" s="7">
        <v>5.8</v>
      </c>
    </row>
    <row r="43" spans="1:14">
      <c r="A43" s="49" t="s">
        <v>166</v>
      </c>
      <c r="B43" s="50"/>
      <c r="C43" s="6">
        <v>458</v>
      </c>
      <c r="D43" s="26">
        <v>6.4</v>
      </c>
      <c r="E43" s="6">
        <v>221</v>
      </c>
      <c r="F43" s="26">
        <v>20</v>
      </c>
      <c r="G43" s="6">
        <v>161</v>
      </c>
      <c r="H43" s="26">
        <v>33.299999999999997</v>
      </c>
      <c r="I43" s="6">
        <v>307</v>
      </c>
      <c r="J43" s="26">
        <v>16.7</v>
      </c>
      <c r="K43" s="6">
        <v>274</v>
      </c>
      <c r="L43" s="26">
        <v>24.9</v>
      </c>
      <c r="M43" s="6">
        <v>399</v>
      </c>
      <c r="N43" s="7">
        <v>5.5</v>
      </c>
    </row>
    <row r="44" spans="1:14">
      <c r="A44" s="48" t="s">
        <v>142</v>
      </c>
      <c r="B44" s="48"/>
      <c r="C44" s="48"/>
      <c r="D44" s="48"/>
      <c r="E44" s="48"/>
      <c r="F44" s="48"/>
      <c r="G44" s="48"/>
      <c r="H44" s="48"/>
      <c r="I44" s="48"/>
      <c r="J44" s="48"/>
      <c r="K44" s="48"/>
      <c r="L44" s="48"/>
      <c r="M44" s="48"/>
      <c r="N44" s="48"/>
    </row>
    <row r="45" spans="1:14">
      <c r="A45" s="49" t="s">
        <v>104</v>
      </c>
      <c r="B45" s="43"/>
      <c r="D45" s="23"/>
      <c r="F45" s="23"/>
      <c r="H45" s="23"/>
      <c r="J45" s="23"/>
      <c r="L45" s="23"/>
    </row>
    <row r="46" spans="1:14" ht="12">
      <c r="B46" s="15" t="s">
        <v>105</v>
      </c>
      <c r="C46" s="3">
        <v>140</v>
      </c>
      <c r="D46" s="25">
        <v>5.5</v>
      </c>
      <c r="E46" s="3">
        <v>73</v>
      </c>
      <c r="F46" s="25">
        <v>13.8</v>
      </c>
      <c r="G46" s="3">
        <v>66</v>
      </c>
      <c r="H46" s="25">
        <v>29.6</v>
      </c>
      <c r="I46" s="3">
        <v>148</v>
      </c>
      <c r="J46" s="25">
        <v>19.2</v>
      </c>
      <c r="K46" s="3">
        <v>81</v>
      </c>
      <c r="L46" s="25">
        <v>25.1</v>
      </c>
      <c r="M46" s="3">
        <v>127</v>
      </c>
      <c r="N46" s="4">
        <v>5</v>
      </c>
    </row>
    <row r="47" spans="1:14" ht="12">
      <c r="B47" s="15" t="s">
        <v>106</v>
      </c>
      <c r="C47" s="3">
        <v>31</v>
      </c>
      <c r="D47" s="25">
        <v>15</v>
      </c>
      <c r="E47" s="3">
        <v>18</v>
      </c>
      <c r="F47" s="25">
        <v>48.9</v>
      </c>
      <c r="G47" s="3">
        <v>8</v>
      </c>
      <c r="H47" s="25">
        <v>84.4</v>
      </c>
      <c r="I47" s="3">
        <v>51</v>
      </c>
      <c r="J47" s="25">
        <v>46.2</v>
      </c>
      <c r="K47" s="3">
        <v>21</v>
      </c>
      <c r="L47" s="25">
        <v>78.5</v>
      </c>
      <c r="M47" s="3">
        <v>32</v>
      </c>
      <c r="N47" s="4">
        <v>15.4</v>
      </c>
    </row>
    <row r="48" spans="1:14" ht="14">
      <c r="B48" s="15" t="s">
        <v>416</v>
      </c>
      <c r="C48" s="3">
        <v>50</v>
      </c>
      <c r="D48" s="25">
        <v>3.4</v>
      </c>
      <c r="E48" s="3">
        <v>34</v>
      </c>
      <c r="F48" s="25">
        <v>10.7</v>
      </c>
      <c r="G48" s="3">
        <v>18</v>
      </c>
      <c r="H48" s="25">
        <v>19.5</v>
      </c>
      <c r="I48" s="3">
        <v>25</v>
      </c>
      <c r="J48" s="25">
        <v>14.9</v>
      </c>
      <c r="K48" s="3">
        <v>38</v>
      </c>
      <c r="L48" s="25">
        <v>19.3</v>
      </c>
      <c r="M48" s="3">
        <v>44</v>
      </c>
      <c r="N48" s="4">
        <v>3.4</v>
      </c>
    </row>
    <row r="49" spans="1:14" ht="12">
      <c r="A49" s="8"/>
      <c r="B49" s="20" t="s">
        <v>393</v>
      </c>
      <c r="C49" s="6">
        <v>221</v>
      </c>
      <c r="D49" s="26">
        <v>4.3</v>
      </c>
      <c r="E49" s="6">
        <v>126</v>
      </c>
      <c r="F49" s="26">
        <v>12</v>
      </c>
      <c r="G49" s="6">
        <v>93</v>
      </c>
      <c r="H49" s="26">
        <v>24.8</v>
      </c>
      <c r="I49" s="6">
        <v>225</v>
      </c>
      <c r="J49" s="26">
        <v>17.5</v>
      </c>
      <c r="K49" s="6">
        <v>140</v>
      </c>
      <c r="L49" s="26">
        <v>23.2</v>
      </c>
      <c r="M49" s="6">
        <v>202</v>
      </c>
      <c r="N49" s="7">
        <v>4.2</v>
      </c>
    </row>
    <row r="50" spans="1:14" ht="12">
      <c r="B50" s="15" t="s">
        <v>110</v>
      </c>
      <c r="C50" s="3">
        <v>29</v>
      </c>
      <c r="D50" s="25">
        <v>19</v>
      </c>
      <c r="E50" s="3">
        <v>12</v>
      </c>
      <c r="F50" s="25">
        <v>33.4</v>
      </c>
      <c r="G50" s="3">
        <v>7</v>
      </c>
      <c r="H50" s="25">
        <v>70.099999999999994</v>
      </c>
      <c r="I50" s="3">
        <v>31</v>
      </c>
      <c r="J50" s="25">
        <v>49.3</v>
      </c>
      <c r="K50" s="3">
        <v>20</v>
      </c>
      <c r="L50" s="25">
        <v>52.4</v>
      </c>
      <c r="M50" s="3">
        <v>27</v>
      </c>
      <c r="N50" s="4">
        <v>16.2</v>
      </c>
    </row>
    <row r="51" spans="1:14" ht="12">
      <c r="B51" s="15" t="s">
        <v>120</v>
      </c>
      <c r="C51" s="3">
        <v>23</v>
      </c>
      <c r="D51" s="25">
        <v>10</v>
      </c>
      <c r="E51" s="3">
        <v>16</v>
      </c>
      <c r="F51" s="25">
        <v>27.6</v>
      </c>
      <c r="G51" s="3">
        <v>9</v>
      </c>
      <c r="H51" s="25">
        <v>21.1</v>
      </c>
      <c r="I51" s="3">
        <v>10</v>
      </c>
      <c r="J51" s="25">
        <v>28.5</v>
      </c>
      <c r="K51" s="3">
        <v>18</v>
      </c>
      <c r="L51" s="25">
        <v>64.2</v>
      </c>
      <c r="M51" s="3">
        <v>20</v>
      </c>
      <c r="N51" s="4">
        <v>9.1999999999999993</v>
      </c>
    </row>
    <row r="52" spans="1:14" ht="26">
      <c r="B52" s="15" t="s">
        <v>417</v>
      </c>
      <c r="C52" s="3">
        <v>193</v>
      </c>
      <c r="D52" s="25">
        <v>18.399999999999999</v>
      </c>
      <c r="E52" s="3">
        <v>87</v>
      </c>
      <c r="F52" s="25">
        <v>39.5</v>
      </c>
      <c r="G52" s="3">
        <v>8</v>
      </c>
      <c r="H52" s="25">
        <v>86.9</v>
      </c>
      <c r="I52" s="3">
        <v>59</v>
      </c>
      <c r="J52" s="25">
        <v>62.4</v>
      </c>
      <c r="K52" s="3">
        <v>123</v>
      </c>
      <c r="L52" s="25">
        <v>73.2</v>
      </c>
      <c r="M52" s="3">
        <v>160</v>
      </c>
      <c r="N52" s="4">
        <v>17.7</v>
      </c>
    </row>
    <row r="53" spans="1:14" ht="12">
      <c r="A53" s="8"/>
      <c r="B53" s="20" t="s">
        <v>163</v>
      </c>
      <c r="C53" s="6">
        <v>245</v>
      </c>
      <c r="D53" s="26">
        <v>14.9</v>
      </c>
      <c r="E53" s="6">
        <v>115</v>
      </c>
      <c r="F53" s="26">
        <v>31.9</v>
      </c>
      <c r="G53" s="6">
        <v>24</v>
      </c>
      <c r="H53" s="26">
        <v>39.299999999999997</v>
      </c>
      <c r="I53" s="6">
        <v>100</v>
      </c>
      <c r="J53" s="26">
        <v>44</v>
      </c>
      <c r="K53" s="6">
        <v>161</v>
      </c>
      <c r="L53" s="26">
        <v>58.5</v>
      </c>
      <c r="M53" s="6">
        <v>207</v>
      </c>
      <c r="N53" s="7">
        <v>14.2</v>
      </c>
    </row>
    <row r="54" spans="1:14">
      <c r="A54" s="49" t="s">
        <v>164</v>
      </c>
      <c r="B54" s="50"/>
      <c r="C54" s="6">
        <v>467</v>
      </c>
      <c r="D54" s="26">
        <v>7.9</v>
      </c>
      <c r="E54" s="6">
        <v>240</v>
      </c>
      <c r="F54" s="26">
        <v>17.3</v>
      </c>
      <c r="G54" s="6">
        <v>117</v>
      </c>
      <c r="H54" s="26">
        <v>22.1</v>
      </c>
      <c r="I54" s="6">
        <v>325</v>
      </c>
      <c r="J54" s="26">
        <v>18.7</v>
      </c>
      <c r="K54" s="6">
        <v>301</v>
      </c>
      <c r="L54" s="26">
        <v>37.5</v>
      </c>
      <c r="M54" s="6">
        <v>409</v>
      </c>
      <c r="N54" s="7">
        <v>7.2</v>
      </c>
    </row>
    <row r="55" spans="1:14">
      <c r="A55" s="49" t="s">
        <v>124</v>
      </c>
      <c r="B55" s="43"/>
      <c r="D55" s="23"/>
      <c r="F55" s="23"/>
      <c r="H55" s="23"/>
      <c r="J55" s="23"/>
      <c r="L55" s="23"/>
    </row>
    <row r="56" spans="1:14" ht="24">
      <c r="B56" s="15" t="s">
        <v>125</v>
      </c>
      <c r="C56" s="3">
        <v>40</v>
      </c>
      <c r="D56" s="25">
        <v>8.1999999999999993</v>
      </c>
      <c r="E56" s="3">
        <v>24</v>
      </c>
      <c r="F56" s="25">
        <v>22.1</v>
      </c>
      <c r="G56" s="3">
        <v>28</v>
      </c>
      <c r="H56" s="25">
        <v>36.700000000000003</v>
      </c>
      <c r="I56" s="3">
        <v>43</v>
      </c>
      <c r="J56" s="25">
        <v>28.8</v>
      </c>
      <c r="K56" s="3">
        <v>23</v>
      </c>
      <c r="L56" s="25">
        <v>43.8</v>
      </c>
      <c r="M56" s="3">
        <v>36</v>
      </c>
      <c r="N56" s="4">
        <v>8.4</v>
      </c>
    </row>
    <row r="57" spans="1:14" ht="12">
      <c r="B57" s="15" t="s">
        <v>126</v>
      </c>
      <c r="C57" s="3">
        <v>12</v>
      </c>
      <c r="D57" s="25">
        <v>19.3</v>
      </c>
      <c r="E57" s="3">
        <v>7</v>
      </c>
      <c r="F57" s="25">
        <v>47</v>
      </c>
      <c r="G57" s="3">
        <v>4</v>
      </c>
      <c r="H57" s="25">
        <v>124.1</v>
      </c>
      <c r="I57" s="3">
        <v>22</v>
      </c>
      <c r="J57" s="25">
        <v>81</v>
      </c>
      <c r="K57" s="3">
        <v>7</v>
      </c>
      <c r="L57" s="25">
        <v>95.1</v>
      </c>
      <c r="M57" s="3">
        <v>12</v>
      </c>
      <c r="N57" s="4">
        <v>22.6</v>
      </c>
    </row>
    <row r="58" spans="1:14" ht="12">
      <c r="B58" s="15" t="s">
        <v>128</v>
      </c>
      <c r="C58" s="3">
        <v>3</v>
      </c>
      <c r="D58" s="25">
        <v>12.8</v>
      </c>
      <c r="E58" s="3">
        <v>3</v>
      </c>
      <c r="F58" s="25">
        <v>21.7</v>
      </c>
      <c r="G58" s="3">
        <v>2</v>
      </c>
      <c r="H58" s="25">
        <v>28</v>
      </c>
      <c r="I58" s="3">
        <v>2</v>
      </c>
      <c r="J58" s="25">
        <v>29.2</v>
      </c>
      <c r="K58" s="3">
        <v>3</v>
      </c>
      <c r="L58" s="25">
        <v>38.200000000000003</v>
      </c>
      <c r="M58" s="3">
        <v>3</v>
      </c>
      <c r="N58" s="4">
        <v>9.8000000000000007</v>
      </c>
    </row>
    <row r="59" spans="1:14" ht="14">
      <c r="B59" s="15" t="s">
        <v>179</v>
      </c>
      <c r="C59" s="3">
        <v>4</v>
      </c>
      <c r="D59" s="25">
        <v>13.4</v>
      </c>
      <c r="E59" s="3">
        <v>5</v>
      </c>
      <c r="F59" s="25">
        <v>18.399999999999999</v>
      </c>
      <c r="G59" s="3">
        <v>5</v>
      </c>
      <c r="H59" s="25">
        <v>39.200000000000003</v>
      </c>
      <c r="I59" s="3">
        <v>5</v>
      </c>
      <c r="J59" s="25">
        <v>64.8</v>
      </c>
      <c r="K59" s="3">
        <v>4</v>
      </c>
      <c r="L59" s="25">
        <v>51.5</v>
      </c>
      <c r="M59" s="3">
        <v>5</v>
      </c>
      <c r="N59" s="4">
        <v>16.399999999999999</v>
      </c>
    </row>
    <row r="60" spans="1:14">
      <c r="A60" s="49" t="s">
        <v>165</v>
      </c>
      <c r="B60" s="50"/>
      <c r="C60" s="6">
        <v>60</v>
      </c>
      <c r="D60" s="26">
        <v>7.9</v>
      </c>
      <c r="E60" s="6">
        <v>39</v>
      </c>
      <c r="F60" s="26">
        <v>17.3</v>
      </c>
      <c r="G60" s="6">
        <v>39</v>
      </c>
      <c r="H60" s="26">
        <v>31.3</v>
      </c>
      <c r="I60" s="6">
        <v>74</v>
      </c>
      <c r="J60" s="26">
        <v>30.3</v>
      </c>
      <c r="K60" s="6">
        <v>37</v>
      </c>
      <c r="L60" s="26">
        <v>40.4</v>
      </c>
      <c r="M60" s="6">
        <v>55</v>
      </c>
      <c r="N60" s="7">
        <v>8.3000000000000007</v>
      </c>
    </row>
    <row r="61" spans="1:14">
      <c r="A61" s="49" t="s">
        <v>166</v>
      </c>
      <c r="B61" s="50"/>
      <c r="C61" s="6">
        <v>407</v>
      </c>
      <c r="D61" s="26">
        <v>9.1</v>
      </c>
      <c r="E61" s="6">
        <v>202</v>
      </c>
      <c r="F61" s="26">
        <v>20.399999999999999</v>
      </c>
      <c r="G61" s="6">
        <v>79</v>
      </c>
      <c r="H61" s="26">
        <v>26.5</v>
      </c>
      <c r="I61" s="6">
        <v>251</v>
      </c>
      <c r="J61" s="26">
        <v>22.1</v>
      </c>
      <c r="K61" s="6">
        <v>263</v>
      </c>
      <c r="L61" s="26">
        <v>42.4</v>
      </c>
      <c r="M61" s="6">
        <v>354</v>
      </c>
      <c r="N61" s="7">
        <v>8.3000000000000007</v>
      </c>
    </row>
    <row r="62" spans="1:14">
      <c r="A62" s="48" t="s">
        <v>143</v>
      </c>
      <c r="B62" s="48"/>
      <c r="C62" s="48"/>
      <c r="D62" s="48"/>
      <c r="E62" s="48"/>
      <c r="F62" s="48"/>
      <c r="G62" s="48"/>
      <c r="H62" s="48"/>
      <c r="I62" s="48"/>
      <c r="J62" s="48"/>
      <c r="K62" s="48"/>
      <c r="L62" s="48"/>
      <c r="M62" s="48"/>
      <c r="N62" s="48"/>
    </row>
    <row r="63" spans="1:14">
      <c r="A63" s="49" t="s">
        <v>104</v>
      </c>
      <c r="B63" s="43"/>
      <c r="D63" s="23"/>
      <c r="F63" s="23"/>
      <c r="H63" s="23"/>
      <c r="J63" s="23"/>
      <c r="L63" s="23"/>
    </row>
    <row r="64" spans="1:14" ht="12">
      <c r="B64" s="15" t="s">
        <v>105</v>
      </c>
      <c r="C64" s="3">
        <v>108</v>
      </c>
      <c r="D64" s="25">
        <v>5.2</v>
      </c>
      <c r="E64" s="3">
        <v>52</v>
      </c>
      <c r="F64" s="25">
        <v>18.2</v>
      </c>
      <c r="G64" s="3">
        <v>61</v>
      </c>
      <c r="H64" s="25">
        <v>24.6</v>
      </c>
      <c r="I64" s="3">
        <v>93</v>
      </c>
      <c r="J64" s="25">
        <v>16.399999999999999</v>
      </c>
      <c r="K64" s="3">
        <v>89</v>
      </c>
      <c r="L64" s="25">
        <v>22.5</v>
      </c>
      <c r="M64" s="3">
        <v>101</v>
      </c>
      <c r="N64" s="4">
        <v>5</v>
      </c>
    </row>
    <row r="65" spans="1:14" ht="12">
      <c r="B65" s="15" t="s">
        <v>106</v>
      </c>
      <c r="C65" s="3">
        <v>28</v>
      </c>
      <c r="D65" s="25">
        <v>19.100000000000001</v>
      </c>
      <c r="E65" s="3">
        <v>9</v>
      </c>
      <c r="F65" s="25">
        <v>48</v>
      </c>
      <c r="G65" s="3">
        <v>28</v>
      </c>
      <c r="H65" s="25">
        <v>116</v>
      </c>
      <c r="I65" s="3">
        <v>39</v>
      </c>
      <c r="J65" s="25">
        <v>32.4</v>
      </c>
      <c r="K65" s="3">
        <v>21</v>
      </c>
      <c r="L65" s="25">
        <v>60</v>
      </c>
      <c r="M65" s="3">
        <v>27</v>
      </c>
      <c r="N65" s="4">
        <v>16</v>
      </c>
    </row>
    <row r="66" spans="1:14" ht="14">
      <c r="B66" s="15" t="s">
        <v>416</v>
      </c>
      <c r="C66" s="3">
        <v>49</v>
      </c>
      <c r="D66" s="25">
        <v>4.0999999999999996</v>
      </c>
      <c r="E66" s="3">
        <v>31</v>
      </c>
      <c r="F66" s="25">
        <v>10.4</v>
      </c>
      <c r="G66" s="3">
        <v>21</v>
      </c>
      <c r="H66" s="25">
        <v>35.6</v>
      </c>
      <c r="I66" s="3">
        <v>23</v>
      </c>
      <c r="J66" s="25">
        <v>14.4</v>
      </c>
      <c r="K66" s="3">
        <v>44</v>
      </c>
      <c r="L66" s="25">
        <v>19</v>
      </c>
      <c r="M66" s="3">
        <v>43</v>
      </c>
      <c r="N66" s="4">
        <v>3.7</v>
      </c>
    </row>
    <row r="67" spans="1:14" ht="12">
      <c r="A67" s="8"/>
      <c r="B67" s="20" t="s">
        <v>393</v>
      </c>
      <c r="C67" s="6">
        <v>185</v>
      </c>
      <c r="D67" s="26">
        <v>4.9000000000000004</v>
      </c>
      <c r="E67" s="6">
        <v>92</v>
      </c>
      <c r="F67" s="26">
        <v>14.8</v>
      </c>
      <c r="G67" s="6">
        <v>109</v>
      </c>
      <c r="H67" s="26">
        <v>39.299999999999997</v>
      </c>
      <c r="I67" s="6">
        <v>155</v>
      </c>
      <c r="J67" s="26">
        <v>14.4</v>
      </c>
      <c r="K67" s="6">
        <v>154</v>
      </c>
      <c r="L67" s="26">
        <v>17.100000000000001</v>
      </c>
      <c r="M67" s="6">
        <v>171</v>
      </c>
      <c r="N67" s="7">
        <v>4.5</v>
      </c>
    </row>
    <row r="68" spans="1:14" ht="12">
      <c r="B68" s="15" t="s">
        <v>110</v>
      </c>
      <c r="C68" s="3">
        <v>26</v>
      </c>
      <c r="D68" s="25">
        <v>13.4</v>
      </c>
      <c r="E68" s="3">
        <v>8</v>
      </c>
      <c r="F68" s="25">
        <v>52.2</v>
      </c>
      <c r="G68" s="3">
        <v>3</v>
      </c>
      <c r="H68" s="25">
        <v>76.2</v>
      </c>
      <c r="I68" s="3">
        <v>10</v>
      </c>
      <c r="J68" s="25">
        <v>49.6</v>
      </c>
      <c r="K68" s="3">
        <v>25</v>
      </c>
      <c r="L68" s="25">
        <v>50.8</v>
      </c>
      <c r="M68" s="3">
        <v>23</v>
      </c>
      <c r="N68" s="4">
        <v>12.4</v>
      </c>
    </row>
    <row r="69" spans="1:14" ht="12">
      <c r="B69" s="15" t="s">
        <v>120</v>
      </c>
      <c r="C69" s="3">
        <v>18</v>
      </c>
      <c r="D69" s="25">
        <v>8</v>
      </c>
      <c r="E69" s="3">
        <v>11</v>
      </c>
      <c r="F69" s="25">
        <v>29.2</v>
      </c>
      <c r="G69" s="3">
        <v>7</v>
      </c>
      <c r="H69" s="25">
        <v>25.1</v>
      </c>
      <c r="I69" s="3">
        <v>9</v>
      </c>
      <c r="J69" s="25">
        <v>39.9</v>
      </c>
      <c r="K69" s="3">
        <v>13</v>
      </c>
      <c r="L69" s="25">
        <v>38.6</v>
      </c>
      <c r="M69" s="3">
        <v>16</v>
      </c>
      <c r="N69" s="4">
        <v>7.6</v>
      </c>
    </row>
    <row r="70" spans="1:14" ht="26">
      <c r="B70" s="15" t="s">
        <v>417</v>
      </c>
      <c r="C70" s="3">
        <v>149</v>
      </c>
      <c r="D70" s="25">
        <v>19.8</v>
      </c>
      <c r="E70" s="3">
        <v>92</v>
      </c>
      <c r="F70" s="25">
        <v>91.7</v>
      </c>
      <c r="G70" s="3">
        <v>13</v>
      </c>
      <c r="H70" s="25">
        <v>82.6</v>
      </c>
      <c r="I70" s="3">
        <v>56</v>
      </c>
      <c r="J70" s="25">
        <v>78.599999999999994</v>
      </c>
      <c r="K70" s="3">
        <v>56</v>
      </c>
      <c r="L70" s="25">
        <v>71</v>
      </c>
      <c r="M70" s="3">
        <v>125</v>
      </c>
      <c r="N70" s="4">
        <v>17.399999999999999</v>
      </c>
    </row>
    <row r="71" spans="1:14" ht="12">
      <c r="A71" s="8"/>
      <c r="B71" s="20" t="s">
        <v>163</v>
      </c>
      <c r="C71" s="6">
        <v>193</v>
      </c>
      <c r="D71" s="26">
        <v>15.6</v>
      </c>
      <c r="E71" s="6">
        <v>111</v>
      </c>
      <c r="F71" s="26">
        <v>76.3</v>
      </c>
      <c r="G71" s="6">
        <v>23</v>
      </c>
      <c r="H71" s="26">
        <v>51.3</v>
      </c>
      <c r="I71" s="6">
        <v>74</v>
      </c>
      <c r="J71" s="26">
        <v>60.9</v>
      </c>
      <c r="K71" s="6">
        <v>94</v>
      </c>
      <c r="L71" s="26">
        <v>46.4</v>
      </c>
      <c r="M71" s="6">
        <v>163</v>
      </c>
      <c r="N71" s="7">
        <v>13.8</v>
      </c>
    </row>
    <row r="72" spans="1:14">
      <c r="A72" s="49" t="s">
        <v>164</v>
      </c>
      <c r="B72" s="50"/>
      <c r="C72" s="6">
        <v>377</v>
      </c>
      <c r="D72" s="26">
        <v>8.1999999999999993</v>
      </c>
      <c r="E72" s="6">
        <v>203</v>
      </c>
      <c r="F72" s="26">
        <v>42.1</v>
      </c>
      <c r="G72" s="6">
        <v>132</v>
      </c>
      <c r="H72" s="26">
        <v>35.299999999999997</v>
      </c>
      <c r="I72" s="6">
        <v>230</v>
      </c>
      <c r="J72" s="26">
        <v>22.7</v>
      </c>
      <c r="K72" s="6">
        <v>248</v>
      </c>
      <c r="L72" s="26">
        <v>22.8</v>
      </c>
      <c r="M72" s="6">
        <v>334</v>
      </c>
      <c r="N72" s="7">
        <v>6.9</v>
      </c>
    </row>
    <row r="73" spans="1:14">
      <c r="A73" s="49" t="s">
        <v>124</v>
      </c>
      <c r="B73" s="43"/>
      <c r="D73" s="23"/>
      <c r="F73" s="23"/>
      <c r="H73" s="23"/>
      <c r="J73" s="23"/>
      <c r="L73" s="23"/>
    </row>
    <row r="74" spans="1:14" ht="24">
      <c r="B74" s="15" t="s">
        <v>125</v>
      </c>
      <c r="C74" s="3">
        <v>28</v>
      </c>
      <c r="D74" s="25">
        <v>7.7</v>
      </c>
      <c r="E74" s="3">
        <v>20</v>
      </c>
      <c r="F74" s="25">
        <v>33.6</v>
      </c>
      <c r="G74" s="3">
        <v>16</v>
      </c>
      <c r="H74" s="25">
        <v>39</v>
      </c>
      <c r="I74" s="3">
        <v>30</v>
      </c>
      <c r="J74" s="25">
        <v>21.7</v>
      </c>
      <c r="K74" s="3">
        <v>19</v>
      </c>
      <c r="L74" s="25">
        <v>40.700000000000003</v>
      </c>
      <c r="M74" s="3">
        <v>27</v>
      </c>
      <c r="N74" s="4">
        <v>7.7</v>
      </c>
    </row>
    <row r="75" spans="1:14" ht="12">
      <c r="B75" s="15" t="s">
        <v>126</v>
      </c>
      <c r="C75" s="3">
        <v>10</v>
      </c>
      <c r="D75" s="25">
        <v>18.100000000000001</v>
      </c>
      <c r="E75" s="3">
        <v>5</v>
      </c>
      <c r="F75" s="25">
        <v>76.5</v>
      </c>
      <c r="G75" s="3">
        <v>3</v>
      </c>
      <c r="H75" s="25">
        <v>93.3</v>
      </c>
      <c r="I75" s="3">
        <v>18</v>
      </c>
      <c r="J75" s="25">
        <v>47.8</v>
      </c>
      <c r="K75" s="3">
        <v>8</v>
      </c>
      <c r="L75" s="25">
        <v>61.1</v>
      </c>
      <c r="M75" s="3">
        <v>10</v>
      </c>
      <c r="N75" s="4">
        <v>17.399999999999999</v>
      </c>
    </row>
    <row r="76" spans="1:14" ht="12">
      <c r="B76" s="15" t="s">
        <v>128</v>
      </c>
      <c r="C76" s="3">
        <v>3</v>
      </c>
      <c r="D76" s="25">
        <v>16.3</v>
      </c>
      <c r="E76" s="3">
        <v>3</v>
      </c>
      <c r="F76" s="25">
        <v>25.2</v>
      </c>
      <c r="G76" s="3">
        <v>2</v>
      </c>
      <c r="H76" s="25">
        <v>40.1</v>
      </c>
      <c r="I76" s="3">
        <v>2</v>
      </c>
      <c r="J76" s="25">
        <v>20.5</v>
      </c>
      <c r="K76" s="3">
        <v>3</v>
      </c>
      <c r="L76" s="25">
        <v>35.5</v>
      </c>
      <c r="M76" s="3">
        <v>2</v>
      </c>
      <c r="N76" s="4">
        <v>12.4</v>
      </c>
    </row>
    <row r="77" spans="1:14" ht="14">
      <c r="B77" s="15" t="s">
        <v>179</v>
      </c>
      <c r="C77" s="3">
        <v>3</v>
      </c>
      <c r="D77" s="25">
        <v>24.7</v>
      </c>
      <c r="E77" s="3">
        <v>4</v>
      </c>
      <c r="F77" s="25">
        <v>65.599999999999994</v>
      </c>
      <c r="G77" s="3">
        <v>2</v>
      </c>
      <c r="H77" s="25">
        <v>28.6</v>
      </c>
      <c r="I77" s="3">
        <v>4</v>
      </c>
      <c r="J77" s="25">
        <v>96</v>
      </c>
      <c r="K77" s="3">
        <v>2</v>
      </c>
      <c r="L77" s="25">
        <v>59</v>
      </c>
      <c r="M77" s="3">
        <v>3</v>
      </c>
      <c r="N77" s="4">
        <v>22.1</v>
      </c>
    </row>
    <row r="78" spans="1:14">
      <c r="A78" s="49" t="s">
        <v>165</v>
      </c>
      <c r="B78" s="50"/>
      <c r="C78" s="6">
        <v>44</v>
      </c>
      <c r="D78" s="26">
        <v>6.4</v>
      </c>
      <c r="E78" s="6">
        <v>32</v>
      </c>
      <c r="F78" s="26">
        <v>26.8</v>
      </c>
      <c r="G78" s="6">
        <v>23</v>
      </c>
      <c r="H78" s="26">
        <v>28.6</v>
      </c>
      <c r="I78" s="6">
        <v>54</v>
      </c>
      <c r="J78" s="26">
        <v>19.8</v>
      </c>
      <c r="K78" s="6">
        <v>33</v>
      </c>
      <c r="L78" s="26">
        <v>33.6</v>
      </c>
      <c r="M78" s="6">
        <v>42</v>
      </c>
      <c r="N78" s="7">
        <v>6.8</v>
      </c>
    </row>
    <row r="79" spans="1:14">
      <c r="A79" s="55" t="s">
        <v>166</v>
      </c>
      <c r="B79" s="56"/>
      <c r="C79" s="16">
        <v>334</v>
      </c>
      <c r="D79" s="29">
        <v>9.1</v>
      </c>
      <c r="E79" s="16">
        <v>171</v>
      </c>
      <c r="F79" s="29">
        <v>49.4</v>
      </c>
      <c r="G79" s="16">
        <v>108</v>
      </c>
      <c r="H79" s="29">
        <v>41.8</v>
      </c>
      <c r="I79" s="16">
        <v>176</v>
      </c>
      <c r="J79" s="29">
        <v>28.6</v>
      </c>
      <c r="K79" s="16">
        <v>215</v>
      </c>
      <c r="L79" s="29">
        <v>25.7</v>
      </c>
      <c r="M79" s="16">
        <v>292</v>
      </c>
      <c r="N79" s="17">
        <v>7.7</v>
      </c>
    </row>
    <row r="80" spans="1:14" ht="12.75" customHeight="1">
      <c r="A80" s="53" t="s">
        <v>418</v>
      </c>
      <c r="B80" s="43"/>
      <c r="C80" s="43"/>
      <c r="D80" s="43"/>
      <c r="E80" s="43"/>
      <c r="F80" s="43"/>
      <c r="G80" s="43"/>
      <c r="H80" s="43"/>
      <c r="I80" s="43"/>
      <c r="J80" s="43"/>
      <c r="K80" s="43"/>
      <c r="L80" s="43"/>
      <c r="M80" s="43"/>
      <c r="N80" s="43"/>
    </row>
    <row r="81" spans="1:14" ht="25" customHeight="1">
      <c r="A81" s="53" t="s">
        <v>427</v>
      </c>
      <c r="B81" s="43"/>
      <c r="C81" s="43"/>
      <c r="D81" s="43"/>
      <c r="E81" s="43"/>
      <c r="F81" s="43"/>
      <c r="G81" s="43"/>
      <c r="H81" s="43"/>
      <c r="I81" s="43"/>
      <c r="J81" s="43"/>
      <c r="K81" s="43"/>
      <c r="L81" s="43"/>
      <c r="M81" s="43"/>
      <c r="N81" s="43"/>
    </row>
    <row r="82" spans="1:14" ht="12.75" customHeight="1">
      <c r="A82" s="53" t="s">
        <v>420</v>
      </c>
      <c r="B82" s="43"/>
      <c r="C82" s="43"/>
      <c r="D82" s="43"/>
      <c r="E82" s="43"/>
      <c r="F82" s="43"/>
      <c r="G82" s="43"/>
      <c r="H82" s="43"/>
      <c r="I82" s="43"/>
      <c r="J82" s="43"/>
      <c r="K82" s="43"/>
      <c r="L82" s="43"/>
      <c r="M82" s="43"/>
      <c r="N82" s="43"/>
    </row>
    <row r="83" spans="1:14" ht="12.75" customHeight="1">
      <c r="A83" s="53" t="s">
        <v>421</v>
      </c>
      <c r="B83" s="43"/>
      <c r="C83" s="43"/>
      <c r="D83" s="43"/>
      <c r="E83" s="43"/>
      <c r="F83" s="43"/>
      <c r="G83" s="43"/>
      <c r="H83" s="43"/>
      <c r="I83" s="43"/>
      <c r="J83" s="43"/>
      <c r="K83" s="43"/>
      <c r="L83" s="43"/>
      <c r="M83" s="43"/>
      <c r="N83" s="43"/>
    </row>
    <row r="84" spans="1:14" ht="12.75" customHeight="1">
      <c r="A84" s="53" t="s">
        <v>422</v>
      </c>
      <c r="B84" s="43"/>
      <c r="C84" s="43"/>
      <c r="D84" s="43"/>
      <c r="E84" s="43"/>
      <c r="F84" s="43"/>
      <c r="G84" s="43"/>
      <c r="H84" s="43"/>
      <c r="I84" s="43"/>
      <c r="J84" s="43"/>
      <c r="K84" s="43"/>
      <c r="L84" s="43"/>
      <c r="M84" s="43"/>
      <c r="N84" s="43"/>
    </row>
    <row r="85" spans="1:14" ht="12.75" customHeight="1">
      <c r="A85" s="53" t="s">
        <v>423</v>
      </c>
      <c r="B85" s="43"/>
      <c r="C85" s="43"/>
      <c r="D85" s="43"/>
      <c r="E85" s="43"/>
      <c r="F85" s="43"/>
      <c r="G85" s="43"/>
      <c r="H85" s="43"/>
      <c r="I85" s="43"/>
      <c r="J85" s="43"/>
      <c r="K85" s="43"/>
      <c r="L85" s="43"/>
      <c r="M85" s="43"/>
      <c r="N85" s="43"/>
    </row>
    <row r="86" spans="1:14" ht="12.75" customHeight="1">
      <c r="A86" s="53" t="s">
        <v>424</v>
      </c>
      <c r="B86" s="43"/>
      <c r="C86" s="43"/>
      <c r="D86" s="43"/>
      <c r="E86" s="43"/>
      <c r="F86" s="43"/>
      <c r="G86" s="43"/>
      <c r="H86" s="43"/>
      <c r="I86" s="43"/>
      <c r="J86" s="43"/>
      <c r="K86" s="43"/>
      <c r="L86" s="43"/>
      <c r="M86" s="43"/>
      <c r="N86" s="43"/>
    </row>
    <row r="87" spans="1:14" ht="12.75" customHeight="1">
      <c r="A87" s="53" t="s">
        <v>425</v>
      </c>
      <c r="B87" s="43"/>
      <c r="C87" s="43"/>
      <c r="D87" s="43"/>
      <c r="E87" s="43"/>
      <c r="F87" s="43"/>
      <c r="G87" s="43"/>
      <c r="H87" s="43"/>
      <c r="I87" s="43"/>
      <c r="J87" s="43"/>
      <c r="K87" s="43"/>
      <c r="L87" s="43"/>
      <c r="M87" s="43"/>
      <c r="N87" s="43"/>
    </row>
    <row r="88" spans="1:14" ht="12.75" customHeight="1">
      <c r="A88" s="53" t="s">
        <v>426</v>
      </c>
      <c r="B88" s="43"/>
      <c r="C88" s="43"/>
      <c r="D88" s="43"/>
      <c r="E88" s="43"/>
      <c r="F88" s="43"/>
      <c r="G88" s="43"/>
      <c r="H88" s="43"/>
      <c r="I88" s="43"/>
      <c r="J88" s="43"/>
      <c r="K88" s="43"/>
      <c r="L88" s="43"/>
      <c r="M88" s="43"/>
      <c r="N88" s="43"/>
    </row>
    <row r="89" spans="1:14" ht="12.75" customHeight="1">
      <c r="A89" s="49" t="s">
        <v>152</v>
      </c>
      <c r="B89" s="43"/>
      <c r="C89" s="43"/>
      <c r="D89" s="43"/>
      <c r="E89" s="43"/>
      <c r="F89" s="43"/>
      <c r="G89" s="43"/>
      <c r="H89" s="43"/>
      <c r="I89" s="43"/>
      <c r="J89" s="43"/>
      <c r="K89" s="43"/>
      <c r="L89" s="43"/>
      <c r="M89" s="43"/>
      <c r="N89" s="43"/>
    </row>
    <row r="90" spans="1:14" ht="12.75" customHeight="1">
      <c r="A90" s="53" t="s">
        <v>153</v>
      </c>
      <c r="B90" s="43"/>
      <c r="C90" s="43"/>
      <c r="D90" s="43"/>
      <c r="E90" s="43"/>
      <c r="F90" s="43"/>
      <c r="G90" s="43"/>
      <c r="H90" s="43"/>
      <c r="I90" s="43"/>
      <c r="J90" s="43"/>
      <c r="K90" s="43"/>
      <c r="L90" s="43"/>
      <c r="M90" s="43"/>
      <c r="N90" s="43"/>
    </row>
    <row r="91" spans="1:14" ht="12.75" customHeight="1">
      <c r="A91" s="53" t="s">
        <v>154</v>
      </c>
      <c r="B91" s="43"/>
      <c r="C91" s="43"/>
      <c r="D91" s="43"/>
      <c r="E91" s="43"/>
      <c r="F91" s="43"/>
      <c r="G91" s="43"/>
      <c r="H91" s="43"/>
      <c r="I91" s="43"/>
      <c r="J91" s="43"/>
      <c r="K91" s="43"/>
      <c r="L91" s="43"/>
      <c r="M91" s="43"/>
      <c r="N91" s="43"/>
    </row>
    <row r="92" spans="1:14" ht="12.75" customHeight="1">
      <c r="A92" s="49" t="s">
        <v>156</v>
      </c>
      <c r="B92" s="43"/>
      <c r="C92" s="43"/>
      <c r="D92" s="43"/>
      <c r="E92" s="43"/>
      <c r="F92" s="43"/>
      <c r="G92" s="43"/>
      <c r="H92" s="43"/>
      <c r="I92" s="43"/>
      <c r="J92" s="43"/>
      <c r="K92" s="43"/>
      <c r="L92" s="43"/>
      <c r="M92" s="43"/>
      <c r="N92" s="43"/>
    </row>
  </sheetData>
  <mergeCells count="49">
    <mergeCell ref="A89:N89"/>
    <mergeCell ref="A90:N90"/>
    <mergeCell ref="A91:N91"/>
    <mergeCell ref="A92:N92"/>
    <mergeCell ref="A84:N84"/>
    <mergeCell ref="A85:N85"/>
    <mergeCell ref="A86:N86"/>
    <mergeCell ref="A87:N87"/>
    <mergeCell ref="A88:N88"/>
    <mergeCell ref="A79:B79"/>
    <mergeCell ref="A80:N80"/>
    <mergeCell ref="A81:N81"/>
    <mergeCell ref="A82:N82"/>
    <mergeCell ref="A83:N83"/>
    <mergeCell ref="A62:N62"/>
    <mergeCell ref="A63:B63"/>
    <mergeCell ref="A72:B72"/>
    <mergeCell ref="A73:B73"/>
    <mergeCell ref="A78:B78"/>
    <mergeCell ref="A45:B45"/>
    <mergeCell ref="A54:B54"/>
    <mergeCell ref="A55:B55"/>
    <mergeCell ref="A60:B60"/>
    <mergeCell ref="A61:B61"/>
    <mergeCell ref="A36:B36"/>
    <mergeCell ref="A37:B37"/>
    <mergeCell ref="A42:B42"/>
    <mergeCell ref="A43:B43"/>
    <mergeCell ref="A44:N44"/>
    <mergeCell ref="A19:B19"/>
    <mergeCell ref="A24:B24"/>
    <mergeCell ref="A25:B25"/>
    <mergeCell ref="A26:N26"/>
    <mergeCell ref="A27:B27"/>
    <mergeCell ref="K6:L6"/>
    <mergeCell ref="M6:N6"/>
    <mergeCell ref="A8:N8"/>
    <mergeCell ref="A9:B9"/>
    <mergeCell ref="A18:B18"/>
    <mergeCell ref="A6:B7"/>
    <mergeCell ref="C6:D6"/>
    <mergeCell ref="E6:F6"/>
    <mergeCell ref="G6:H6"/>
    <mergeCell ref="I6:J6"/>
    <mergeCell ref="A1:N1"/>
    <mergeCell ref="A2:N2"/>
    <mergeCell ref="A3:N3"/>
    <mergeCell ref="A4:N4"/>
    <mergeCell ref="A5:N5"/>
  </mergeCells>
  <pageMargins left="0.7" right="0.7" top="0.75" bottom="0.75" header="0.3" footer="0.3"/>
  <pageSetup paperSize="9" orientation="portrait" horizontalDpi="300" verticalDpi="300"/>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Z99"/>
  <sheetViews>
    <sheetView workbookViewId="0">
      <pane ySplit="6" topLeftCell="A7" activePane="bottomLeft" state="frozen"/>
      <selection pane="bottomLeft" activeCell="O3" sqref="O3"/>
    </sheetView>
  </sheetViews>
  <sheetFormatPr baseColWidth="10" defaultColWidth="12" defaultRowHeight="11"/>
  <cols>
    <col min="1" max="1" width="1.75" customWidth="1"/>
    <col min="2" max="2" width="26.75" customWidth="1"/>
    <col min="3" max="14" width="14.75" customWidth="1"/>
    <col min="15" max="15" width="12.75" bestFit="1" customWidth="1"/>
  </cols>
  <sheetData>
    <row r="1" spans="1:26" ht="12.75" customHeight="1">
      <c r="A1" s="42" t="s">
        <v>54</v>
      </c>
      <c r="B1" s="43"/>
      <c r="C1" s="43"/>
      <c r="D1" s="43"/>
      <c r="E1" s="43"/>
      <c r="F1" s="43"/>
      <c r="G1" s="43"/>
      <c r="H1" s="43"/>
      <c r="I1" s="43"/>
      <c r="J1" s="43"/>
      <c r="K1" s="43"/>
      <c r="L1" s="43"/>
      <c r="M1" s="43"/>
      <c r="N1" s="43"/>
    </row>
    <row r="2" spans="1:26" ht="12.75" customHeight="1">
      <c r="A2" s="44" t="s">
        <v>404</v>
      </c>
      <c r="B2" s="43"/>
      <c r="C2" s="43"/>
      <c r="D2" s="43"/>
      <c r="E2" s="43"/>
      <c r="F2" s="43"/>
      <c r="G2" s="43"/>
      <c r="H2" s="43"/>
      <c r="I2" s="43"/>
      <c r="J2" s="43"/>
      <c r="K2" s="43"/>
      <c r="L2" s="43"/>
      <c r="M2" s="43"/>
      <c r="N2" s="43"/>
    </row>
    <row r="3" spans="1:26" ht="12.75" customHeight="1">
      <c r="A3" s="42" t="s">
        <v>428</v>
      </c>
      <c r="B3" s="43"/>
      <c r="C3" s="43"/>
      <c r="D3" s="43"/>
      <c r="E3" s="43"/>
      <c r="F3" s="43"/>
      <c r="G3" s="43"/>
      <c r="H3" s="43"/>
      <c r="I3" s="43"/>
      <c r="J3" s="43"/>
      <c r="K3" s="43"/>
      <c r="L3" s="43"/>
      <c r="M3" s="43"/>
      <c r="N3" s="43"/>
    </row>
    <row r="4" spans="1:26" ht="12.75" customHeight="1">
      <c r="A4" s="42" t="s">
        <v>89</v>
      </c>
      <c r="B4" s="43"/>
      <c r="C4" s="43"/>
      <c r="D4" s="43"/>
      <c r="E4" s="43"/>
      <c r="F4" s="43"/>
      <c r="G4" s="43"/>
      <c r="H4" s="43"/>
      <c r="I4" s="43"/>
      <c r="J4" s="43"/>
      <c r="K4" s="43"/>
      <c r="L4" s="43"/>
      <c r="M4" s="43"/>
      <c r="N4" s="43"/>
    </row>
    <row r="5" spans="1:26">
      <c r="A5" s="46" t="s">
        <v>429</v>
      </c>
      <c r="B5" s="46" t="s">
        <v>92</v>
      </c>
      <c r="C5" s="47" t="s">
        <v>430</v>
      </c>
      <c r="D5" s="47"/>
      <c r="E5" s="47"/>
      <c r="F5" s="47"/>
      <c r="G5" s="47"/>
      <c r="H5" s="47"/>
      <c r="I5" s="47"/>
      <c r="J5" s="47"/>
      <c r="K5" s="47"/>
      <c r="L5" s="47"/>
      <c r="M5" s="47"/>
      <c r="N5" s="47"/>
    </row>
    <row r="6" spans="1:26" ht="48">
      <c r="A6" s="46" t="s">
        <v>92</v>
      </c>
      <c r="B6" s="46" t="s">
        <v>92</v>
      </c>
      <c r="C6" s="1" t="s">
        <v>320</v>
      </c>
      <c r="D6" s="1" t="s">
        <v>98</v>
      </c>
      <c r="E6" s="1" t="s">
        <v>431</v>
      </c>
      <c r="F6" s="1" t="s">
        <v>100</v>
      </c>
      <c r="G6" s="1" t="s">
        <v>320</v>
      </c>
      <c r="H6" s="1" t="s">
        <v>98</v>
      </c>
      <c r="I6" s="1" t="s">
        <v>431</v>
      </c>
      <c r="J6" s="1" t="s">
        <v>100</v>
      </c>
      <c r="K6" s="1" t="s">
        <v>320</v>
      </c>
      <c r="L6" s="1" t="s">
        <v>98</v>
      </c>
      <c r="M6" s="1" t="s">
        <v>431</v>
      </c>
      <c r="N6" s="1" t="s">
        <v>100</v>
      </c>
      <c r="O6" s="1" t="s">
        <v>320</v>
      </c>
      <c r="P6" s="1" t="s">
        <v>98</v>
      </c>
      <c r="Q6" s="1" t="s">
        <v>431</v>
      </c>
      <c r="R6" s="1" t="s">
        <v>100</v>
      </c>
      <c r="S6" s="1" t="s">
        <v>320</v>
      </c>
      <c r="T6" s="1" t="s">
        <v>98</v>
      </c>
      <c r="U6" s="1" t="s">
        <v>431</v>
      </c>
      <c r="V6" s="1" t="s">
        <v>100</v>
      </c>
      <c r="W6" s="1" t="s">
        <v>320</v>
      </c>
      <c r="X6" s="1" t="s">
        <v>98</v>
      </c>
      <c r="Y6" s="1" t="s">
        <v>431</v>
      </c>
      <c r="Z6" s="1" t="s">
        <v>100</v>
      </c>
    </row>
    <row r="7" spans="1:26">
      <c r="A7" s="58" t="s">
        <v>103</v>
      </c>
      <c r="B7" s="58"/>
      <c r="C7" s="58"/>
      <c r="D7" s="58"/>
      <c r="E7" s="58"/>
      <c r="F7" s="58"/>
      <c r="G7" s="58"/>
      <c r="H7" s="58"/>
      <c r="I7" s="58"/>
      <c r="J7" s="58"/>
      <c r="K7" s="58"/>
      <c r="L7" s="58"/>
      <c r="M7" s="58"/>
      <c r="N7" s="58"/>
    </row>
    <row r="8" spans="1:26" ht="13">
      <c r="C8" s="48" t="s">
        <v>409</v>
      </c>
      <c r="D8" s="48" t="s">
        <v>227</v>
      </c>
      <c r="E8" s="48" t="s">
        <v>227</v>
      </c>
      <c r="F8" s="59" t="s">
        <v>227</v>
      </c>
      <c r="G8" s="48" t="s">
        <v>410</v>
      </c>
      <c r="H8" s="48" t="s">
        <v>227</v>
      </c>
      <c r="I8" s="48" t="s">
        <v>227</v>
      </c>
      <c r="J8" s="59" t="s">
        <v>227</v>
      </c>
      <c r="K8" s="48" t="s">
        <v>411</v>
      </c>
      <c r="L8" s="48"/>
      <c r="M8" s="48"/>
      <c r="N8" s="48"/>
      <c r="O8" s="48" t="s">
        <v>412</v>
      </c>
      <c r="P8" s="48" t="s">
        <v>227</v>
      </c>
      <c r="Q8" s="48" t="s">
        <v>227</v>
      </c>
      <c r="R8" s="59" t="s">
        <v>227</v>
      </c>
      <c r="S8" s="48" t="s">
        <v>434</v>
      </c>
      <c r="T8" s="48" t="s">
        <v>227</v>
      </c>
      <c r="U8" s="48" t="s">
        <v>227</v>
      </c>
      <c r="V8" s="59" t="s">
        <v>227</v>
      </c>
      <c r="W8" s="48" t="s">
        <v>435</v>
      </c>
      <c r="X8" s="48"/>
      <c r="Y8" s="48"/>
      <c r="Z8" s="48"/>
    </row>
    <row r="9" spans="1:26">
      <c r="A9" s="49" t="s">
        <v>104</v>
      </c>
      <c r="B9" s="43"/>
      <c r="F9" s="23"/>
      <c r="J9" s="23"/>
      <c r="R9" s="23"/>
      <c r="V9" s="23"/>
    </row>
    <row r="10" spans="1:26" ht="12">
      <c r="B10" s="15" t="s">
        <v>105</v>
      </c>
      <c r="C10" s="3">
        <v>713938111</v>
      </c>
      <c r="D10" s="4">
        <v>4.5999999999999996</v>
      </c>
      <c r="E10" s="4">
        <v>50.6</v>
      </c>
      <c r="F10" s="25">
        <v>10.1</v>
      </c>
      <c r="G10" s="3">
        <v>70302802</v>
      </c>
      <c r="H10" s="4">
        <v>11</v>
      </c>
      <c r="I10" s="4">
        <v>50.5</v>
      </c>
      <c r="J10" s="25">
        <v>29.6</v>
      </c>
      <c r="K10" s="3">
        <v>27117385</v>
      </c>
      <c r="L10" s="4">
        <v>24.9</v>
      </c>
      <c r="M10" s="4">
        <v>41.4</v>
      </c>
      <c r="N10" s="4">
        <v>56.2</v>
      </c>
      <c r="O10" s="3">
        <v>159907833</v>
      </c>
      <c r="P10" s="4">
        <v>11.7</v>
      </c>
      <c r="Q10" s="4">
        <v>50.8</v>
      </c>
      <c r="R10" s="25">
        <v>29.2</v>
      </c>
      <c r="S10" s="3">
        <v>22185471</v>
      </c>
      <c r="T10" s="4">
        <v>26.3</v>
      </c>
      <c r="U10" s="4">
        <v>43.1</v>
      </c>
      <c r="V10" s="25">
        <v>57</v>
      </c>
      <c r="W10" s="3">
        <v>926540131</v>
      </c>
      <c r="X10" s="4">
        <v>3.9</v>
      </c>
      <c r="Y10" s="4">
        <v>49.1</v>
      </c>
      <c r="Z10" s="4">
        <v>9</v>
      </c>
    </row>
    <row r="11" spans="1:26" ht="12">
      <c r="B11" s="15" t="s">
        <v>106</v>
      </c>
      <c r="C11" s="3">
        <v>173701254</v>
      </c>
      <c r="D11" s="4">
        <v>11.1</v>
      </c>
      <c r="E11" s="4">
        <v>33.700000000000003</v>
      </c>
      <c r="F11" s="25">
        <v>24.2</v>
      </c>
      <c r="G11" s="3">
        <v>14902168</v>
      </c>
      <c r="H11" s="4">
        <v>31</v>
      </c>
      <c r="I11" s="4">
        <v>5</v>
      </c>
      <c r="J11" s="25">
        <v>53.6</v>
      </c>
      <c r="K11" s="3">
        <v>3447587</v>
      </c>
      <c r="L11" s="4">
        <v>61.2</v>
      </c>
      <c r="M11" s="4">
        <v>-17.399999999999999</v>
      </c>
      <c r="N11" s="4">
        <v>161</v>
      </c>
      <c r="O11" s="3">
        <v>50748237</v>
      </c>
      <c r="P11" s="4">
        <v>21.9</v>
      </c>
      <c r="Q11" s="4">
        <v>8.6</v>
      </c>
      <c r="R11" s="25">
        <v>34.5</v>
      </c>
      <c r="S11" s="3">
        <v>5978544</v>
      </c>
      <c r="T11" s="4">
        <v>68.599999999999994</v>
      </c>
      <c r="U11" s="4">
        <v>-9.9</v>
      </c>
      <c r="V11" s="25">
        <v>88.4</v>
      </c>
      <c r="W11" s="3">
        <v>234992501</v>
      </c>
      <c r="X11" s="4">
        <v>9.4</v>
      </c>
      <c r="Y11" s="4">
        <v>25.5</v>
      </c>
      <c r="Z11" s="4">
        <v>17.8</v>
      </c>
    </row>
    <row r="12" spans="1:26" ht="14">
      <c r="B12" s="15" t="s">
        <v>432</v>
      </c>
      <c r="C12" s="3">
        <v>202023017</v>
      </c>
      <c r="D12" s="4">
        <v>4.5</v>
      </c>
      <c r="E12" s="4">
        <v>40.6</v>
      </c>
      <c r="F12" s="25">
        <v>8.1999999999999993</v>
      </c>
      <c r="G12" s="3">
        <v>24230870</v>
      </c>
      <c r="H12" s="4">
        <v>10.6</v>
      </c>
      <c r="I12" s="4">
        <v>42.1</v>
      </c>
      <c r="J12" s="25">
        <v>19.399999999999999</v>
      </c>
      <c r="K12" s="3">
        <v>8970258</v>
      </c>
      <c r="L12" s="4">
        <v>28.2</v>
      </c>
      <c r="M12" s="4">
        <v>95.3</v>
      </c>
      <c r="N12" s="4">
        <v>75.099999999999994</v>
      </c>
      <c r="O12" s="3">
        <v>24229747</v>
      </c>
      <c r="P12" s="4">
        <v>11.8</v>
      </c>
      <c r="Q12" s="4">
        <v>51.4</v>
      </c>
      <c r="R12" s="25">
        <v>24.5</v>
      </c>
      <c r="S12" s="3">
        <v>5692920</v>
      </c>
      <c r="T12" s="4">
        <v>24.2</v>
      </c>
      <c r="U12" s="4">
        <v>25.2</v>
      </c>
      <c r="V12" s="25">
        <v>52.6</v>
      </c>
      <c r="W12" s="3">
        <v>243952283</v>
      </c>
      <c r="X12" s="4">
        <v>3.9</v>
      </c>
      <c r="Y12" s="4">
        <v>40.1</v>
      </c>
      <c r="Z12" s="4">
        <v>6.7</v>
      </c>
    </row>
    <row r="13" spans="1:26" ht="12">
      <c r="A13" s="8"/>
      <c r="B13" s="20" t="s">
        <v>393</v>
      </c>
      <c r="C13" s="6">
        <v>1089662383</v>
      </c>
      <c r="D13" s="7">
        <v>4</v>
      </c>
      <c r="E13" s="7">
        <v>45.7</v>
      </c>
      <c r="F13" s="26">
        <v>8.6</v>
      </c>
      <c r="G13" s="6">
        <v>109435841</v>
      </c>
      <c r="H13" s="7">
        <v>9.8000000000000007</v>
      </c>
      <c r="I13" s="7">
        <v>40.4</v>
      </c>
      <c r="J13" s="26">
        <v>22.3</v>
      </c>
      <c r="K13" s="6">
        <v>39535231</v>
      </c>
      <c r="L13" s="7">
        <v>21.9</v>
      </c>
      <c r="M13" s="7">
        <v>41.5</v>
      </c>
      <c r="N13" s="7">
        <v>58.7</v>
      </c>
      <c r="O13" s="6">
        <v>234885817</v>
      </c>
      <c r="P13" s="7">
        <v>10.3</v>
      </c>
      <c r="Q13" s="7">
        <v>39.200000000000003</v>
      </c>
      <c r="R13" s="26">
        <v>23.6</v>
      </c>
      <c r="S13" s="6">
        <v>33856935</v>
      </c>
      <c r="T13" s="7">
        <v>26</v>
      </c>
      <c r="U13" s="7">
        <v>26.9</v>
      </c>
      <c r="V13" s="26">
        <v>48.5</v>
      </c>
      <c r="W13" s="6">
        <v>1405484916</v>
      </c>
      <c r="X13" s="7">
        <v>3.3</v>
      </c>
      <c r="Y13" s="7">
        <v>43</v>
      </c>
      <c r="Z13" s="7">
        <v>6.8</v>
      </c>
    </row>
    <row r="14" spans="1:26" ht="12">
      <c r="B14" s="15" t="s">
        <v>110</v>
      </c>
      <c r="C14" s="3">
        <v>116737613</v>
      </c>
      <c r="D14" s="4">
        <v>10.7</v>
      </c>
      <c r="E14" s="4">
        <v>41.1</v>
      </c>
      <c r="F14" s="25">
        <v>20.8</v>
      </c>
      <c r="G14" s="3">
        <v>9621419</v>
      </c>
      <c r="H14" s="4">
        <v>19.600000000000001</v>
      </c>
      <c r="I14" s="4">
        <v>33.5</v>
      </c>
      <c r="J14" s="25">
        <v>39.6</v>
      </c>
      <c r="K14" s="3">
        <v>4438102</v>
      </c>
      <c r="L14" s="4">
        <v>32.1</v>
      </c>
      <c r="M14" s="4">
        <v>66.2</v>
      </c>
      <c r="N14" s="4">
        <v>107.6</v>
      </c>
      <c r="O14" s="3">
        <v>17170477</v>
      </c>
      <c r="P14" s="4">
        <v>17.8</v>
      </c>
      <c r="Q14" s="4">
        <v>5.6</v>
      </c>
      <c r="R14" s="25">
        <v>45.1</v>
      </c>
      <c r="S14" s="3">
        <v>3741199</v>
      </c>
      <c r="T14" s="4">
        <v>53.8</v>
      </c>
      <c r="U14" s="4">
        <v>30.7</v>
      </c>
      <c r="V14" s="25">
        <v>100.8</v>
      </c>
      <c r="W14" s="3">
        <v>143237547</v>
      </c>
      <c r="X14" s="4">
        <v>9.1999999999999993</v>
      </c>
      <c r="Y14" s="4">
        <v>35</v>
      </c>
      <c r="Z14" s="4">
        <v>17.7</v>
      </c>
    </row>
    <row r="15" spans="1:26" ht="12">
      <c r="B15" s="15" t="s">
        <v>120</v>
      </c>
      <c r="C15" s="3">
        <v>109103543</v>
      </c>
      <c r="D15" s="4">
        <v>6.4</v>
      </c>
      <c r="E15" s="4">
        <v>26.2</v>
      </c>
      <c r="F15" s="25">
        <v>11.9</v>
      </c>
      <c r="G15" s="3">
        <v>15359863</v>
      </c>
      <c r="H15" s="4">
        <v>14.7</v>
      </c>
      <c r="I15" s="4">
        <v>36.6</v>
      </c>
      <c r="J15" s="25">
        <v>22</v>
      </c>
      <c r="K15" s="3">
        <v>5822483</v>
      </c>
      <c r="L15" s="4">
        <v>21.3</v>
      </c>
      <c r="M15" s="4">
        <v>41.2</v>
      </c>
      <c r="N15" s="4">
        <v>45.3</v>
      </c>
      <c r="O15" s="3">
        <v>13711752</v>
      </c>
      <c r="P15" s="4">
        <v>14.6</v>
      </c>
      <c r="Q15" s="4">
        <v>35.5</v>
      </c>
      <c r="R15" s="25">
        <v>30.6</v>
      </c>
      <c r="S15" s="3">
        <v>3683546</v>
      </c>
      <c r="T15" s="4">
        <v>36.799999999999997</v>
      </c>
      <c r="U15" s="4">
        <v>21.4</v>
      </c>
      <c r="V15" s="25">
        <v>102.1</v>
      </c>
      <c r="W15" s="3">
        <v>135736049</v>
      </c>
      <c r="X15" s="4">
        <v>5.3</v>
      </c>
      <c r="Y15" s="4">
        <v>27.7</v>
      </c>
      <c r="Z15" s="4">
        <v>10.1</v>
      </c>
    </row>
    <row r="16" spans="1:26" ht="26">
      <c r="B16" s="15" t="s">
        <v>433</v>
      </c>
      <c r="C16" s="3">
        <v>612433313</v>
      </c>
      <c r="D16" s="4">
        <v>14.3</v>
      </c>
      <c r="E16" s="4">
        <v>-1.7</v>
      </c>
      <c r="F16" s="25">
        <v>22.1</v>
      </c>
      <c r="G16" s="3">
        <v>70830247</v>
      </c>
      <c r="H16" s="4">
        <v>57.1</v>
      </c>
      <c r="I16" s="4">
        <v>102</v>
      </c>
      <c r="J16" s="25">
        <v>146.80000000000001</v>
      </c>
      <c r="K16" s="3">
        <v>6098159</v>
      </c>
      <c r="L16" s="4">
        <v>61.2</v>
      </c>
      <c r="M16" s="4">
        <v>-35.700000000000003</v>
      </c>
      <c r="N16" s="4">
        <v>63.5</v>
      </c>
      <c r="O16" s="3">
        <v>71606170</v>
      </c>
      <c r="P16" s="4">
        <v>36.799999999999997</v>
      </c>
      <c r="Q16" s="4">
        <v>73.900000000000006</v>
      </c>
      <c r="R16" s="25">
        <v>90.6</v>
      </c>
      <c r="S16" s="3">
        <v>23089752</v>
      </c>
      <c r="T16" s="4">
        <v>91.6</v>
      </c>
      <c r="U16" s="4">
        <v>110.6</v>
      </c>
      <c r="V16" s="25">
        <v>299.8</v>
      </c>
      <c r="W16" s="3">
        <v>712928269</v>
      </c>
      <c r="X16" s="4">
        <v>12.7</v>
      </c>
      <c r="Y16" s="4">
        <v>3</v>
      </c>
      <c r="Z16" s="4">
        <v>20.5</v>
      </c>
    </row>
    <row r="17" spans="1:26" ht="12">
      <c r="A17" s="8"/>
      <c r="B17" s="20" t="s">
        <v>163</v>
      </c>
      <c r="C17" s="6">
        <v>838274468</v>
      </c>
      <c r="D17" s="7">
        <v>10.9</v>
      </c>
      <c r="E17" s="7">
        <v>5.8</v>
      </c>
      <c r="F17" s="26">
        <v>18.5</v>
      </c>
      <c r="G17" s="6">
        <v>95811529</v>
      </c>
      <c r="H17" s="7">
        <v>42.3</v>
      </c>
      <c r="I17" s="7">
        <v>79</v>
      </c>
      <c r="J17" s="26">
        <v>91.9</v>
      </c>
      <c r="K17" s="6">
        <v>16358744</v>
      </c>
      <c r="L17" s="7">
        <v>29</v>
      </c>
      <c r="M17" s="7">
        <v>0.5</v>
      </c>
      <c r="N17" s="7">
        <v>57.7</v>
      </c>
      <c r="O17" s="6">
        <v>102488399</v>
      </c>
      <c r="P17" s="7">
        <v>26.6</v>
      </c>
      <c r="Q17" s="7">
        <v>51.7</v>
      </c>
      <c r="R17" s="26">
        <v>57</v>
      </c>
      <c r="S17" s="6">
        <v>30514498</v>
      </c>
      <c r="T17" s="7">
        <v>71.599999999999994</v>
      </c>
      <c r="U17" s="7">
        <v>81</v>
      </c>
      <c r="V17" s="26">
        <v>174.6</v>
      </c>
      <c r="W17" s="6">
        <v>991901865</v>
      </c>
      <c r="X17" s="7">
        <v>9.5</v>
      </c>
      <c r="Y17" s="7">
        <v>9.6999999999999993</v>
      </c>
      <c r="Z17" s="7">
        <v>16.7</v>
      </c>
    </row>
    <row r="18" spans="1:26">
      <c r="A18" s="49" t="s">
        <v>164</v>
      </c>
      <c r="B18" s="50"/>
      <c r="C18" s="6">
        <v>1927936851</v>
      </c>
      <c r="D18" s="7">
        <v>5.9</v>
      </c>
      <c r="E18" s="7">
        <v>25.2</v>
      </c>
      <c r="F18" s="26">
        <v>11</v>
      </c>
      <c r="G18" s="6">
        <v>205247370</v>
      </c>
      <c r="H18" s="7">
        <v>21.8</v>
      </c>
      <c r="I18" s="7">
        <v>56.1</v>
      </c>
      <c r="J18" s="26">
        <v>41.6</v>
      </c>
      <c r="K18" s="6">
        <v>55893975</v>
      </c>
      <c r="L18" s="7">
        <v>19.5</v>
      </c>
      <c r="M18" s="7">
        <v>26.4</v>
      </c>
      <c r="N18" s="7">
        <v>46.9</v>
      </c>
      <c r="O18" s="6">
        <v>337374215</v>
      </c>
      <c r="P18" s="7">
        <v>11.6</v>
      </c>
      <c r="Q18" s="7">
        <v>42.8</v>
      </c>
      <c r="R18" s="26">
        <v>25.8</v>
      </c>
      <c r="S18" s="6">
        <v>64371433</v>
      </c>
      <c r="T18" s="7">
        <v>38.4</v>
      </c>
      <c r="U18" s="7">
        <v>47.8</v>
      </c>
      <c r="V18" s="26">
        <v>70.900000000000006</v>
      </c>
      <c r="W18" s="6">
        <v>2397386781</v>
      </c>
      <c r="X18" s="7">
        <v>4.8</v>
      </c>
      <c r="Y18" s="7">
        <v>27</v>
      </c>
      <c r="Z18" s="7">
        <v>8.8000000000000007</v>
      </c>
    </row>
    <row r="19" spans="1:26">
      <c r="A19" s="49" t="s">
        <v>124</v>
      </c>
      <c r="B19" s="43"/>
      <c r="F19" s="23"/>
      <c r="J19" s="23"/>
      <c r="R19" s="23"/>
      <c r="V19" s="23"/>
    </row>
    <row r="20" spans="1:26" ht="24">
      <c r="B20" s="15" t="s">
        <v>125</v>
      </c>
      <c r="C20" s="3">
        <v>146118451</v>
      </c>
      <c r="D20" s="4">
        <v>8.5</v>
      </c>
      <c r="E20" s="4">
        <v>16.100000000000001</v>
      </c>
      <c r="F20" s="25">
        <v>12.6</v>
      </c>
      <c r="G20" s="3">
        <v>19534012</v>
      </c>
      <c r="H20" s="4">
        <v>18.3</v>
      </c>
      <c r="I20" s="4">
        <v>29</v>
      </c>
      <c r="J20" s="25">
        <v>32</v>
      </c>
      <c r="K20" s="3">
        <v>7707657</v>
      </c>
      <c r="L20" s="4">
        <v>34.1</v>
      </c>
      <c r="M20" s="4">
        <v>18.899999999999999</v>
      </c>
      <c r="N20" s="4">
        <v>61.5</v>
      </c>
      <c r="O20" s="3">
        <v>55946751</v>
      </c>
      <c r="P20" s="4">
        <v>15.1</v>
      </c>
      <c r="Q20" s="4">
        <v>28.1</v>
      </c>
      <c r="R20" s="25">
        <v>30.8</v>
      </c>
      <c r="S20" s="3">
        <v>5567766</v>
      </c>
      <c r="T20" s="4">
        <v>34.9</v>
      </c>
      <c r="U20" s="4">
        <v>58.5</v>
      </c>
      <c r="V20" s="25">
        <v>96.5</v>
      </c>
      <c r="W20" s="3">
        <v>215921683</v>
      </c>
      <c r="X20" s="4">
        <v>6.4</v>
      </c>
      <c r="Y20" s="4">
        <v>20.8</v>
      </c>
      <c r="Z20" s="4">
        <v>11</v>
      </c>
    </row>
    <row r="21" spans="1:26" ht="12">
      <c r="B21" s="15" t="s">
        <v>126</v>
      </c>
      <c r="C21" s="3">
        <v>50568909</v>
      </c>
      <c r="D21" s="4">
        <v>17.5</v>
      </c>
      <c r="E21" s="4">
        <v>22.4</v>
      </c>
      <c r="F21" s="25">
        <v>28.8</v>
      </c>
      <c r="G21" s="3">
        <v>5694178</v>
      </c>
      <c r="H21" s="4">
        <v>37.4</v>
      </c>
      <c r="I21" s="4">
        <v>47.7</v>
      </c>
      <c r="J21" s="25">
        <v>77.8</v>
      </c>
      <c r="K21" s="3">
        <v>1043505</v>
      </c>
      <c r="L21" s="4">
        <v>75.900000000000006</v>
      </c>
      <c r="M21" s="4">
        <v>-11.2</v>
      </c>
      <c r="N21" s="4">
        <v>109.5</v>
      </c>
      <c r="O21" s="3">
        <v>23228564</v>
      </c>
      <c r="P21" s="4">
        <v>29.7</v>
      </c>
      <c r="Q21" s="4">
        <v>15.6</v>
      </c>
      <c r="R21" s="25">
        <v>45.5</v>
      </c>
      <c r="S21" s="3">
        <v>2918477</v>
      </c>
      <c r="T21" s="4">
        <v>71.8</v>
      </c>
      <c r="U21" s="4">
        <v>54.7</v>
      </c>
      <c r="V21" s="25">
        <v>174.8</v>
      </c>
      <c r="W21" s="3">
        <v>78381931</v>
      </c>
      <c r="X21" s="4">
        <v>14.8</v>
      </c>
      <c r="Y21" s="4">
        <v>23.4</v>
      </c>
      <c r="Z21" s="4">
        <v>22.3</v>
      </c>
    </row>
    <row r="22" spans="1:26" ht="12">
      <c r="B22" s="15" t="s">
        <v>128</v>
      </c>
      <c r="C22" s="3">
        <v>10250964</v>
      </c>
      <c r="D22" s="4">
        <v>11.1</v>
      </c>
      <c r="E22" s="4">
        <v>20.9</v>
      </c>
      <c r="F22" s="25">
        <v>18.899999999999999</v>
      </c>
      <c r="G22" s="3">
        <v>2326173</v>
      </c>
      <c r="H22" s="4">
        <v>20</v>
      </c>
      <c r="I22" s="4">
        <v>19.100000000000001</v>
      </c>
      <c r="J22" s="25">
        <v>30</v>
      </c>
      <c r="K22" s="3">
        <v>1074270</v>
      </c>
      <c r="L22" s="4">
        <v>31.9</v>
      </c>
      <c r="M22" s="4">
        <v>6.9</v>
      </c>
      <c r="N22" s="4">
        <v>47.9</v>
      </c>
      <c r="O22" s="3">
        <v>2065362</v>
      </c>
      <c r="P22" s="4">
        <v>25.1</v>
      </c>
      <c r="Q22" s="4">
        <v>13.3</v>
      </c>
      <c r="R22" s="25">
        <v>43.4</v>
      </c>
      <c r="S22" s="3">
        <v>338149</v>
      </c>
      <c r="T22" s="4">
        <v>57.7</v>
      </c>
      <c r="U22" s="4">
        <v>21.3</v>
      </c>
      <c r="V22" s="25">
        <v>103.8</v>
      </c>
      <c r="W22" s="3">
        <v>13719538</v>
      </c>
      <c r="X22" s="4">
        <v>9.1999999999999993</v>
      </c>
      <c r="Y22" s="4">
        <v>19.899999999999999</v>
      </c>
      <c r="Z22" s="4">
        <v>15.3</v>
      </c>
    </row>
    <row r="23" spans="1:26" ht="14">
      <c r="B23" s="15" t="s">
        <v>129</v>
      </c>
      <c r="C23" s="3">
        <v>14229364</v>
      </c>
      <c r="D23" s="4">
        <v>17.7</v>
      </c>
      <c r="E23" s="4">
        <v>16.2</v>
      </c>
      <c r="F23" s="25">
        <v>24.9</v>
      </c>
      <c r="G23" s="3">
        <v>2052650</v>
      </c>
      <c r="H23" s="4">
        <v>18.5</v>
      </c>
      <c r="I23" s="4">
        <v>-22.9</v>
      </c>
      <c r="J23" s="25">
        <v>18.600000000000001</v>
      </c>
      <c r="K23" s="3">
        <v>1202575</v>
      </c>
      <c r="L23" s="4">
        <v>60.5</v>
      </c>
      <c r="M23" s="4">
        <v>4.2</v>
      </c>
      <c r="N23" s="4">
        <v>67.8</v>
      </c>
      <c r="O23" s="3">
        <v>5333904</v>
      </c>
      <c r="P23" s="4">
        <v>28.5</v>
      </c>
      <c r="Q23" s="4">
        <v>58.2</v>
      </c>
      <c r="R23" s="25">
        <v>100.6</v>
      </c>
      <c r="S23" s="3">
        <v>521442</v>
      </c>
      <c r="T23" s="4">
        <v>49.9</v>
      </c>
      <c r="U23" s="4">
        <v>-13.5</v>
      </c>
      <c r="V23" s="25">
        <v>79.5</v>
      </c>
      <c r="W23" s="3">
        <v>21865837</v>
      </c>
      <c r="X23" s="4">
        <v>13.7</v>
      </c>
      <c r="Y23" s="4">
        <v>21.2</v>
      </c>
      <c r="Z23" s="4">
        <v>22.6</v>
      </c>
    </row>
    <row r="24" spans="1:26">
      <c r="A24" s="49" t="s">
        <v>165</v>
      </c>
      <c r="B24" s="50"/>
      <c r="C24" s="6">
        <v>221167689</v>
      </c>
      <c r="D24" s="7">
        <v>7.8</v>
      </c>
      <c r="E24" s="7">
        <v>17.7</v>
      </c>
      <c r="F24" s="26">
        <v>11.6</v>
      </c>
      <c r="G24" s="6">
        <v>29607013</v>
      </c>
      <c r="H24" s="7">
        <v>15.4</v>
      </c>
      <c r="I24" s="7">
        <v>25.4</v>
      </c>
      <c r="J24" s="26">
        <v>24.5</v>
      </c>
      <c r="K24" s="6">
        <v>11028007</v>
      </c>
      <c r="L24" s="7">
        <v>25.7</v>
      </c>
      <c r="M24" s="7">
        <v>12.3</v>
      </c>
      <c r="N24" s="7">
        <v>46.7</v>
      </c>
      <c r="O24" s="6">
        <v>86574581</v>
      </c>
      <c r="P24" s="7">
        <v>12.1</v>
      </c>
      <c r="Q24" s="7">
        <v>25.6</v>
      </c>
      <c r="R24" s="26">
        <v>25.9</v>
      </c>
      <c r="S24" s="6">
        <v>9345834</v>
      </c>
      <c r="T24" s="7">
        <v>36.299999999999997</v>
      </c>
      <c r="U24" s="7">
        <v>48.8</v>
      </c>
      <c r="V24" s="26">
        <v>78.3</v>
      </c>
      <c r="W24" s="6">
        <v>329888989</v>
      </c>
      <c r="X24" s="7">
        <v>5.9</v>
      </c>
      <c r="Y24" s="7">
        <v>21.4</v>
      </c>
      <c r="Z24" s="7">
        <v>9.5</v>
      </c>
    </row>
    <row r="25" spans="1:26">
      <c r="A25" s="49" t="s">
        <v>166</v>
      </c>
      <c r="B25" s="50"/>
      <c r="C25" s="6">
        <v>1706769162</v>
      </c>
      <c r="D25" s="7">
        <v>6.3</v>
      </c>
      <c r="E25" s="7">
        <v>26.3</v>
      </c>
      <c r="F25" s="26">
        <v>12.4</v>
      </c>
      <c r="G25" s="6">
        <v>175640356</v>
      </c>
      <c r="H25" s="7">
        <v>24.9</v>
      </c>
      <c r="I25" s="7">
        <v>62.9</v>
      </c>
      <c r="J25" s="26">
        <v>51</v>
      </c>
      <c r="K25" s="6">
        <v>44865968</v>
      </c>
      <c r="L25" s="7">
        <v>21.3</v>
      </c>
      <c r="M25" s="7">
        <v>30.4</v>
      </c>
      <c r="N25" s="7">
        <v>54.5</v>
      </c>
      <c r="O25" s="6">
        <v>250799634</v>
      </c>
      <c r="P25" s="7">
        <v>13.5</v>
      </c>
      <c r="Q25" s="7">
        <v>49.8</v>
      </c>
      <c r="R25" s="26">
        <v>33.200000000000003</v>
      </c>
      <c r="S25" s="6">
        <v>55025599</v>
      </c>
      <c r="T25" s="7">
        <v>43.4</v>
      </c>
      <c r="U25" s="7">
        <v>47.6</v>
      </c>
      <c r="V25" s="26">
        <v>79.599999999999994</v>
      </c>
      <c r="W25" s="6">
        <v>2067497792</v>
      </c>
      <c r="X25" s="7">
        <v>5.3</v>
      </c>
      <c r="Y25" s="7">
        <v>28</v>
      </c>
      <c r="Z25" s="7">
        <v>10.199999999999999</v>
      </c>
    </row>
    <row r="27" spans="1:26" ht="13">
      <c r="A27" s="58" t="s">
        <v>167</v>
      </c>
      <c r="B27" s="58"/>
      <c r="C27" s="58"/>
      <c r="D27" s="58"/>
      <c r="E27" s="58"/>
      <c r="F27" s="58"/>
      <c r="G27" s="58"/>
      <c r="H27" s="58"/>
      <c r="I27" s="58"/>
      <c r="J27" s="58"/>
      <c r="K27" s="58"/>
      <c r="L27" s="58"/>
      <c r="M27" s="58"/>
      <c r="N27" s="58"/>
    </row>
    <row r="28" spans="1:26" ht="13">
      <c r="C28" s="48" t="s">
        <v>409</v>
      </c>
      <c r="D28" s="48" t="s">
        <v>227</v>
      </c>
      <c r="E28" s="48" t="s">
        <v>227</v>
      </c>
      <c r="F28" s="59" t="s">
        <v>227</v>
      </c>
      <c r="G28" s="48" t="s">
        <v>410</v>
      </c>
      <c r="H28" s="48" t="s">
        <v>227</v>
      </c>
      <c r="I28" s="48" t="s">
        <v>227</v>
      </c>
      <c r="J28" s="59" t="s">
        <v>227</v>
      </c>
      <c r="K28" s="48" t="s">
        <v>411</v>
      </c>
      <c r="L28" s="48"/>
      <c r="M28" s="48"/>
      <c r="N28" s="48"/>
      <c r="O28" s="48" t="s">
        <v>412</v>
      </c>
      <c r="P28" s="48" t="s">
        <v>227</v>
      </c>
      <c r="Q28" s="48" t="s">
        <v>227</v>
      </c>
      <c r="R28" s="59" t="s">
        <v>227</v>
      </c>
      <c r="S28" s="48" t="s">
        <v>434</v>
      </c>
      <c r="T28" s="48" t="s">
        <v>227</v>
      </c>
      <c r="U28" s="48" t="s">
        <v>227</v>
      </c>
      <c r="V28" s="59" t="s">
        <v>227</v>
      </c>
      <c r="W28" s="48" t="s">
        <v>435</v>
      </c>
      <c r="X28" s="48"/>
      <c r="Y28" s="48"/>
      <c r="Z28" s="48"/>
    </row>
    <row r="29" spans="1:26">
      <c r="A29" s="49" t="s">
        <v>104</v>
      </c>
      <c r="B29" s="43"/>
      <c r="F29" s="23"/>
      <c r="J29" s="23"/>
      <c r="R29" s="23"/>
      <c r="V29" s="23"/>
    </row>
    <row r="30" spans="1:26" ht="12">
      <c r="B30" s="15" t="s">
        <v>105</v>
      </c>
      <c r="C30" s="3">
        <v>474118143</v>
      </c>
      <c r="D30" s="4">
        <v>5.7</v>
      </c>
      <c r="E30" s="4">
        <v>22.7</v>
      </c>
      <c r="F30" s="25">
        <v>10.4</v>
      </c>
      <c r="G30" s="3">
        <v>46708928</v>
      </c>
      <c r="H30" s="4">
        <v>15.3</v>
      </c>
      <c r="I30" s="4">
        <v>43.9</v>
      </c>
      <c r="J30" s="25">
        <v>32.1</v>
      </c>
      <c r="K30" s="3">
        <v>19180464</v>
      </c>
      <c r="L30" s="4">
        <v>28</v>
      </c>
      <c r="M30" s="4">
        <v>52.7</v>
      </c>
      <c r="N30" s="4">
        <v>69.400000000000006</v>
      </c>
      <c r="O30" s="3">
        <v>106039818</v>
      </c>
      <c r="P30" s="4">
        <v>14.2</v>
      </c>
      <c r="Q30" s="4">
        <v>51.6</v>
      </c>
      <c r="R30" s="25">
        <v>38.4</v>
      </c>
      <c r="S30" s="3">
        <v>15503972</v>
      </c>
      <c r="T30" s="4">
        <v>28.1</v>
      </c>
      <c r="U30" s="4">
        <v>57</v>
      </c>
      <c r="V30" s="25">
        <v>71.7</v>
      </c>
      <c r="W30" s="3">
        <v>621254701</v>
      </c>
      <c r="X30" s="4">
        <v>4.9000000000000004</v>
      </c>
      <c r="Y30" s="4">
        <v>27.4</v>
      </c>
      <c r="Z30" s="4">
        <v>9.1</v>
      </c>
    </row>
    <row r="31" spans="1:26" ht="12">
      <c r="B31" s="15" t="s">
        <v>106</v>
      </c>
      <c r="C31" s="3">
        <v>129878960</v>
      </c>
      <c r="D31" s="4">
        <v>13.9</v>
      </c>
      <c r="E31" s="4">
        <v>49.5</v>
      </c>
      <c r="F31" s="25">
        <v>32.799999999999997</v>
      </c>
      <c r="G31" s="3">
        <v>14189774</v>
      </c>
      <c r="H31" s="4">
        <v>37.299999999999997</v>
      </c>
      <c r="I31" s="4">
        <v>69</v>
      </c>
      <c r="J31" s="25">
        <v>109</v>
      </c>
      <c r="K31" s="3">
        <v>4173000</v>
      </c>
      <c r="L31" s="4">
        <v>98.9</v>
      </c>
      <c r="M31" s="4">
        <v>107.5</v>
      </c>
      <c r="N31" s="4">
        <v>379</v>
      </c>
      <c r="O31" s="3">
        <v>46726631</v>
      </c>
      <c r="P31" s="4">
        <v>21</v>
      </c>
      <c r="Q31" s="4">
        <v>77.400000000000006</v>
      </c>
      <c r="R31" s="25">
        <v>87.7</v>
      </c>
      <c r="S31" s="3">
        <v>6638129</v>
      </c>
      <c r="T31" s="4">
        <v>57.5</v>
      </c>
      <c r="U31" s="4">
        <v>160.30000000000001</v>
      </c>
      <c r="V31" s="25">
        <v>281.8</v>
      </c>
      <c r="W31" s="3">
        <v>187271974</v>
      </c>
      <c r="X31" s="4">
        <v>10.9</v>
      </c>
      <c r="Y31" s="4">
        <v>54.9</v>
      </c>
      <c r="Z31" s="4">
        <v>32.200000000000003</v>
      </c>
    </row>
    <row r="32" spans="1:26" ht="14">
      <c r="B32" s="15" t="s">
        <v>432</v>
      </c>
      <c r="C32" s="3">
        <v>143736931</v>
      </c>
      <c r="D32" s="4">
        <v>4</v>
      </c>
      <c r="E32" s="4">
        <v>4.0999999999999996</v>
      </c>
      <c r="F32" s="25">
        <v>6.4</v>
      </c>
      <c r="G32" s="3">
        <v>17048940</v>
      </c>
      <c r="H32" s="4">
        <v>9.6</v>
      </c>
      <c r="I32" s="4">
        <v>4.5999999999999996</v>
      </c>
      <c r="J32" s="25">
        <v>15.6</v>
      </c>
      <c r="K32" s="3">
        <v>4592930</v>
      </c>
      <c r="L32" s="4">
        <v>22.4</v>
      </c>
      <c r="M32" s="4">
        <v>17.3</v>
      </c>
      <c r="N32" s="4">
        <v>36.299999999999997</v>
      </c>
      <c r="O32" s="3">
        <v>16007378</v>
      </c>
      <c r="P32" s="4">
        <v>12</v>
      </c>
      <c r="Q32" s="4">
        <v>21.2</v>
      </c>
      <c r="R32" s="25">
        <v>22.6</v>
      </c>
      <c r="S32" s="3">
        <v>4546655</v>
      </c>
      <c r="T32" s="4">
        <v>30.9</v>
      </c>
      <c r="U32" s="4">
        <v>-0.2</v>
      </c>
      <c r="V32" s="25">
        <v>43.8</v>
      </c>
      <c r="W32" s="3">
        <v>174078328</v>
      </c>
      <c r="X32" s="4">
        <v>3.4</v>
      </c>
      <c r="Y32" s="4">
        <v>4</v>
      </c>
      <c r="Z32" s="4">
        <v>5.3</v>
      </c>
    </row>
    <row r="33" spans="1:26" ht="12">
      <c r="A33" s="8"/>
      <c r="B33" s="20" t="s">
        <v>393</v>
      </c>
      <c r="C33" s="6">
        <v>747734034</v>
      </c>
      <c r="D33" s="7">
        <v>4.8</v>
      </c>
      <c r="E33" s="7">
        <v>22.3</v>
      </c>
      <c r="F33" s="26">
        <v>8.4</v>
      </c>
      <c r="G33" s="6">
        <v>77947642</v>
      </c>
      <c r="H33" s="7">
        <v>11.9</v>
      </c>
      <c r="I33" s="7">
        <v>36.4</v>
      </c>
      <c r="J33" s="26">
        <v>23.8</v>
      </c>
      <c r="K33" s="6">
        <v>27946394</v>
      </c>
      <c r="L33" s="7">
        <v>29.9</v>
      </c>
      <c r="M33" s="7">
        <v>51.1</v>
      </c>
      <c r="N33" s="7">
        <v>68.5</v>
      </c>
      <c r="O33" s="6">
        <v>168773827</v>
      </c>
      <c r="P33" s="7">
        <v>12.9</v>
      </c>
      <c r="Q33" s="7">
        <v>54.2</v>
      </c>
      <c r="R33" s="26">
        <v>35.9</v>
      </c>
      <c r="S33" s="6">
        <v>26688757</v>
      </c>
      <c r="T33" s="7">
        <v>26.5</v>
      </c>
      <c r="U33" s="7">
        <v>57.1</v>
      </c>
      <c r="V33" s="26">
        <v>68.3</v>
      </c>
      <c r="W33" s="6">
        <v>982605002</v>
      </c>
      <c r="X33" s="7">
        <v>3.8</v>
      </c>
      <c r="Y33" s="7">
        <v>26.6</v>
      </c>
      <c r="Z33" s="7">
        <v>7.3</v>
      </c>
    </row>
    <row r="34" spans="1:26" ht="12">
      <c r="B34" s="15" t="s">
        <v>110</v>
      </c>
      <c r="C34" s="3">
        <v>82761005</v>
      </c>
      <c r="D34" s="4">
        <v>10</v>
      </c>
      <c r="E34" s="4">
        <v>-0.7</v>
      </c>
      <c r="F34" s="25">
        <v>23.6</v>
      </c>
      <c r="G34" s="3">
        <v>7205966</v>
      </c>
      <c r="H34" s="4">
        <v>20.7</v>
      </c>
      <c r="I34" s="4">
        <v>59.9</v>
      </c>
      <c r="J34" s="25">
        <v>57.5</v>
      </c>
      <c r="K34" s="3">
        <v>2670826</v>
      </c>
      <c r="L34" s="4">
        <v>47.7</v>
      </c>
      <c r="M34" s="4">
        <v>102.9</v>
      </c>
      <c r="N34" s="4">
        <v>154.5</v>
      </c>
      <c r="O34" s="3">
        <v>16255094</v>
      </c>
      <c r="P34" s="4">
        <v>33.9</v>
      </c>
      <c r="Q34" s="4">
        <v>16.399999999999999</v>
      </c>
      <c r="R34" s="25">
        <v>73.599999999999994</v>
      </c>
      <c r="S34" s="3">
        <v>2863246</v>
      </c>
      <c r="T34" s="4">
        <v>46</v>
      </c>
      <c r="U34" s="4">
        <v>9.1999999999999993</v>
      </c>
      <c r="V34" s="25">
        <v>87.7</v>
      </c>
      <c r="W34" s="3">
        <v>106085742</v>
      </c>
      <c r="X34" s="4">
        <v>9.1999999999999993</v>
      </c>
      <c r="Y34" s="4">
        <v>1.8</v>
      </c>
      <c r="Z34" s="4">
        <v>19.5</v>
      </c>
    </row>
    <row r="35" spans="1:26" ht="12">
      <c r="B35" s="15" t="s">
        <v>120</v>
      </c>
      <c r="C35" s="3">
        <v>86427275</v>
      </c>
      <c r="D35" s="4">
        <v>7.3</v>
      </c>
      <c r="E35" s="4">
        <v>39</v>
      </c>
      <c r="F35" s="25">
        <v>18.100000000000001</v>
      </c>
      <c r="G35" s="3">
        <v>11247754</v>
      </c>
      <c r="H35" s="4">
        <v>12.6</v>
      </c>
      <c r="I35" s="4">
        <v>41.1</v>
      </c>
      <c r="J35" s="25">
        <v>41.5</v>
      </c>
      <c r="K35" s="3">
        <v>4123044</v>
      </c>
      <c r="L35" s="4">
        <v>24.8</v>
      </c>
      <c r="M35" s="4">
        <v>105.6</v>
      </c>
      <c r="N35" s="4">
        <v>75</v>
      </c>
      <c r="O35" s="3">
        <v>10120631</v>
      </c>
      <c r="P35" s="4">
        <v>15.7</v>
      </c>
      <c r="Q35" s="4">
        <v>102.5</v>
      </c>
      <c r="R35" s="25">
        <v>47.4</v>
      </c>
      <c r="S35" s="3">
        <v>3035023</v>
      </c>
      <c r="T35" s="4">
        <v>56.4</v>
      </c>
      <c r="U35" s="4">
        <v>30.2</v>
      </c>
      <c r="V35" s="25">
        <v>153.1</v>
      </c>
      <c r="W35" s="3">
        <v>106318089</v>
      </c>
      <c r="X35" s="4">
        <v>6.3</v>
      </c>
      <c r="Y35" s="4">
        <v>40.5</v>
      </c>
      <c r="Z35" s="4">
        <v>16.3</v>
      </c>
    </row>
    <row r="36" spans="1:26" ht="26">
      <c r="B36" s="15" t="s">
        <v>433</v>
      </c>
      <c r="C36" s="3">
        <v>622780851</v>
      </c>
      <c r="D36" s="4">
        <v>13.8</v>
      </c>
      <c r="E36" s="4">
        <v>13.2</v>
      </c>
      <c r="F36" s="25">
        <v>27.8</v>
      </c>
      <c r="G36" s="3">
        <v>35064820</v>
      </c>
      <c r="H36" s="4">
        <v>39.4</v>
      </c>
      <c r="I36" s="4">
        <v>-17.600000000000001</v>
      </c>
      <c r="J36" s="25">
        <v>48.2</v>
      </c>
      <c r="K36" s="3">
        <v>9480600</v>
      </c>
      <c r="L36" s="4">
        <v>62.4</v>
      </c>
      <c r="M36" s="4">
        <v>418.3</v>
      </c>
      <c r="N36" s="4">
        <v>544.79999999999995</v>
      </c>
      <c r="O36" s="3">
        <v>41180695</v>
      </c>
      <c r="P36" s="4">
        <v>33.1</v>
      </c>
      <c r="Q36" s="4">
        <v>55.3</v>
      </c>
      <c r="R36" s="25">
        <v>87.4</v>
      </c>
      <c r="S36" s="3">
        <v>10964004</v>
      </c>
      <c r="T36" s="4">
        <v>76.2</v>
      </c>
      <c r="U36" s="4">
        <v>-31.8</v>
      </c>
      <c r="V36" s="25">
        <v>80.599999999999994</v>
      </c>
      <c r="W36" s="3">
        <v>692038547</v>
      </c>
      <c r="X36" s="4">
        <v>12.7</v>
      </c>
      <c r="Y36" s="4">
        <v>12.9</v>
      </c>
      <c r="Z36" s="4">
        <v>26.1</v>
      </c>
    </row>
    <row r="37" spans="1:26" ht="12">
      <c r="A37" s="8"/>
      <c r="B37" s="20" t="s">
        <v>163</v>
      </c>
      <c r="C37" s="6">
        <v>791969131</v>
      </c>
      <c r="D37" s="7">
        <v>11.1</v>
      </c>
      <c r="E37" s="7">
        <v>13.9</v>
      </c>
      <c r="F37" s="26">
        <v>22.9</v>
      </c>
      <c r="G37" s="6">
        <v>53518539</v>
      </c>
      <c r="H37" s="7">
        <v>26.9</v>
      </c>
      <c r="I37" s="7">
        <v>-2.7</v>
      </c>
      <c r="J37" s="26">
        <v>43.4</v>
      </c>
      <c r="K37" s="6">
        <v>16274470</v>
      </c>
      <c r="L37" s="7">
        <v>41.7</v>
      </c>
      <c r="M37" s="7">
        <v>216</v>
      </c>
      <c r="N37" s="7">
        <v>164.1</v>
      </c>
      <c r="O37" s="6">
        <v>67556421</v>
      </c>
      <c r="P37" s="7">
        <v>24</v>
      </c>
      <c r="Q37" s="7">
        <v>48.6</v>
      </c>
      <c r="R37" s="26">
        <v>60.5</v>
      </c>
      <c r="S37" s="6">
        <v>16862273</v>
      </c>
      <c r="T37" s="7">
        <v>52.3</v>
      </c>
      <c r="U37" s="7">
        <v>-19.8</v>
      </c>
      <c r="V37" s="26">
        <v>68.900000000000006</v>
      </c>
      <c r="W37" s="6">
        <v>904442379</v>
      </c>
      <c r="X37" s="7">
        <v>10</v>
      </c>
      <c r="Y37" s="7">
        <v>14.1</v>
      </c>
      <c r="Z37" s="7">
        <v>21.2</v>
      </c>
    </row>
    <row r="38" spans="1:26">
      <c r="A38" s="49" t="s">
        <v>164</v>
      </c>
      <c r="B38" s="50"/>
      <c r="C38" s="6">
        <v>1539703165</v>
      </c>
      <c r="D38" s="7">
        <v>5.8</v>
      </c>
      <c r="E38" s="7">
        <v>17.8</v>
      </c>
      <c r="F38" s="26">
        <v>12.6</v>
      </c>
      <c r="G38" s="6">
        <v>131466181</v>
      </c>
      <c r="H38" s="7">
        <v>14.8</v>
      </c>
      <c r="I38" s="7">
        <v>17.2</v>
      </c>
      <c r="J38" s="26">
        <v>28.6</v>
      </c>
      <c r="K38" s="6">
        <v>44220864</v>
      </c>
      <c r="L38" s="7">
        <v>27.2</v>
      </c>
      <c r="M38" s="7">
        <v>87</v>
      </c>
      <c r="N38" s="7">
        <v>73.400000000000006</v>
      </c>
      <c r="O38" s="6">
        <v>236330248</v>
      </c>
      <c r="P38" s="7">
        <v>12.2</v>
      </c>
      <c r="Q38" s="7">
        <v>52.5</v>
      </c>
      <c r="R38" s="26">
        <v>33.200000000000003</v>
      </c>
      <c r="S38" s="6">
        <v>43551030</v>
      </c>
      <c r="T38" s="7">
        <v>27</v>
      </c>
      <c r="U38" s="7">
        <v>14.6</v>
      </c>
      <c r="V38" s="26">
        <v>63.5</v>
      </c>
      <c r="W38" s="6">
        <v>1887047381</v>
      </c>
      <c r="X38" s="7">
        <v>4.7</v>
      </c>
      <c r="Y38" s="7">
        <v>20.3</v>
      </c>
      <c r="Z38" s="7">
        <v>10.7</v>
      </c>
    </row>
    <row r="39" spans="1:26">
      <c r="A39" s="49" t="s">
        <v>124</v>
      </c>
      <c r="B39" s="43"/>
      <c r="F39" s="23"/>
      <c r="J39" s="23"/>
      <c r="R39" s="23"/>
      <c r="V39" s="23"/>
    </row>
    <row r="40" spans="1:26" ht="24">
      <c r="B40" s="15" t="s">
        <v>125</v>
      </c>
      <c r="C40" s="3">
        <v>125904336</v>
      </c>
      <c r="D40" s="4">
        <v>7.3</v>
      </c>
      <c r="E40" s="4">
        <v>25.1</v>
      </c>
      <c r="F40" s="25">
        <v>14.5</v>
      </c>
      <c r="G40" s="3">
        <v>15141758</v>
      </c>
      <c r="H40" s="4">
        <v>17.5</v>
      </c>
      <c r="I40" s="4">
        <v>16.3</v>
      </c>
      <c r="J40" s="25">
        <v>33.5</v>
      </c>
      <c r="K40" s="3">
        <v>6482136</v>
      </c>
      <c r="L40" s="4">
        <v>34.799999999999997</v>
      </c>
      <c r="M40" s="4">
        <v>8</v>
      </c>
      <c r="N40" s="4">
        <v>65.900000000000006</v>
      </c>
      <c r="O40" s="3">
        <v>43665271</v>
      </c>
      <c r="P40" s="4">
        <v>18</v>
      </c>
      <c r="Q40" s="4">
        <v>63.4</v>
      </c>
      <c r="R40" s="25">
        <v>57.5</v>
      </c>
      <c r="S40" s="3">
        <v>3512431</v>
      </c>
      <c r="T40" s="4">
        <v>43.8</v>
      </c>
      <c r="U40" s="4">
        <v>31.1</v>
      </c>
      <c r="V40" s="25">
        <v>96.2</v>
      </c>
      <c r="W40" s="3">
        <v>178792792</v>
      </c>
      <c r="X40" s="4">
        <v>6.6</v>
      </c>
      <c r="Y40" s="4">
        <v>29.9</v>
      </c>
      <c r="Z40" s="4">
        <v>14.4</v>
      </c>
    </row>
    <row r="41" spans="1:26" ht="12">
      <c r="B41" s="15" t="s">
        <v>126</v>
      </c>
      <c r="C41" s="3">
        <v>41327417</v>
      </c>
      <c r="D41" s="4">
        <v>19.399999999999999</v>
      </c>
      <c r="E41" s="4">
        <v>34.5</v>
      </c>
      <c r="F41" s="25">
        <v>40.200000000000003</v>
      </c>
      <c r="G41" s="3">
        <v>3855481</v>
      </c>
      <c r="H41" s="4">
        <v>39.200000000000003</v>
      </c>
      <c r="I41" s="4">
        <v>6.6</v>
      </c>
      <c r="J41" s="25">
        <v>72.599999999999994</v>
      </c>
      <c r="K41" s="3">
        <v>1175646</v>
      </c>
      <c r="L41" s="4">
        <v>72.099999999999994</v>
      </c>
      <c r="M41" s="4">
        <v>6.4</v>
      </c>
      <c r="N41" s="4">
        <v>331.2</v>
      </c>
      <c r="O41" s="3">
        <v>20091847</v>
      </c>
      <c r="P41" s="4">
        <v>24.3</v>
      </c>
      <c r="Q41" s="4">
        <v>84.2</v>
      </c>
      <c r="R41" s="25">
        <v>161.30000000000001</v>
      </c>
      <c r="S41" s="3">
        <v>1886181</v>
      </c>
      <c r="T41" s="4">
        <v>65.3</v>
      </c>
      <c r="U41" s="4">
        <v>114</v>
      </c>
      <c r="V41" s="25">
        <v>327.7</v>
      </c>
      <c r="W41" s="3">
        <v>63519058</v>
      </c>
      <c r="X41" s="4">
        <v>14.2</v>
      </c>
      <c r="Y41" s="4">
        <v>43.1</v>
      </c>
      <c r="Z41" s="4">
        <v>39.700000000000003</v>
      </c>
    </row>
    <row r="42" spans="1:26" ht="12">
      <c r="B42" s="15" t="s">
        <v>128</v>
      </c>
      <c r="C42" s="3">
        <v>8479985</v>
      </c>
      <c r="D42" s="4">
        <v>9.4</v>
      </c>
      <c r="E42" s="4">
        <v>12.3</v>
      </c>
      <c r="F42" s="25">
        <v>17.899999999999999</v>
      </c>
      <c r="G42" s="3">
        <v>1953163</v>
      </c>
      <c r="H42" s="4">
        <v>18.899999999999999</v>
      </c>
      <c r="I42" s="4">
        <v>10.3</v>
      </c>
      <c r="J42" s="25">
        <v>35</v>
      </c>
      <c r="K42" s="3">
        <v>1005362</v>
      </c>
      <c r="L42" s="4">
        <v>32.700000000000003</v>
      </c>
      <c r="M42" s="4">
        <v>46.3</v>
      </c>
      <c r="N42" s="4">
        <v>75.3</v>
      </c>
      <c r="O42" s="3">
        <v>1822635</v>
      </c>
      <c r="P42" s="4">
        <v>25.5</v>
      </c>
      <c r="Q42" s="4">
        <v>4</v>
      </c>
      <c r="R42" s="25">
        <v>42.9</v>
      </c>
      <c r="S42" s="3">
        <v>278785</v>
      </c>
      <c r="T42" s="4">
        <v>57.8</v>
      </c>
      <c r="U42" s="4">
        <v>3</v>
      </c>
      <c r="V42" s="25">
        <v>81.599999999999994</v>
      </c>
      <c r="W42" s="3">
        <v>11444172</v>
      </c>
      <c r="X42" s="4">
        <v>7.7</v>
      </c>
      <c r="Y42" s="4">
        <v>3.5</v>
      </c>
      <c r="Z42" s="4">
        <v>12.9</v>
      </c>
    </row>
    <row r="43" spans="1:26" ht="14">
      <c r="B43" s="15" t="s">
        <v>129</v>
      </c>
      <c r="C43" s="3">
        <v>12245971</v>
      </c>
      <c r="D43" s="4">
        <v>17</v>
      </c>
      <c r="E43" s="4">
        <v>10.199999999999999</v>
      </c>
      <c r="F43" s="25">
        <v>25.1</v>
      </c>
      <c r="G43" s="3">
        <v>2661970</v>
      </c>
      <c r="H43" s="4">
        <v>18.899999999999999</v>
      </c>
      <c r="I43" s="4">
        <v>5.9</v>
      </c>
      <c r="J43" s="25">
        <v>29.8</v>
      </c>
      <c r="K43" s="3">
        <v>1153921</v>
      </c>
      <c r="L43" s="4">
        <v>23.8</v>
      </c>
      <c r="M43" s="4">
        <v>17.3</v>
      </c>
      <c r="N43" s="4">
        <v>64</v>
      </c>
      <c r="O43" s="3">
        <v>3371451</v>
      </c>
      <c r="P43" s="4">
        <v>48.3</v>
      </c>
      <c r="Q43" s="4">
        <v>-3.2</v>
      </c>
      <c r="R43" s="25">
        <v>83.9</v>
      </c>
      <c r="S43" s="3">
        <v>602498</v>
      </c>
      <c r="T43" s="4">
        <v>61.2</v>
      </c>
      <c r="U43" s="4">
        <v>18.8</v>
      </c>
      <c r="V43" s="25">
        <v>112.1</v>
      </c>
      <c r="W43" s="3">
        <v>18042899</v>
      </c>
      <c r="X43" s="4">
        <v>15.2</v>
      </c>
      <c r="Y43" s="4">
        <v>3.5</v>
      </c>
      <c r="Z43" s="4">
        <v>25</v>
      </c>
    </row>
    <row r="44" spans="1:26">
      <c r="A44" s="49" t="s">
        <v>165</v>
      </c>
      <c r="B44" s="50"/>
      <c r="C44" s="6">
        <v>187957708</v>
      </c>
      <c r="D44" s="7">
        <v>6.9</v>
      </c>
      <c r="E44" s="7">
        <v>25.3</v>
      </c>
      <c r="F44" s="26">
        <v>14.2</v>
      </c>
      <c r="G44" s="6">
        <v>23612372</v>
      </c>
      <c r="H44" s="7">
        <v>13.9</v>
      </c>
      <c r="I44" s="7">
        <v>12.9</v>
      </c>
      <c r="J44" s="26">
        <v>26</v>
      </c>
      <c r="K44" s="6">
        <v>9817064</v>
      </c>
      <c r="L44" s="7">
        <v>29.1</v>
      </c>
      <c r="M44" s="7">
        <v>11.9</v>
      </c>
      <c r="N44" s="7">
        <v>60.7</v>
      </c>
      <c r="O44" s="6">
        <v>68951204</v>
      </c>
      <c r="P44" s="7">
        <v>15.6</v>
      </c>
      <c r="Q44" s="7">
        <v>60.8</v>
      </c>
      <c r="R44" s="26">
        <v>52.6</v>
      </c>
      <c r="S44" s="6">
        <v>6279894</v>
      </c>
      <c r="T44" s="7">
        <v>33.5</v>
      </c>
      <c r="U44" s="7">
        <v>44.8</v>
      </c>
      <c r="V44" s="26">
        <v>95.3</v>
      </c>
      <c r="W44" s="6">
        <v>271798922</v>
      </c>
      <c r="X44" s="7">
        <v>5.8</v>
      </c>
      <c r="Y44" s="7">
        <v>29.1</v>
      </c>
      <c r="Z44" s="7">
        <v>13.6</v>
      </c>
    </row>
    <row r="45" spans="1:26">
      <c r="A45" s="49" t="s">
        <v>166</v>
      </c>
      <c r="B45" s="50"/>
      <c r="C45" s="6">
        <v>1351745456</v>
      </c>
      <c r="D45" s="7">
        <v>6.6</v>
      </c>
      <c r="E45" s="7">
        <v>16.899999999999999</v>
      </c>
      <c r="F45" s="26">
        <v>14.3</v>
      </c>
      <c r="G45" s="6">
        <v>107853809</v>
      </c>
      <c r="H45" s="7">
        <v>17.600000000000001</v>
      </c>
      <c r="I45" s="7">
        <v>18.2</v>
      </c>
      <c r="J45" s="26">
        <v>33.9</v>
      </c>
      <c r="K45" s="6">
        <v>34403800</v>
      </c>
      <c r="L45" s="7">
        <v>31.7</v>
      </c>
      <c r="M45" s="7">
        <v>131.4</v>
      </c>
      <c r="N45" s="7">
        <v>92.5</v>
      </c>
      <c r="O45" s="6">
        <v>167379044</v>
      </c>
      <c r="P45" s="7">
        <v>14.9</v>
      </c>
      <c r="Q45" s="7">
        <v>49.3</v>
      </c>
      <c r="R45" s="26">
        <v>35.700000000000003</v>
      </c>
      <c r="S45" s="6">
        <v>37271136</v>
      </c>
      <c r="T45" s="7">
        <v>29.7</v>
      </c>
      <c r="U45" s="7">
        <v>10.7</v>
      </c>
      <c r="V45" s="26">
        <v>66.5</v>
      </c>
      <c r="W45" s="6">
        <v>1615248459</v>
      </c>
      <c r="X45" s="7">
        <v>5.5</v>
      </c>
      <c r="Y45" s="7">
        <v>18.899999999999999</v>
      </c>
      <c r="Z45" s="7">
        <v>12.4</v>
      </c>
    </row>
    <row r="47" spans="1:26">
      <c r="A47" s="58" t="s">
        <v>142</v>
      </c>
      <c r="B47" s="58"/>
      <c r="C47" s="58"/>
      <c r="D47" s="58"/>
      <c r="E47" s="58"/>
      <c r="F47" s="58"/>
      <c r="G47" s="58"/>
      <c r="H47" s="58"/>
      <c r="I47" s="58"/>
      <c r="J47" s="58"/>
      <c r="K47" s="58"/>
      <c r="L47" s="58"/>
      <c r="M47" s="58"/>
      <c r="N47" s="58"/>
    </row>
    <row r="48" spans="1:26" ht="13">
      <c r="C48" s="48" t="s">
        <v>409</v>
      </c>
      <c r="D48" s="48" t="s">
        <v>227</v>
      </c>
      <c r="E48" s="48" t="s">
        <v>227</v>
      </c>
      <c r="F48" s="59" t="s">
        <v>227</v>
      </c>
      <c r="G48" s="48" t="s">
        <v>410</v>
      </c>
      <c r="H48" s="48" t="s">
        <v>227</v>
      </c>
      <c r="I48" s="48" t="s">
        <v>227</v>
      </c>
      <c r="J48" s="59" t="s">
        <v>227</v>
      </c>
      <c r="K48" s="48" t="s">
        <v>411</v>
      </c>
      <c r="L48" s="48"/>
      <c r="M48" s="48"/>
      <c r="N48" s="48"/>
      <c r="O48" s="48" t="s">
        <v>412</v>
      </c>
      <c r="P48" s="48" t="s">
        <v>227</v>
      </c>
      <c r="Q48" s="48" t="s">
        <v>227</v>
      </c>
      <c r="R48" s="59" t="s">
        <v>227</v>
      </c>
      <c r="S48" s="48" t="s">
        <v>434</v>
      </c>
      <c r="T48" s="48" t="s">
        <v>227</v>
      </c>
      <c r="U48" s="48" t="s">
        <v>227</v>
      </c>
      <c r="V48" s="59" t="s">
        <v>227</v>
      </c>
      <c r="W48" s="48" t="s">
        <v>435</v>
      </c>
      <c r="X48" s="48"/>
      <c r="Y48" s="48"/>
      <c r="Z48" s="48"/>
    </row>
    <row r="49" spans="1:26">
      <c r="A49" s="49" t="s">
        <v>104</v>
      </c>
      <c r="B49" s="43"/>
      <c r="F49" s="23"/>
      <c r="J49" s="23"/>
      <c r="R49" s="23"/>
      <c r="V49" s="23"/>
    </row>
    <row r="50" spans="1:26" ht="12">
      <c r="B50" s="15" t="s">
        <v>105</v>
      </c>
      <c r="C50" s="3">
        <v>386385473</v>
      </c>
      <c r="D50" s="4">
        <v>5.8</v>
      </c>
      <c r="E50" s="4">
        <v>31</v>
      </c>
      <c r="F50" s="25">
        <v>10.4</v>
      </c>
      <c r="G50" s="3">
        <v>32454936</v>
      </c>
      <c r="H50" s="4">
        <v>15.2</v>
      </c>
      <c r="I50" s="4">
        <v>52.6</v>
      </c>
      <c r="J50" s="25">
        <v>42.1</v>
      </c>
      <c r="K50" s="3">
        <v>12564543</v>
      </c>
      <c r="L50" s="4">
        <v>36.299999999999997</v>
      </c>
      <c r="M50" s="4">
        <v>14.9</v>
      </c>
      <c r="N50" s="4">
        <v>54.1</v>
      </c>
      <c r="O50" s="3">
        <v>69937394</v>
      </c>
      <c r="P50" s="4">
        <v>21.1</v>
      </c>
      <c r="Q50" s="4">
        <v>81.5</v>
      </c>
      <c r="R50" s="25">
        <v>51.6</v>
      </c>
      <c r="S50" s="3">
        <v>9877608</v>
      </c>
      <c r="T50" s="4">
        <v>36.700000000000003</v>
      </c>
      <c r="U50" s="4">
        <v>6.8</v>
      </c>
      <c r="V50" s="25">
        <v>55.5</v>
      </c>
      <c r="W50" s="3">
        <v>487791936</v>
      </c>
      <c r="X50" s="4">
        <v>5</v>
      </c>
      <c r="Y50" s="4">
        <v>36.1</v>
      </c>
      <c r="Z50" s="4">
        <v>9.1999999999999993</v>
      </c>
    </row>
    <row r="51" spans="1:26" ht="12">
      <c r="B51" s="15" t="s">
        <v>106</v>
      </c>
      <c r="C51" s="3">
        <v>86871111</v>
      </c>
      <c r="D51" s="4">
        <v>14.9</v>
      </c>
      <c r="E51" s="4">
        <v>13.3</v>
      </c>
      <c r="F51" s="25">
        <v>27.9</v>
      </c>
      <c r="G51" s="3">
        <v>8396385</v>
      </c>
      <c r="H51" s="4">
        <v>44.6</v>
      </c>
      <c r="I51" s="4">
        <v>122</v>
      </c>
      <c r="J51" s="25">
        <v>165</v>
      </c>
      <c r="K51" s="3">
        <v>2010998</v>
      </c>
      <c r="L51" s="4">
        <v>106.9</v>
      </c>
      <c r="M51" s="4">
        <v>-54.4</v>
      </c>
      <c r="N51" s="4">
        <v>99.2</v>
      </c>
      <c r="O51" s="3">
        <v>26335732</v>
      </c>
      <c r="P51" s="4">
        <v>40.200000000000003</v>
      </c>
      <c r="Q51" s="4">
        <v>72.5</v>
      </c>
      <c r="R51" s="25">
        <v>83.6</v>
      </c>
      <c r="S51" s="3">
        <v>2550664</v>
      </c>
      <c r="T51" s="4">
        <v>78.400000000000006</v>
      </c>
      <c r="U51" s="4">
        <v>4</v>
      </c>
      <c r="V51" s="25">
        <v>127.3</v>
      </c>
      <c r="W51" s="3">
        <v>120934854</v>
      </c>
      <c r="X51" s="4">
        <v>15.4</v>
      </c>
      <c r="Y51" s="4">
        <v>24.8</v>
      </c>
      <c r="Z51" s="4">
        <v>28.2</v>
      </c>
    </row>
    <row r="52" spans="1:26" ht="14">
      <c r="B52" s="15" t="s">
        <v>432</v>
      </c>
      <c r="C52" s="3">
        <v>138090872</v>
      </c>
      <c r="D52" s="4">
        <v>4.5</v>
      </c>
      <c r="E52" s="4">
        <v>4.8</v>
      </c>
      <c r="F52" s="25">
        <v>6.8</v>
      </c>
      <c r="G52" s="3">
        <v>16304079</v>
      </c>
      <c r="H52" s="4">
        <v>10.7</v>
      </c>
      <c r="I52" s="4">
        <v>22.8</v>
      </c>
      <c r="J52" s="25">
        <v>17.100000000000001</v>
      </c>
      <c r="K52" s="3">
        <v>3916163</v>
      </c>
      <c r="L52" s="4">
        <v>23.2</v>
      </c>
      <c r="M52" s="4">
        <v>0</v>
      </c>
      <c r="N52" s="4">
        <v>37.200000000000003</v>
      </c>
      <c r="O52" s="3">
        <v>13212155</v>
      </c>
      <c r="P52" s="4">
        <v>15.3</v>
      </c>
      <c r="Q52" s="4">
        <v>32.9</v>
      </c>
      <c r="R52" s="25">
        <v>28.1</v>
      </c>
      <c r="S52" s="3">
        <v>4555078</v>
      </c>
      <c r="T52" s="4">
        <v>32.9</v>
      </c>
      <c r="U52" s="4">
        <v>-0.7</v>
      </c>
      <c r="V52" s="25">
        <v>43.7</v>
      </c>
      <c r="W52" s="3">
        <v>167438515</v>
      </c>
      <c r="X52" s="4">
        <v>3.4</v>
      </c>
      <c r="Y52" s="4">
        <v>9</v>
      </c>
      <c r="Z52" s="4">
        <v>5.6</v>
      </c>
    </row>
    <row r="53" spans="1:26" ht="12">
      <c r="A53" s="8"/>
      <c r="B53" s="20" t="s">
        <v>393</v>
      </c>
      <c r="C53" s="6">
        <v>611347456</v>
      </c>
      <c r="D53" s="7">
        <v>4.7</v>
      </c>
      <c r="E53" s="7">
        <v>21.4</v>
      </c>
      <c r="F53" s="26">
        <v>8.5</v>
      </c>
      <c r="G53" s="6">
        <v>57155399</v>
      </c>
      <c r="H53" s="7">
        <v>12</v>
      </c>
      <c r="I53" s="7">
        <v>49.2</v>
      </c>
      <c r="J53" s="26">
        <v>31.5</v>
      </c>
      <c r="K53" s="6">
        <v>18491704</v>
      </c>
      <c r="L53" s="7">
        <v>32.4</v>
      </c>
      <c r="M53" s="7">
        <v>-4</v>
      </c>
      <c r="N53" s="7">
        <v>47</v>
      </c>
      <c r="O53" s="6">
        <v>109485281</v>
      </c>
      <c r="P53" s="7">
        <v>19.8</v>
      </c>
      <c r="Q53" s="7">
        <v>71.8</v>
      </c>
      <c r="R53" s="26">
        <v>42.3</v>
      </c>
      <c r="S53" s="6">
        <v>16983350</v>
      </c>
      <c r="T53" s="7">
        <v>33.799999999999997</v>
      </c>
      <c r="U53" s="7">
        <v>4.3</v>
      </c>
      <c r="V53" s="26">
        <v>48.7</v>
      </c>
      <c r="W53" s="6">
        <v>776165304</v>
      </c>
      <c r="X53" s="7">
        <v>4.2</v>
      </c>
      <c r="Y53" s="7">
        <v>27.4</v>
      </c>
      <c r="Z53" s="7">
        <v>8</v>
      </c>
    </row>
    <row r="54" spans="1:26" ht="12">
      <c r="B54" s="15" t="s">
        <v>110</v>
      </c>
      <c r="C54" s="3">
        <v>83351892</v>
      </c>
      <c r="D54" s="4">
        <v>19</v>
      </c>
      <c r="E54" s="4">
        <v>13.1</v>
      </c>
      <c r="F54" s="25">
        <v>28</v>
      </c>
      <c r="G54" s="3">
        <v>4506613</v>
      </c>
      <c r="H54" s="4">
        <v>29</v>
      </c>
      <c r="I54" s="4">
        <v>70</v>
      </c>
      <c r="J54" s="25">
        <v>94.7</v>
      </c>
      <c r="K54" s="3">
        <v>1316420</v>
      </c>
      <c r="L54" s="4">
        <v>55.8</v>
      </c>
      <c r="M54" s="4">
        <v>148.69999999999999</v>
      </c>
      <c r="N54" s="4">
        <v>266.8</v>
      </c>
      <c r="O54" s="3">
        <v>13960380</v>
      </c>
      <c r="P54" s="4">
        <v>48.3</v>
      </c>
      <c r="Q54" s="4">
        <v>297.7</v>
      </c>
      <c r="R54" s="25">
        <v>250.2</v>
      </c>
      <c r="S54" s="3">
        <v>2623216</v>
      </c>
      <c r="T54" s="4">
        <v>58.1</v>
      </c>
      <c r="U54" s="4">
        <v>4.4000000000000004</v>
      </c>
      <c r="V54" s="25">
        <v>84.5</v>
      </c>
      <c r="W54" s="3">
        <v>104202817</v>
      </c>
      <c r="X54" s="4">
        <v>16.2</v>
      </c>
      <c r="Y54" s="4">
        <v>29.6</v>
      </c>
      <c r="Z54" s="4">
        <v>26.6</v>
      </c>
    </row>
    <row r="55" spans="1:26" ht="12">
      <c r="B55" s="15" t="s">
        <v>120</v>
      </c>
      <c r="C55" s="3">
        <v>62173780</v>
      </c>
      <c r="D55" s="4">
        <v>10.7</v>
      </c>
      <c r="E55" s="4">
        <v>26.9</v>
      </c>
      <c r="F55" s="25">
        <v>18</v>
      </c>
      <c r="G55" s="3">
        <v>7971289</v>
      </c>
      <c r="H55" s="4">
        <v>25.5</v>
      </c>
      <c r="I55" s="4">
        <v>80.099999999999994</v>
      </c>
      <c r="J55" s="25">
        <v>58.6</v>
      </c>
      <c r="K55" s="3">
        <v>2005220</v>
      </c>
      <c r="L55" s="4">
        <v>25.3</v>
      </c>
      <c r="M55" s="4">
        <v>34</v>
      </c>
      <c r="N55" s="4">
        <v>50.7</v>
      </c>
      <c r="O55" s="3">
        <v>4996892</v>
      </c>
      <c r="P55" s="4">
        <v>19.2</v>
      </c>
      <c r="Q55" s="4">
        <v>44.5</v>
      </c>
      <c r="R55" s="25">
        <v>49.2</v>
      </c>
      <c r="S55" s="3">
        <v>2331317</v>
      </c>
      <c r="T55" s="4">
        <v>80.8</v>
      </c>
      <c r="U55" s="4">
        <v>60.1</v>
      </c>
      <c r="V55" s="25">
        <v>155</v>
      </c>
      <c r="W55" s="3">
        <v>75645769</v>
      </c>
      <c r="X55" s="4">
        <v>9.1999999999999993</v>
      </c>
      <c r="Y55" s="4">
        <v>34.299999999999997</v>
      </c>
      <c r="Z55" s="4">
        <v>16.8</v>
      </c>
    </row>
    <row r="56" spans="1:26" ht="26">
      <c r="B56" s="15" t="s">
        <v>433</v>
      </c>
      <c r="C56" s="3">
        <v>549970103</v>
      </c>
      <c r="D56" s="4">
        <v>18.2</v>
      </c>
      <c r="E56" s="4">
        <v>34.299999999999997</v>
      </c>
      <c r="F56" s="25">
        <v>34.6</v>
      </c>
      <c r="G56" s="3">
        <v>42543951</v>
      </c>
      <c r="H56" s="4">
        <v>40.1</v>
      </c>
      <c r="I56" s="4">
        <v>39.9</v>
      </c>
      <c r="J56" s="25">
        <v>130.4</v>
      </c>
      <c r="K56" s="3">
        <v>1829077</v>
      </c>
      <c r="L56" s="4">
        <v>79.400000000000006</v>
      </c>
      <c r="M56" s="4">
        <v>-20.3</v>
      </c>
      <c r="N56" s="4">
        <v>118.5</v>
      </c>
      <c r="O56" s="3">
        <v>26509629</v>
      </c>
      <c r="P56" s="4">
        <v>44.9</v>
      </c>
      <c r="Q56" s="4">
        <v>55.4</v>
      </c>
      <c r="R56" s="25">
        <v>121.2</v>
      </c>
      <c r="S56" s="3">
        <v>16073982</v>
      </c>
      <c r="T56" s="4">
        <v>82.7</v>
      </c>
      <c r="U56" s="4">
        <v>185.4</v>
      </c>
      <c r="V56" s="25">
        <v>343</v>
      </c>
      <c r="W56" s="3">
        <v>613058746</v>
      </c>
      <c r="X56" s="4">
        <v>17.7</v>
      </c>
      <c r="Y56" s="4">
        <v>37.6</v>
      </c>
      <c r="Z56" s="4">
        <v>32.9</v>
      </c>
    </row>
    <row r="57" spans="1:26" ht="12">
      <c r="A57" s="8"/>
      <c r="B57" s="20" t="s">
        <v>163</v>
      </c>
      <c r="C57" s="6">
        <v>695495775</v>
      </c>
      <c r="D57" s="7">
        <v>14.8</v>
      </c>
      <c r="E57" s="7">
        <v>30.7</v>
      </c>
      <c r="F57" s="26">
        <v>26.2</v>
      </c>
      <c r="G57" s="6">
        <v>55021853</v>
      </c>
      <c r="H57" s="7">
        <v>33.1</v>
      </c>
      <c r="I57" s="7">
        <v>46.8</v>
      </c>
      <c r="J57" s="26">
        <v>108.6</v>
      </c>
      <c r="K57" s="6">
        <v>5150717</v>
      </c>
      <c r="L57" s="7">
        <v>38.1</v>
      </c>
      <c r="M57" s="7">
        <v>19.2</v>
      </c>
      <c r="N57" s="7">
        <v>89.1</v>
      </c>
      <c r="O57" s="6">
        <v>45466901</v>
      </c>
      <c r="P57" s="7">
        <v>33.1</v>
      </c>
      <c r="Q57" s="7">
        <v>89.2</v>
      </c>
      <c r="R57" s="26">
        <v>105.2</v>
      </c>
      <c r="S57" s="6">
        <v>21028515</v>
      </c>
      <c r="T57" s="7">
        <v>69.2</v>
      </c>
      <c r="U57" s="7">
        <v>119</v>
      </c>
      <c r="V57" s="26">
        <v>190.4</v>
      </c>
      <c r="W57" s="6">
        <v>792907333</v>
      </c>
      <c r="X57" s="7">
        <v>14.2</v>
      </c>
      <c r="Y57" s="7">
        <v>36.200000000000003</v>
      </c>
      <c r="Z57" s="7">
        <v>25.1</v>
      </c>
    </row>
    <row r="58" spans="1:26">
      <c r="A58" s="49" t="s">
        <v>164</v>
      </c>
      <c r="B58" s="50"/>
      <c r="C58" s="6">
        <v>1306843232</v>
      </c>
      <c r="D58" s="7">
        <v>8.3000000000000007</v>
      </c>
      <c r="E58" s="7">
        <v>26.2</v>
      </c>
      <c r="F58" s="26">
        <v>13.7</v>
      </c>
      <c r="G58" s="6">
        <v>112177253</v>
      </c>
      <c r="H58" s="7">
        <v>17.600000000000001</v>
      </c>
      <c r="I58" s="7">
        <v>48</v>
      </c>
      <c r="J58" s="26">
        <v>51.5</v>
      </c>
      <c r="K58" s="6">
        <v>23642421</v>
      </c>
      <c r="L58" s="7">
        <v>29.3</v>
      </c>
      <c r="M58" s="7">
        <v>0.3</v>
      </c>
      <c r="N58" s="7">
        <v>45.6</v>
      </c>
      <c r="O58" s="6">
        <v>154952182</v>
      </c>
      <c r="P58" s="7">
        <v>19.100000000000001</v>
      </c>
      <c r="Q58" s="7">
        <v>76.5</v>
      </c>
      <c r="R58" s="26">
        <v>45.4</v>
      </c>
      <c r="S58" s="6">
        <v>38011865</v>
      </c>
      <c r="T58" s="7">
        <v>49.9</v>
      </c>
      <c r="U58" s="7">
        <v>46.8</v>
      </c>
      <c r="V58" s="26">
        <v>86.6</v>
      </c>
      <c r="W58" s="6">
        <v>1569072637</v>
      </c>
      <c r="X58" s="7">
        <v>7.2</v>
      </c>
      <c r="Y58" s="7">
        <v>31.7</v>
      </c>
      <c r="Z58" s="7">
        <v>11.8</v>
      </c>
    </row>
    <row r="59" spans="1:26">
      <c r="A59" s="49" t="s">
        <v>124</v>
      </c>
      <c r="B59" s="43"/>
      <c r="F59" s="23"/>
      <c r="J59" s="23"/>
      <c r="R59" s="23"/>
      <c r="V59" s="23"/>
    </row>
    <row r="60" spans="1:26" ht="24">
      <c r="B60" s="15" t="s">
        <v>125</v>
      </c>
      <c r="C60" s="3">
        <v>100644258</v>
      </c>
      <c r="D60" s="4">
        <v>9.1</v>
      </c>
      <c r="E60" s="4">
        <v>39.5</v>
      </c>
      <c r="F60" s="25">
        <v>17.100000000000001</v>
      </c>
      <c r="G60" s="3">
        <v>13014090</v>
      </c>
      <c r="H60" s="4">
        <v>22.8</v>
      </c>
      <c r="I60" s="4">
        <v>29.4</v>
      </c>
      <c r="J60" s="25">
        <v>51.4</v>
      </c>
      <c r="K60" s="3">
        <v>5999463</v>
      </c>
      <c r="L60" s="4">
        <v>43.3</v>
      </c>
      <c r="M60" s="4">
        <v>65.099999999999994</v>
      </c>
      <c r="N60" s="4">
        <v>99.9</v>
      </c>
      <c r="O60" s="3">
        <v>26726152</v>
      </c>
      <c r="P60" s="4">
        <v>28.7</v>
      </c>
      <c r="Q60" s="4">
        <v>75.599999999999994</v>
      </c>
      <c r="R60" s="25">
        <v>64.5</v>
      </c>
      <c r="S60" s="3">
        <v>2678443</v>
      </c>
      <c r="T60" s="4">
        <v>50.6</v>
      </c>
      <c r="U60" s="4">
        <v>26.2</v>
      </c>
      <c r="V60" s="25">
        <v>90.1</v>
      </c>
      <c r="W60" s="3">
        <v>137652978</v>
      </c>
      <c r="X60" s="4">
        <v>8.4</v>
      </c>
      <c r="Y60" s="4">
        <v>44.1</v>
      </c>
      <c r="Z60" s="4">
        <v>16.7</v>
      </c>
    </row>
    <row r="61" spans="1:26" ht="12">
      <c r="B61" s="15" t="s">
        <v>126</v>
      </c>
      <c r="C61" s="3">
        <v>30729543</v>
      </c>
      <c r="D61" s="4">
        <v>19.100000000000001</v>
      </c>
      <c r="E61" s="4">
        <v>19.399999999999999</v>
      </c>
      <c r="F61" s="25">
        <v>34.1</v>
      </c>
      <c r="G61" s="3">
        <v>3617826</v>
      </c>
      <c r="H61" s="4">
        <v>46.4</v>
      </c>
      <c r="I61" s="4">
        <v>98.7</v>
      </c>
      <c r="J61" s="25">
        <v>168.8</v>
      </c>
      <c r="K61" s="3">
        <v>1104997</v>
      </c>
      <c r="L61" s="4">
        <v>146.6</v>
      </c>
      <c r="M61" s="4">
        <v>57.7</v>
      </c>
      <c r="N61" s="4">
        <v>390</v>
      </c>
      <c r="O61" s="3">
        <v>10907718</v>
      </c>
      <c r="P61" s="4">
        <v>66.599999999999994</v>
      </c>
      <c r="Q61" s="4">
        <v>54.1</v>
      </c>
      <c r="R61" s="25">
        <v>113.4</v>
      </c>
      <c r="S61" s="3">
        <v>881206</v>
      </c>
      <c r="T61" s="4">
        <v>97.9</v>
      </c>
      <c r="U61" s="4">
        <v>2.9</v>
      </c>
      <c r="V61" s="25">
        <v>128</v>
      </c>
      <c r="W61" s="3">
        <v>44388840</v>
      </c>
      <c r="X61" s="4">
        <v>22.6</v>
      </c>
      <c r="Y61" s="4">
        <v>26.9</v>
      </c>
      <c r="Z61" s="4">
        <v>37.200000000000003</v>
      </c>
    </row>
    <row r="62" spans="1:26" ht="12">
      <c r="B62" s="15" t="s">
        <v>128</v>
      </c>
      <c r="C62" s="3">
        <v>7553397</v>
      </c>
      <c r="D62" s="4">
        <v>12.9</v>
      </c>
      <c r="E62" s="4">
        <v>22.6</v>
      </c>
      <c r="F62" s="25">
        <v>23.4</v>
      </c>
      <c r="G62" s="3">
        <v>1771007</v>
      </c>
      <c r="H62" s="4">
        <v>23</v>
      </c>
      <c r="I62" s="4">
        <v>15</v>
      </c>
      <c r="J62" s="25">
        <v>43.3</v>
      </c>
      <c r="K62" s="3">
        <v>687335</v>
      </c>
      <c r="L62" s="4">
        <v>36.1</v>
      </c>
      <c r="M62" s="4">
        <v>16</v>
      </c>
      <c r="N62" s="4">
        <v>61</v>
      </c>
      <c r="O62" s="3">
        <v>1752738</v>
      </c>
      <c r="P62" s="4">
        <v>29.7</v>
      </c>
      <c r="Q62" s="4">
        <v>56.6</v>
      </c>
      <c r="R62" s="25">
        <v>60.9</v>
      </c>
      <c r="S62" s="3">
        <v>270616</v>
      </c>
      <c r="T62" s="4">
        <v>50.6</v>
      </c>
      <c r="U62" s="4">
        <v>-16.5</v>
      </c>
      <c r="V62" s="25">
        <v>54.6</v>
      </c>
      <c r="W62" s="3">
        <v>11060776</v>
      </c>
      <c r="X62" s="4">
        <v>9.8000000000000007</v>
      </c>
      <c r="Y62" s="4">
        <v>30.9</v>
      </c>
      <c r="Z62" s="4">
        <v>20.100000000000001</v>
      </c>
    </row>
    <row r="63" spans="1:26" ht="14">
      <c r="B63" s="15" t="s">
        <v>129</v>
      </c>
      <c r="C63" s="3">
        <v>11112401</v>
      </c>
      <c r="D63" s="4">
        <v>13.2</v>
      </c>
      <c r="E63" s="4">
        <v>48.4</v>
      </c>
      <c r="F63" s="25">
        <v>45.3</v>
      </c>
      <c r="G63" s="3">
        <v>2514175</v>
      </c>
      <c r="H63" s="4">
        <v>18.7</v>
      </c>
      <c r="I63" s="4">
        <v>36.5</v>
      </c>
      <c r="J63" s="25">
        <v>88.9</v>
      </c>
      <c r="K63" s="3">
        <v>983731</v>
      </c>
      <c r="L63" s="4">
        <v>42.7</v>
      </c>
      <c r="M63" s="4">
        <v>83.2</v>
      </c>
      <c r="N63" s="4">
        <v>91.4</v>
      </c>
      <c r="O63" s="3">
        <v>3482455</v>
      </c>
      <c r="P63" s="4">
        <v>60.4</v>
      </c>
      <c r="Q63" s="4">
        <v>172.4</v>
      </c>
      <c r="R63" s="25">
        <v>325.10000000000002</v>
      </c>
      <c r="S63" s="3">
        <v>506970</v>
      </c>
      <c r="T63" s="4">
        <v>57.1</v>
      </c>
      <c r="U63" s="4">
        <v>73.7</v>
      </c>
      <c r="V63" s="25">
        <v>178.6</v>
      </c>
      <c r="W63" s="3">
        <v>17435084</v>
      </c>
      <c r="X63" s="4">
        <v>16.399999999999999</v>
      </c>
      <c r="Y63" s="4">
        <v>67.099999999999994</v>
      </c>
      <c r="Z63" s="4">
        <v>50.1</v>
      </c>
    </row>
    <row r="64" spans="1:26">
      <c r="A64" s="49" t="s">
        <v>165</v>
      </c>
      <c r="B64" s="50"/>
      <c r="C64" s="6">
        <v>150039599</v>
      </c>
      <c r="D64" s="7">
        <v>8.4</v>
      </c>
      <c r="E64" s="7">
        <v>34.5</v>
      </c>
      <c r="F64" s="26">
        <v>15.5</v>
      </c>
      <c r="G64" s="6">
        <v>20917098</v>
      </c>
      <c r="H64" s="7">
        <v>17.399999999999999</v>
      </c>
      <c r="I64" s="7">
        <v>37</v>
      </c>
      <c r="J64" s="26">
        <v>39.799999999999997</v>
      </c>
      <c r="K64" s="6">
        <v>8775526</v>
      </c>
      <c r="L64" s="7">
        <v>39.799999999999997</v>
      </c>
      <c r="M64" s="7">
        <v>60.6</v>
      </c>
      <c r="N64" s="7">
        <v>83.3</v>
      </c>
      <c r="O64" s="6">
        <v>42869063</v>
      </c>
      <c r="P64" s="7">
        <v>27.9</v>
      </c>
      <c r="Q64" s="7">
        <v>73.5</v>
      </c>
      <c r="R64" s="26">
        <v>58.6</v>
      </c>
      <c r="S64" s="6">
        <v>4337235</v>
      </c>
      <c r="T64" s="7">
        <v>50.3</v>
      </c>
      <c r="U64" s="7">
        <v>20.6</v>
      </c>
      <c r="V64" s="26">
        <v>79.900000000000006</v>
      </c>
      <c r="W64" s="6">
        <v>210537677</v>
      </c>
      <c r="X64" s="7">
        <v>8.3000000000000007</v>
      </c>
      <c r="Y64" s="7">
        <v>41</v>
      </c>
      <c r="Z64" s="7">
        <v>16</v>
      </c>
    </row>
    <row r="65" spans="1:26">
      <c r="A65" s="49" t="s">
        <v>166</v>
      </c>
      <c r="B65" s="50"/>
      <c r="C65" s="6">
        <v>1156803633</v>
      </c>
      <c r="D65" s="7">
        <v>9.4</v>
      </c>
      <c r="E65" s="7">
        <v>25.2</v>
      </c>
      <c r="F65" s="26">
        <v>15.3</v>
      </c>
      <c r="G65" s="6">
        <v>91260155</v>
      </c>
      <c r="H65" s="7">
        <v>21.1</v>
      </c>
      <c r="I65" s="7">
        <v>50.7</v>
      </c>
      <c r="J65" s="26">
        <v>65.099999999999994</v>
      </c>
      <c r="K65" s="6">
        <v>14866895</v>
      </c>
      <c r="L65" s="7">
        <v>31</v>
      </c>
      <c r="M65" s="7">
        <v>-18</v>
      </c>
      <c r="N65" s="7">
        <v>43.6</v>
      </c>
      <c r="O65" s="6">
        <v>112083119</v>
      </c>
      <c r="P65" s="7">
        <v>21.1</v>
      </c>
      <c r="Q65" s="7">
        <v>77.7</v>
      </c>
      <c r="R65" s="26">
        <v>54.1</v>
      </c>
      <c r="S65" s="6">
        <v>33674630</v>
      </c>
      <c r="T65" s="7">
        <v>53.9</v>
      </c>
      <c r="U65" s="7">
        <v>51.1</v>
      </c>
      <c r="V65" s="26">
        <v>95.6</v>
      </c>
      <c r="W65" s="6">
        <v>1358534960</v>
      </c>
      <c r="X65" s="7">
        <v>8.3000000000000007</v>
      </c>
      <c r="Y65" s="7">
        <v>30.4</v>
      </c>
      <c r="Z65" s="7">
        <v>13.5</v>
      </c>
    </row>
    <row r="67" spans="1:26">
      <c r="A67" s="58" t="s">
        <v>143</v>
      </c>
      <c r="B67" s="58"/>
      <c r="C67" s="58"/>
      <c r="D67" s="58"/>
      <c r="E67" s="58"/>
      <c r="F67" s="58"/>
      <c r="G67" s="58"/>
      <c r="H67" s="58"/>
      <c r="I67" s="58"/>
      <c r="J67" s="58"/>
      <c r="K67" s="58"/>
      <c r="L67" s="58"/>
      <c r="M67" s="58"/>
      <c r="N67" s="58"/>
    </row>
    <row r="68" spans="1:26" ht="13">
      <c r="C68" s="48" t="s">
        <v>409</v>
      </c>
      <c r="D68" s="48" t="s">
        <v>227</v>
      </c>
      <c r="E68" s="48" t="s">
        <v>227</v>
      </c>
      <c r="F68" s="59" t="s">
        <v>227</v>
      </c>
      <c r="G68" s="48" t="s">
        <v>410</v>
      </c>
      <c r="H68" s="48" t="s">
        <v>227</v>
      </c>
      <c r="I68" s="48" t="s">
        <v>227</v>
      </c>
      <c r="J68" s="59" t="s">
        <v>227</v>
      </c>
      <c r="K68" s="48" t="s">
        <v>411</v>
      </c>
      <c r="L68" s="48"/>
      <c r="M68" s="48"/>
      <c r="N68" s="48"/>
      <c r="O68" s="48" t="s">
        <v>412</v>
      </c>
      <c r="P68" s="48" t="s">
        <v>227</v>
      </c>
      <c r="Q68" s="48" t="s">
        <v>227</v>
      </c>
      <c r="R68" s="59" t="s">
        <v>227</v>
      </c>
      <c r="S68" s="48" t="s">
        <v>434</v>
      </c>
      <c r="T68" s="48" t="s">
        <v>227</v>
      </c>
      <c r="U68" s="48" t="s">
        <v>227</v>
      </c>
      <c r="V68" s="59" t="s">
        <v>227</v>
      </c>
      <c r="W68" s="48" t="s">
        <v>435</v>
      </c>
      <c r="X68" s="48"/>
      <c r="Y68" s="48"/>
      <c r="Z68" s="48"/>
    </row>
    <row r="69" spans="1:26">
      <c r="A69" s="49" t="s">
        <v>104</v>
      </c>
      <c r="B69" s="43"/>
      <c r="F69" s="23"/>
      <c r="J69" s="23"/>
      <c r="R69" s="23"/>
      <c r="V69" s="23"/>
    </row>
    <row r="70" spans="1:26" ht="12">
      <c r="B70" s="15" t="s">
        <v>105</v>
      </c>
      <c r="C70" s="3">
        <v>294944914</v>
      </c>
      <c r="D70" s="4">
        <v>5.4</v>
      </c>
      <c r="E70" s="9" t="s">
        <v>139</v>
      </c>
      <c r="F70" s="24" t="s">
        <v>139</v>
      </c>
      <c r="G70" s="3">
        <v>21262710</v>
      </c>
      <c r="H70" s="4">
        <v>19.600000000000001</v>
      </c>
      <c r="I70" s="9" t="s">
        <v>139</v>
      </c>
      <c r="J70" s="24" t="s">
        <v>139</v>
      </c>
      <c r="K70" s="3">
        <v>10937482</v>
      </c>
      <c r="L70" s="4">
        <v>28.1</v>
      </c>
      <c r="M70" s="9" t="s">
        <v>139</v>
      </c>
      <c r="N70" s="9" t="s">
        <v>139</v>
      </c>
      <c r="O70" s="3">
        <v>38538714</v>
      </c>
      <c r="P70" s="4">
        <v>18.2</v>
      </c>
      <c r="Q70" s="9" t="s">
        <v>139</v>
      </c>
      <c r="R70" s="24" t="s">
        <v>139</v>
      </c>
      <c r="S70" s="3">
        <v>9244575</v>
      </c>
      <c r="T70" s="4">
        <v>35.4</v>
      </c>
      <c r="U70" s="9" t="s">
        <v>139</v>
      </c>
      <c r="V70" s="24" t="s">
        <v>139</v>
      </c>
      <c r="W70" s="3">
        <v>358448554</v>
      </c>
      <c r="X70" s="4">
        <v>5</v>
      </c>
      <c r="Y70" s="9" t="s">
        <v>139</v>
      </c>
      <c r="Z70" s="9" t="s">
        <v>139</v>
      </c>
    </row>
    <row r="71" spans="1:26" ht="12">
      <c r="B71" s="15" t="s">
        <v>106</v>
      </c>
      <c r="C71" s="3">
        <v>76640328</v>
      </c>
      <c r="D71" s="4">
        <v>19.7</v>
      </c>
      <c r="E71" s="9" t="s">
        <v>139</v>
      </c>
      <c r="F71" s="24" t="s">
        <v>139</v>
      </c>
      <c r="G71" s="3">
        <v>3782846</v>
      </c>
      <c r="H71" s="4">
        <v>47.7</v>
      </c>
      <c r="I71" s="9" t="s">
        <v>139</v>
      </c>
      <c r="J71" s="24" t="s">
        <v>139</v>
      </c>
      <c r="K71" s="3">
        <v>4409522</v>
      </c>
      <c r="L71" s="4">
        <v>96.8</v>
      </c>
      <c r="M71" s="9" t="s">
        <v>139</v>
      </c>
      <c r="N71" s="9" t="s">
        <v>139</v>
      </c>
      <c r="O71" s="3">
        <v>15269065</v>
      </c>
      <c r="P71" s="4">
        <v>30.9</v>
      </c>
      <c r="Q71" s="9" t="s">
        <v>139</v>
      </c>
      <c r="R71" s="24" t="s">
        <v>139</v>
      </c>
      <c r="S71" s="3">
        <v>2453011</v>
      </c>
      <c r="T71" s="4">
        <v>61.9</v>
      </c>
      <c r="U71" s="9" t="s">
        <v>139</v>
      </c>
      <c r="V71" s="24" t="s">
        <v>139</v>
      </c>
      <c r="W71" s="3">
        <v>96905901</v>
      </c>
      <c r="X71" s="4">
        <v>16</v>
      </c>
      <c r="Y71" s="9" t="s">
        <v>139</v>
      </c>
      <c r="Z71" s="9" t="s">
        <v>139</v>
      </c>
    </row>
    <row r="72" spans="1:26" ht="14">
      <c r="B72" s="15" t="s">
        <v>432</v>
      </c>
      <c r="C72" s="3">
        <v>131792405</v>
      </c>
      <c r="D72" s="4">
        <v>4.5</v>
      </c>
      <c r="E72" s="9" t="s">
        <v>139</v>
      </c>
      <c r="F72" s="24" t="s">
        <v>139</v>
      </c>
      <c r="G72" s="3">
        <v>13272906</v>
      </c>
      <c r="H72" s="4">
        <v>11</v>
      </c>
      <c r="I72" s="9" t="s">
        <v>139</v>
      </c>
      <c r="J72" s="24" t="s">
        <v>139</v>
      </c>
      <c r="K72" s="3">
        <v>3916942</v>
      </c>
      <c r="L72" s="4">
        <v>26.9</v>
      </c>
      <c r="M72" s="9" t="s">
        <v>139</v>
      </c>
      <c r="N72" s="9" t="s">
        <v>139</v>
      </c>
      <c r="O72" s="3">
        <v>9938895</v>
      </c>
      <c r="P72" s="4">
        <v>17.100000000000001</v>
      </c>
      <c r="Q72" s="9" t="s">
        <v>139</v>
      </c>
      <c r="R72" s="24" t="s">
        <v>139</v>
      </c>
      <c r="S72" s="3">
        <v>4587399</v>
      </c>
      <c r="T72" s="4">
        <v>27.3</v>
      </c>
      <c r="U72" s="9" t="s">
        <v>139</v>
      </c>
      <c r="V72" s="24" t="s">
        <v>139</v>
      </c>
      <c r="W72" s="3">
        <v>153675612</v>
      </c>
      <c r="X72" s="4">
        <v>3.7</v>
      </c>
      <c r="Y72" s="9" t="s">
        <v>139</v>
      </c>
      <c r="Z72" s="9" t="s">
        <v>139</v>
      </c>
    </row>
    <row r="73" spans="1:26" ht="12">
      <c r="A73" s="8"/>
      <c r="B73" s="20" t="s">
        <v>393</v>
      </c>
      <c r="C73" s="6">
        <v>503377647</v>
      </c>
      <c r="D73" s="7">
        <v>5.2</v>
      </c>
      <c r="E73" s="11" t="s">
        <v>139</v>
      </c>
      <c r="F73" s="27" t="s">
        <v>139</v>
      </c>
      <c r="G73" s="6">
        <v>38318461</v>
      </c>
      <c r="H73" s="7">
        <v>15.3</v>
      </c>
      <c r="I73" s="11" t="s">
        <v>139</v>
      </c>
      <c r="J73" s="27" t="s">
        <v>139</v>
      </c>
      <c r="K73" s="6">
        <v>19263946</v>
      </c>
      <c r="L73" s="7">
        <v>32.299999999999997</v>
      </c>
      <c r="M73" s="11" t="s">
        <v>139</v>
      </c>
      <c r="N73" s="11" t="s">
        <v>139</v>
      </c>
      <c r="O73" s="6">
        <v>63746674</v>
      </c>
      <c r="P73" s="7">
        <v>15.9</v>
      </c>
      <c r="Q73" s="11" t="s">
        <v>139</v>
      </c>
      <c r="R73" s="27" t="s">
        <v>139</v>
      </c>
      <c r="S73" s="6">
        <v>16284985</v>
      </c>
      <c r="T73" s="7">
        <v>29.5</v>
      </c>
      <c r="U73" s="11" t="s">
        <v>139</v>
      </c>
      <c r="V73" s="27" t="s">
        <v>139</v>
      </c>
      <c r="W73" s="6">
        <v>609030067</v>
      </c>
      <c r="X73" s="7">
        <v>4.5</v>
      </c>
      <c r="Y73" s="11" t="s">
        <v>139</v>
      </c>
      <c r="Z73" s="11" t="s">
        <v>139</v>
      </c>
    </row>
    <row r="74" spans="1:26" ht="12">
      <c r="B74" s="15" t="s">
        <v>110</v>
      </c>
      <c r="C74" s="3">
        <v>73724005</v>
      </c>
      <c r="D74" s="4">
        <v>13.5</v>
      </c>
      <c r="E74" s="9" t="s">
        <v>139</v>
      </c>
      <c r="F74" s="24" t="s">
        <v>139</v>
      </c>
      <c r="G74" s="3">
        <v>2651057</v>
      </c>
      <c r="H74" s="4">
        <v>47.6</v>
      </c>
      <c r="I74" s="9" t="s">
        <v>139</v>
      </c>
      <c r="J74" s="24" t="s">
        <v>139</v>
      </c>
      <c r="K74" s="3">
        <v>529245</v>
      </c>
      <c r="L74" s="4">
        <v>68.400000000000006</v>
      </c>
      <c r="M74" s="9" t="s">
        <v>139</v>
      </c>
      <c r="N74" s="9" t="s">
        <v>139</v>
      </c>
      <c r="O74" s="3">
        <v>3510493</v>
      </c>
      <c r="P74" s="4">
        <v>40.200000000000003</v>
      </c>
      <c r="Q74" s="9" t="s">
        <v>139</v>
      </c>
      <c r="R74" s="24" t="s">
        <v>139</v>
      </c>
      <c r="S74" s="3">
        <v>2512974</v>
      </c>
      <c r="T74" s="4">
        <v>50.5</v>
      </c>
      <c r="U74" s="9" t="s">
        <v>139</v>
      </c>
      <c r="V74" s="24" t="s">
        <v>139</v>
      </c>
      <c r="W74" s="3">
        <v>80404349</v>
      </c>
      <c r="X74" s="4">
        <v>12.4</v>
      </c>
      <c r="Y74" s="9" t="s">
        <v>139</v>
      </c>
      <c r="Z74" s="9" t="s">
        <v>139</v>
      </c>
    </row>
    <row r="75" spans="1:26" ht="12">
      <c r="B75" s="15" t="s">
        <v>120</v>
      </c>
      <c r="C75" s="3">
        <v>48985675</v>
      </c>
      <c r="D75" s="4">
        <v>8.4</v>
      </c>
      <c r="E75" s="9" t="s">
        <v>139</v>
      </c>
      <c r="F75" s="24" t="s">
        <v>139</v>
      </c>
      <c r="G75" s="3">
        <v>4425066</v>
      </c>
      <c r="H75" s="4">
        <v>21.3</v>
      </c>
      <c r="I75" s="9" t="s">
        <v>139</v>
      </c>
      <c r="J75" s="24" t="s">
        <v>139</v>
      </c>
      <c r="K75" s="3">
        <v>1496088</v>
      </c>
      <c r="L75" s="4">
        <v>30.1</v>
      </c>
      <c r="M75" s="9" t="s">
        <v>139</v>
      </c>
      <c r="N75" s="9" t="s">
        <v>139</v>
      </c>
      <c r="O75" s="3">
        <v>3459132</v>
      </c>
      <c r="P75" s="4">
        <v>27.2</v>
      </c>
      <c r="Q75" s="9" t="s">
        <v>139</v>
      </c>
      <c r="R75" s="24" t="s">
        <v>139</v>
      </c>
      <c r="S75" s="3">
        <v>1456085</v>
      </c>
      <c r="T75" s="4">
        <v>45.6</v>
      </c>
      <c r="U75" s="9" t="s">
        <v>139</v>
      </c>
      <c r="V75" s="24" t="s">
        <v>139</v>
      </c>
      <c r="W75" s="3">
        <v>56322650</v>
      </c>
      <c r="X75" s="4">
        <v>7.6</v>
      </c>
      <c r="Y75" s="9" t="s">
        <v>139</v>
      </c>
      <c r="Z75" s="9" t="s">
        <v>139</v>
      </c>
    </row>
    <row r="76" spans="1:26" ht="26">
      <c r="B76" s="15" t="s">
        <v>433</v>
      </c>
      <c r="C76" s="3">
        <v>409387652</v>
      </c>
      <c r="D76" s="4">
        <v>19.8</v>
      </c>
      <c r="E76" s="9" t="s">
        <v>139</v>
      </c>
      <c r="F76" s="24" t="s">
        <v>139</v>
      </c>
      <c r="G76" s="3">
        <v>30408433</v>
      </c>
      <c r="H76" s="4">
        <v>71.5</v>
      </c>
      <c r="I76" s="9" t="s">
        <v>139</v>
      </c>
      <c r="J76" s="24" t="s">
        <v>139</v>
      </c>
      <c r="K76" s="3">
        <v>2294077</v>
      </c>
      <c r="L76" s="4">
        <v>90.8</v>
      </c>
      <c r="M76" s="9" t="s">
        <v>139</v>
      </c>
      <c r="N76" s="9" t="s">
        <v>139</v>
      </c>
      <c r="O76" s="3">
        <v>17057252</v>
      </c>
      <c r="P76" s="4">
        <v>56.4</v>
      </c>
      <c r="Q76" s="9" t="s">
        <v>139</v>
      </c>
      <c r="R76" s="24" t="s">
        <v>139</v>
      </c>
      <c r="S76" s="3">
        <v>5632371</v>
      </c>
      <c r="T76" s="4">
        <v>71</v>
      </c>
      <c r="U76" s="9" t="s">
        <v>139</v>
      </c>
      <c r="V76" s="24" t="s">
        <v>139</v>
      </c>
      <c r="W76" s="3">
        <v>445603262</v>
      </c>
      <c r="X76" s="4">
        <v>17.399999999999999</v>
      </c>
      <c r="Y76" s="9" t="s">
        <v>139</v>
      </c>
      <c r="Z76" s="9" t="s">
        <v>139</v>
      </c>
    </row>
    <row r="77" spans="1:26" ht="12">
      <c r="A77" s="8"/>
      <c r="B77" s="20" t="s">
        <v>163</v>
      </c>
      <c r="C77" s="6">
        <v>532097332</v>
      </c>
      <c r="D77" s="7">
        <v>15.6</v>
      </c>
      <c r="E77" s="11" t="s">
        <v>139</v>
      </c>
      <c r="F77" s="27" t="s">
        <v>139</v>
      </c>
      <c r="G77" s="6">
        <v>37484557</v>
      </c>
      <c r="H77" s="7">
        <v>58.2</v>
      </c>
      <c r="I77" s="11" t="s">
        <v>139</v>
      </c>
      <c r="J77" s="27" t="s">
        <v>139</v>
      </c>
      <c r="K77" s="6">
        <v>4319410</v>
      </c>
      <c r="L77" s="7">
        <v>54.2</v>
      </c>
      <c r="M77" s="11" t="s">
        <v>139</v>
      </c>
      <c r="N77" s="11" t="s">
        <v>139</v>
      </c>
      <c r="O77" s="6">
        <v>24026877</v>
      </c>
      <c r="P77" s="7">
        <v>41.9</v>
      </c>
      <c r="Q77" s="11" t="s">
        <v>139</v>
      </c>
      <c r="R77" s="27" t="s">
        <v>139</v>
      </c>
      <c r="S77" s="6">
        <v>9601430</v>
      </c>
      <c r="T77" s="7">
        <v>47.1</v>
      </c>
      <c r="U77" s="11" t="s">
        <v>139</v>
      </c>
      <c r="V77" s="27" t="s">
        <v>139</v>
      </c>
      <c r="W77" s="6">
        <v>582330260</v>
      </c>
      <c r="X77" s="7">
        <v>13.8</v>
      </c>
      <c r="Y77" s="11" t="s">
        <v>139</v>
      </c>
      <c r="Z77" s="11" t="s">
        <v>139</v>
      </c>
    </row>
    <row r="78" spans="1:26">
      <c r="A78" s="49" t="s">
        <v>164</v>
      </c>
      <c r="B78" s="50"/>
      <c r="C78" s="6">
        <v>1035474979</v>
      </c>
      <c r="D78" s="7">
        <v>8.4</v>
      </c>
      <c r="E78" s="11" t="s">
        <v>139</v>
      </c>
      <c r="F78" s="27" t="s">
        <v>139</v>
      </c>
      <c r="G78" s="6">
        <v>75803018</v>
      </c>
      <c r="H78" s="7">
        <v>29.9</v>
      </c>
      <c r="I78" s="11" t="s">
        <v>139</v>
      </c>
      <c r="J78" s="27" t="s">
        <v>139</v>
      </c>
      <c r="K78" s="6">
        <v>23583357</v>
      </c>
      <c r="L78" s="7">
        <v>30.4</v>
      </c>
      <c r="M78" s="11" t="s">
        <v>139</v>
      </c>
      <c r="N78" s="11" t="s">
        <v>139</v>
      </c>
      <c r="O78" s="6">
        <v>87773552</v>
      </c>
      <c r="P78" s="7">
        <v>19.3</v>
      </c>
      <c r="Q78" s="11" t="s">
        <v>139</v>
      </c>
      <c r="R78" s="27" t="s">
        <v>139</v>
      </c>
      <c r="S78" s="6">
        <v>25886416</v>
      </c>
      <c r="T78" s="7">
        <v>30.1</v>
      </c>
      <c r="U78" s="11" t="s">
        <v>139</v>
      </c>
      <c r="V78" s="27" t="s">
        <v>139</v>
      </c>
      <c r="W78" s="6">
        <v>1191360327</v>
      </c>
      <c r="X78" s="7">
        <v>6.9</v>
      </c>
      <c r="Y78" s="11" t="s">
        <v>139</v>
      </c>
      <c r="Z78" s="11" t="s">
        <v>139</v>
      </c>
    </row>
    <row r="79" spans="1:26">
      <c r="A79" s="49" t="s">
        <v>124</v>
      </c>
      <c r="B79" s="43"/>
      <c r="F79" s="23"/>
      <c r="J79" s="23"/>
      <c r="R79" s="23"/>
      <c r="V79" s="23"/>
    </row>
    <row r="80" spans="1:26" ht="24">
      <c r="B80" s="15" t="s">
        <v>125</v>
      </c>
      <c r="C80" s="3">
        <v>72163074</v>
      </c>
      <c r="D80" s="4">
        <v>8.1999999999999993</v>
      </c>
      <c r="E80" s="9" t="s">
        <v>139</v>
      </c>
      <c r="F80" s="24" t="s">
        <v>139</v>
      </c>
      <c r="G80" s="3">
        <v>10060650</v>
      </c>
      <c r="H80" s="4">
        <v>34.1</v>
      </c>
      <c r="I80" s="9" t="s">
        <v>139</v>
      </c>
      <c r="J80" s="24" t="s">
        <v>139</v>
      </c>
      <c r="K80" s="3">
        <v>3633630</v>
      </c>
      <c r="L80" s="4">
        <v>41.6</v>
      </c>
      <c r="M80" s="9" t="s">
        <v>139</v>
      </c>
      <c r="N80" s="9" t="s">
        <v>139</v>
      </c>
      <c r="O80" s="3">
        <v>15223742</v>
      </c>
      <c r="P80" s="4">
        <v>23.1</v>
      </c>
      <c r="Q80" s="9" t="s">
        <v>139</v>
      </c>
      <c r="R80" s="24" t="s">
        <v>139</v>
      </c>
      <c r="S80" s="3">
        <v>2123200</v>
      </c>
      <c r="T80" s="4">
        <v>45.3</v>
      </c>
      <c r="U80" s="9" t="s">
        <v>139</v>
      </c>
      <c r="V80" s="24" t="s">
        <v>139</v>
      </c>
      <c r="W80" s="3">
        <v>95493839</v>
      </c>
      <c r="X80" s="4">
        <v>7.7</v>
      </c>
      <c r="Y80" s="9" t="s">
        <v>139</v>
      </c>
      <c r="Z80" s="9" t="s">
        <v>139</v>
      </c>
    </row>
    <row r="81" spans="1:26" ht="12">
      <c r="B81" s="15" t="s">
        <v>126</v>
      </c>
      <c r="C81" s="3">
        <v>25739972</v>
      </c>
      <c r="D81" s="4">
        <v>18</v>
      </c>
      <c r="E81" s="9" t="s">
        <v>139</v>
      </c>
      <c r="F81" s="24" t="s">
        <v>139</v>
      </c>
      <c r="G81" s="3">
        <v>1820928</v>
      </c>
      <c r="H81" s="4">
        <v>59.2</v>
      </c>
      <c r="I81" s="9" t="s">
        <v>139</v>
      </c>
      <c r="J81" s="24" t="s">
        <v>139</v>
      </c>
      <c r="K81" s="3">
        <v>700728</v>
      </c>
      <c r="L81" s="4">
        <v>104.9</v>
      </c>
      <c r="M81" s="9" t="s">
        <v>139</v>
      </c>
      <c r="N81" s="9" t="s">
        <v>139</v>
      </c>
      <c r="O81" s="3">
        <v>7080148</v>
      </c>
      <c r="P81" s="4">
        <v>46.8</v>
      </c>
      <c r="Q81" s="9" t="s">
        <v>139</v>
      </c>
      <c r="R81" s="24" t="s">
        <v>139</v>
      </c>
      <c r="S81" s="3">
        <v>856297</v>
      </c>
      <c r="T81" s="4">
        <v>63.7</v>
      </c>
      <c r="U81" s="9" t="s">
        <v>139</v>
      </c>
      <c r="V81" s="24" t="s">
        <v>139</v>
      </c>
      <c r="W81" s="3">
        <v>34973641</v>
      </c>
      <c r="X81" s="4">
        <v>17.399999999999999</v>
      </c>
      <c r="Y81" s="9" t="s">
        <v>139</v>
      </c>
      <c r="Z81" s="9" t="s">
        <v>139</v>
      </c>
    </row>
    <row r="82" spans="1:26" ht="12">
      <c r="B82" s="15" t="s">
        <v>128</v>
      </c>
      <c r="C82" s="3">
        <v>6158881</v>
      </c>
      <c r="D82" s="4">
        <v>16.2</v>
      </c>
      <c r="E82" s="9" t="s">
        <v>139</v>
      </c>
      <c r="F82" s="24" t="s">
        <v>139</v>
      </c>
      <c r="G82" s="3">
        <v>1539470</v>
      </c>
      <c r="H82" s="4">
        <v>26.5</v>
      </c>
      <c r="I82" s="9" t="s">
        <v>139</v>
      </c>
      <c r="J82" s="24" t="s">
        <v>139</v>
      </c>
      <c r="K82" s="3">
        <v>592278</v>
      </c>
      <c r="L82" s="4">
        <v>34.700000000000003</v>
      </c>
      <c r="M82" s="9" t="s">
        <v>139</v>
      </c>
      <c r="N82" s="9" t="s">
        <v>139</v>
      </c>
      <c r="O82" s="3">
        <v>1119293</v>
      </c>
      <c r="P82" s="4">
        <v>22.8</v>
      </c>
      <c r="Q82" s="9" t="s">
        <v>139</v>
      </c>
      <c r="R82" s="24" t="s">
        <v>139</v>
      </c>
      <c r="S82" s="3">
        <v>323978</v>
      </c>
      <c r="T82" s="4">
        <v>42.8</v>
      </c>
      <c r="U82" s="9" t="s">
        <v>139</v>
      </c>
      <c r="V82" s="24" t="s">
        <v>139</v>
      </c>
      <c r="W82" s="3">
        <v>8448561</v>
      </c>
      <c r="X82" s="4">
        <v>12.4</v>
      </c>
      <c r="Y82" s="9" t="s">
        <v>139</v>
      </c>
      <c r="Z82" s="9" t="s">
        <v>139</v>
      </c>
    </row>
    <row r="83" spans="1:26" ht="14">
      <c r="B83" s="15" t="s">
        <v>129</v>
      </c>
      <c r="C83" s="3">
        <v>7488565</v>
      </c>
      <c r="D83" s="4">
        <v>25.1</v>
      </c>
      <c r="E83" s="9" t="s">
        <v>139</v>
      </c>
      <c r="F83" s="24" t="s">
        <v>139</v>
      </c>
      <c r="G83" s="3">
        <v>1841614</v>
      </c>
      <c r="H83" s="4">
        <v>50.7</v>
      </c>
      <c r="I83" s="9" t="s">
        <v>139</v>
      </c>
      <c r="J83" s="24" t="s">
        <v>139</v>
      </c>
      <c r="K83" s="3">
        <v>536992</v>
      </c>
      <c r="L83" s="4">
        <v>30.8</v>
      </c>
      <c r="M83" s="9" t="s">
        <v>139</v>
      </c>
      <c r="N83" s="9" t="s">
        <v>139</v>
      </c>
      <c r="O83" s="3">
        <v>1278356</v>
      </c>
      <c r="P83" s="4">
        <v>84.3</v>
      </c>
      <c r="Q83" s="9" t="s">
        <v>139</v>
      </c>
      <c r="R83" s="24" t="s">
        <v>139</v>
      </c>
      <c r="S83" s="3">
        <v>291868</v>
      </c>
      <c r="T83" s="4">
        <v>64.3</v>
      </c>
      <c r="U83" s="9" t="s">
        <v>139</v>
      </c>
      <c r="V83" s="24" t="s">
        <v>139</v>
      </c>
      <c r="W83" s="3">
        <v>10434832</v>
      </c>
      <c r="X83" s="4">
        <v>22.1</v>
      </c>
      <c r="Y83" s="9" t="s">
        <v>139</v>
      </c>
      <c r="Z83" s="9" t="s">
        <v>139</v>
      </c>
    </row>
    <row r="84" spans="1:26">
      <c r="A84" s="49" t="s">
        <v>165</v>
      </c>
      <c r="B84" s="50"/>
      <c r="C84" s="6">
        <v>111550493</v>
      </c>
      <c r="D84" s="7">
        <v>6.8</v>
      </c>
      <c r="E84" s="11" t="s">
        <v>139</v>
      </c>
      <c r="F84" s="27" t="s">
        <v>139</v>
      </c>
      <c r="G84" s="6">
        <v>15262661</v>
      </c>
      <c r="H84" s="7">
        <v>25.5</v>
      </c>
      <c r="I84" s="11" t="s">
        <v>139</v>
      </c>
      <c r="J84" s="27" t="s">
        <v>139</v>
      </c>
      <c r="K84" s="6">
        <v>5463628</v>
      </c>
      <c r="L84" s="7">
        <v>32</v>
      </c>
      <c r="M84" s="11" t="s">
        <v>139</v>
      </c>
      <c r="N84" s="11" t="s">
        <v>139</v>
      </c>
      <c r="O84" s="6">
        <v>24701539</v>
      </c>
      <c r="P84" s="7">
        <v>21.2</v>
      </c>
      <c r="Q84" s="11" t="s">
        <v>139</v>
      </c>
      <c r="R84" s="27" t="s">
        <v>139</v>
      </c>
      <c r="S84" s="6">
        <v>3595343</v>
      </c>
      <c r="T84" s="7">
        <v>37.4</v>
      </c>
      <c r="U84" s="11" t="s">
        <v>139</v>
      </c>
      <c r="V84" s="27" t="s">
        <v>139</v>
      </c>
      <c r="W84" s="6">
        <v>149350873</v>
      </c>
      <c r="X84" s="7">
        <v>6.8</v>
      </c>
      <c r="Y84" s="11" t="s">
        <v>139</v>
      </c>
      <c r="Z84" s="11" t="s">
        <v>139</v>
      </c>
    </row>
    <row r="85" spans="1:26">
      <c r="A85" s="49" t="s">
        <v>166</v>
      </c>
      <c r="B85" s="50"/>
      <c r="C85" s="6">
        <v>923924486</v>
      </c>
      <c r="D85" s="7">
        <v>9.3000000000000007</v>
      </c>
      <c r="E85" s="11" t="s">
        <v>139</v>
      </c>
      <c r="F85" s="27" t="s">
        <v>139</v>
      </c>
      <c r="G85" s="6">
        <v>60540357</v>
      </c>
      <c r="H85" s="7">
        <v>35.9</v>
      </c>
      <c r="I85" s="11" t="s">
        <v>139</v>
      </c>
      <c r="J85" s="27" t="s">
        <v>139</v>
      </c>
      <c r="K85" s="6">
        <v>18119728</v>
      </c>
      <c r="L85" s="7">
        <v>35.9</v>
      </c>
      <c r="M85" s="11" t="s">
        <v>139</v>
      </c>
      <c r="N85" s="11" t="s">
        <v>139</v>
      </c>
      <c r="O85" s="16">
        <v>63072012</v>
      </c>
      <c r="P85" s="17">
        <v>22.7</v>
      </c>
      <c r="Q85" s="18" t="s">
        <v>139</v>
      </c>
      <c r="R85" s="28" t="s">
        <v>139</v>
      </c>
      <c r="S85" s="16">
        <v>22291073</v>
      </c>
      <c r="T85" s="17">
        <v>32.4</v>
      </c>
      <c r="U85" s="18" t="s">
        <v>139</v>
      </c>
      <c r="V85" s="28" t="s">
        <v>139</v>
      </c>
      <c r="W85" s="16">
        <v>1042009454</v>
      </c>
      <c r="X85" s="17">
        <v>7.7</v>
      </c>
      <c r="Y85" s="18" t="s">
        <v>139</v>
      </c>
      <c r="Z85" s="18" t="s">
        <v>139</v>
      </c>
    </row>
    <row r="87" spans="1:26" ht="12.75" customHeight="1">
      <c r="A87" s="53" t="s">
        <v>418</v>
      </c>
      <c r="B87" s="43"/>
      <c r="C87" s="43"/>
      <c r="D87" s="43"/>
      <c r="E87" s="43"/>
      <c r="F87" s="43"/>
      <c r="G87" s="43"/>
      <c r="H87" s="43"/>
      <c r="I87" s="43"/>
      <c r="J87" s="43"/>
      <c r="K87" s="43"/>
      <c r="L87" s="43"/>
      <c r="M87" s="43"/>
      <c r="N87" s="43"/>
    </row>
    <row r="88" spans="1:26" ht="12.75" customHeight="1">
      <c r="A88" s="53" t="s">
        <v>436</v>
      </c>
      <c r="B88" s="43"/>
      <c r="C88" s="43"/>
      <c r="D88" s="43"/>
      <c r="E88" s="43"/>
      <c r="F88" s="43"/>
      <c r="G88" s="43"/>
      <c r="H88" s="43"/>
      <c r="I88" s="43"/>
      <c r="J88" s="43"/>
      <c r="K88" s="43"/>
      <c r="L88" s="43"/>
      <c r="M88" s="43"/>
      <c r="N88" s="43"/>
    </row>
    <row r="89" spans="1:26" ht="12.75" customHeight="1">
      <c r="A89" s="53" t="s">
        <v>437</v>
      </c>
      <c r="B89" s="43"/>
      <c r="C89" s="43"/>
      <c r="D89" s="43"/>
      <c r="E89" s="43"/>
      <c r="F89" s="43"/>
      <c r="G89" s="43"/>
      <c r="H89" s="43"/>
      <c r="I89" s="43"/>
      <c r="J89" s="43"/>
      <c r="K89" s="43"/>
      <c r="L89" s="43"/>
      <c r="M89" s="43"/>
      <c r="N89" s="43"/>
    </row>
    <row r="90" spans="1:26" ht="12.75" customHeight="1">
      <c r="A90" s="53" t="s">
        <v>438</v>
      </c>
      <c r="B90" s="43"/>
      <c r="C90" s="43"/>
      <c r="D90" s="43"/>
      <c r="E90" s="43"/>
      <c r="F90" s="43"/>
      <c r="G90" s="43"/>
      <c r="H90" s="43"/>
      <c r="I90" s="43"/>
      <c r="J90" s="43"/>
      <c r="K90" s="43"/>
      <c r="L90" s="43"/>
      <c r="M90" s="43"/>
      <c r="N90" s="43"/>
    </row>
    <row r="91" spans="1:26" ht="12.75" customHeight="1">
      <c r="A91" s="53" t="s">
        <v>439</v>
      </c>
      <c r="B91" s="43"/>
      <c r="C91" s="43"/>
      <c r="D91" s="43"/>
      <c r="E91" s="43"/>
      <c r="F91" s="43"/>
      <c r="G91" s="43"/>
      <c r="H91" s="43"/>
      <c r="I91" s="43"/>
      <c r="J91" s="43"/>
      <c r="K91" s="43"/>
      <c r="L91" s="43"/>
      <c r="M91" s="43"/>
      <c r="N91" s="43"/>
    </row>
    <row r="92" spans="1:26" ht="12.75" customHeight="1">
      <c r="A92" s="53" t="s">
        <v>440</v>
      </c>
      <c r="B92" s="43"/>
      <c r="C92" s="43"/>
      <c r="D92" s="43"/>
      <c r="E92" s="43"/>
      <c r="F92" s="43"/>
      <c r="G92" s="43"/>
      <c r="H92" s="43"/>
      <c r="I92" s="43"/>
      <c r="J92" s="43"/>
      <c r="K92" s="43"/>
      <c r="L92" s="43"/>
      <c r="M92" s="43"/>
      <c r="N92" s="43"/>
    </row>
    <row r="93" spans="1:26" ht="12.75" customHeight="1">
      <c r="A93" s="53" t="s">
        <v>441</v>
      </c>
      <c r="B93" s="43"/>
      <c r="C93" s="43"/>
      <c r="D93" s="43"/>
      <c r="E93" s="43"/>
      <c r="F93" s="43"/>
      <c r="G93" s="43"/>
      <c r="H93" s="43"/>
      <c r="I93" s="43"/>
      <c r="J93" s="43"/>
      <c r="K93" s="43"/>
      <c r="L93" s="43"/>
      <c r="M93" s="43"/>
      <c r="N93" s="43"/>
    </row>
    <row r="94" spans="1:26" ht="12.75" customHeight="1">
      <c r="A94" s="53" t="s">
        <v>442</v>
      </c>
      <c r="B94" s="43"/>
      <c r="C94" s="43"/>
      <c r="D94" s="43"/>
      <c r="E94" s="43"/>
      <c r="F94" s="43"/>
      <c r="G94" s="43"/>
      <c r="H94" s="43"/>
      <c r="I94" s="43"/>
      <c r="J94" s="43"/>
      <c r="K94" s="43"/>
      <c r="L94" s="43"/>
      <c r="M94" s="43"/>
      <c r="N94" s="43"/>
    </row>
    <row r="95" spans="1:26" ht="12.75" customHeight="1">
      <c r="A95" s="53" t="s">
        <v>443</v>
      </c>
      <c r="B95" s="43"/>
      <c r="C95" s="43"/>
      <c r="D95" s="43"/>
      <c r="E95" s="43"/>
      <c r="F95" s="43"/>
      <c r="G95" s="43"/>
      <c r="H95" s="43"/>
      <c r="I95" s="43"/>
      <c r="J95" s="43"/>
      <c r="K95" s="43"/>
      <c r="L95" s="43"/>
      <c r="M95" s="43"/>
      <c r="N95" s="43"/>
    </row>
    <row r="96" spans="1:26" ht="12.75" customHeight="1">
      <c r="A96" s="49" t="s">
        <v>152</v>
      </c>
      <c r="B96" s="43"/>
      <c r="C96" s="43"/>
      <c r="D96" s="43"/>
      <c r="E96" s="43"/>
      <c r="F96" s="43"/>
      <c r="G96" s="43"/>
      <c r="H96" s="43"/>
      <c r="I96" s="43"/>
      <c r="J96" s="43"/>
      <c r="K96" s="43"/>
      <c r="L96" s="43"/>
      <c r="M96" s="43"/>
      <c r="N96" s="43"/>
    </row>
    <row r="97" spans="1:14" ht="12.75" customHeight="1">
      <c r="A97" s="53" t="s">
        <v>153</v>
      </c>
      <c r="B97" s="43"/>
      <c r="C97" s="43"/>
      <c r="D97" s="43"/>
      <c r="E97" s="43"/>
      <c r="F97" s="43"/>
      <c r="G97" s="43"/>
      <c r="H97" s="43"/>
      <c r="I97" s="43"/>
      <c r="J97" s="43"/>
      <c r="K97" s="43"/>
      <c r="L97" s="43"/>
      <c r="M97" s="43"/>
      <c r="N97" s="43"/>
    </row>
    <row r="98" spans="1:14" ht="12.75" customHeight="1">
      <c r="A98" s="53" t="s">
        <v>154</v>
      </c>
      <c r="B98" s="43"/>
      <c r="C98" s="43"/>
      <c r="D98" s="43"/>
      <c r="E98" s="43"/>
      <c r="F98" s="43"/>
      <c r="G98" s="43"/>
      <c r="H98" s="43"/>
      <c r="I98" s="43"/>
      <c r="J98" s="43"/>
      <c r="K98" s="43"/>
      <c r="L98" s="43"/>
      <c r="M98" s="43"/>
      <c r="N98" s="43"/>
    </row>
    <row r="99" spans="1:14" ht="12.75" customHeight="1">
      <c r="A99" s="49" t="s">
        <v>156</v>
      </c>
      <c r="B99" s="43"/>
      <c r="C99" s="43"/>
      <c r="D99" s="43"/>
      <c r="E99" s="43"/>
      <c r="F99" s="43"/>
      <c r="G99" s="43"/>
      <c r="H99" s="43"/>
      <c r="I99" s="43"/>
      <c r="J99" s="43"/>
      <c r="K99" s="43"/>
      <c r="L99" s="43"/>
      <c r="M99" s="43"/>
      <c r="N99" s="43"/>
    </row>
  </sheetData>
  <mergeCells count="67">
    <mergeCell ref="A99:N99"/>
    <mergeCell ref="A94:N94"/>
    <mergeCell ref="A95:N95"/>
    <mergeCell ref="A96:N96"/>
    <mergeCell ref="A97:N97"/>
    <mergeCell ref="A98:N98"/>
    <mergeCell ref="A89:N89"/>
    <mergeCell ref="A90:N90"/>
    <mergeCell ref="A91:N91"/>
    <mergeCell ref="A92:N92"/>
    <mergeCell ref="A93:N93"/>
    <mergeCell ref="A87:N87"/>
    <mergeCell ref="A88:N88"/>
    <mergeCell ref="O68:R68"/>
    <mergeCell ref="S68:V68"/>
    <mergeCell ref="W68:Z68"/>
    <mergeCell ref="A69:B69"/>
    <mergeCell ref="A78:B78"/>
    <mergeCell ref="A79:B79"/>
    <mergeCell ref="A84:B84"/>
    <mergeCell ref="A85:B85"/>
    <mergeCell ref="A67:N67"/>
    <mergeCell ref="C68:F68"/>
    <mergeCell ref="G68:J68"/>
    <mergeCell ref="K68:N68"/>
    <mergeCell ref="O48:R48"/>
    <mergeCell ref="S48:V48"/>
    <mergeCell ref="W48:Z48"/>
    <mergeCell ref="A49:B49"/>
    <mergeCell ref="A58:B58"/>
    <mergeCell ref="A59:B59"/>
    <mergeCell ref="A64:B64"/>
    <mergeCell ref="A65:B65"/>
    <mergeCell ref="A47:N47"/>
    <mergeCell ref="C48:F48"/>
    <mergeCell ref="G48:J48"/>
    <mergeCell ref="K48:N48"/>
    <mergeCell ref="O28:R28"/>
    <mergeCell ref="S28:V28"/>
    <mergeCell ref="W28:Z28"/>
    <mergeCell ref="A29:B29"/>
    <mergeCell ref="A38:B38"/>
    <mergeCell ref="A39:B39"/>
    <mergeCell ref="A44:B44"/>
    <mergeCell ref="A45:B45"/>
    <mergeCell ref="A27:N27"/>
    <mergeCell ref="C28:F28"/>
    <mergeCell ref="G28:J28"/>
    <mergeCell ref="K28:N28"/>
    <mergeCell ref="S8:V8"/>
    <mergeCell ref="W8:Z8"/>
    <mergeCell ref="A18:B18"/>
    <mergeCell ref="A19:B19"/>
    <mergeCell ref="A24:B24"/>
    <mergeCell ref="A25:B25"/>
    <mergeCell ref="O8:R8"/>
    <mergeCell ref="A7:N7"/>
    <mergeCell ref="C8:F8"/>
    <mergeCell ref="G8:J8"/>
    <mergeCell ref="K8:N8"/>
    <mergeCell ref="A9:B9"/>
    <mergeCell ref="A1:N1"/>
    <mergeCell ref="A2:N2"/>
    <mergeCell ref="A3:N3"/>
    <mergeCell ref="A4:N4"/>
    <mergeCell ref="A5:B6"/>
    <mergeCell ref="C5:N5"/>
  </mergeCells>
  <pageMargins left="0.7" right="0.7" top="0.75" bottom="0.75" header="0.3" footer="0.3"/>
  <pageSetup paperSize="9" orientation="portrait" horizontalDpi="300" verticalDpi="30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Z100"/>
  <sheetViews>
    <sheetView workbookViewId="0">
      <pane ySplit="7" topLeftCell="A8" activePane="bottomLeft" state="frozen"/>
      <selection pane="bottomLeft" activeCell="A3" sqref="A3:N3"/>
    </sheetView>
  </sheetViews>
  <sheetFormatPr baseColWidth="10" defaultColWidth="12" defaultRowHeight="11"/>
  <cols>
    <col min="1" max="1" width="1.75" customWidth="1"/>
    <col min="2" max="2" width="26.75" customWidth="1"/>
    <col min="3" max="14" width="14.75" customWidth="1"/>
  </cols>
  <sheetData>
    <row r="1" spans="1:26" ht="12.75" customHeight="1">
      <c r="A1" s="42" t="s">
        <v>56</v>
      </c>
      <c r="B1" s="43"/>
      <c r="C1" s="43"/>
      <c r="D1" s="43"/>
      <c r="E1" s="43"/>
      <c r="F1" s="43"/>
      <c r="G1" s="43"/>
      <c r="H1" s="43"/>
      <c r="I1" s="43"/>
      <c r="J1" s="43"/>
      <c r="K1" s="43"/>
      <c r="L1" s="43"/>
      <c r="M1" s="43"/>
      <c r="N1" s="43"/>
    </row>
    <row r="2" spans="1:26" ht="12.75" customHeight="1">
      <c r="A2" s="44" t="s">
        <v>405</v>
      </c>
      <c r="B2" s="43"/>
      <c r="C2" s="43"/>
      <c r="D2" s="43"/>
      <c r="E2" s="43"/>
      <c r="F2" s="43"/>
      <c r="G2" s="43"/>
      <c r="H2" s="43"/>
      <c r="I2" s="43"/>
      <c r="J2" s="43"/>
      <c r="K2" s="43"/>
      <c r="L2" s="43"/>
      <c r="M2" s="43"/>
      <c r="N2" s="43"/>
    </row>
    <row r="3" spans="1:26" ht="12.75" customHeight="1">
      <c r="A3" s="42" t="s">
        <v>428</v>
      </c>
      <c r="B3" s="43"/>
      <c r="C3" s="43"/>
      <c r="D3" s="43"/>
      <c r="E3" s="43"/>
      <c r="F3" s="43"/>
      <c r="G3" s="43"/>
      <c r="H3" s="43"/>
      <c r="I3" s="43"/>
      <c r="J3" s="43"/>
      <c r="K3" s="43"/>
      <c r="L3" s="43"/>
      <c r="M3" s="43"/>
      <c r="N3" s="43"/>
    </row>
    <row r="4" spans="1:26" ht="12.75" customHeight="1">
      <c r="A4" s="42" t="s">
        <v>89</v>
      </c>
      <c r="B4" s="43"/>
      <c r="C4" s="43"/>
      <c r="D4" s="43"/>
      <c r="E4" s="43"/>
      <c r="F4" s="43"/>
      <c r="G4" s="43"/>
      <c r="H4" s="43"/>
      <c r="I4" s="43"/>
      <c r="J4" s="43"/>
      <c r="K4" s="43"/>
      <c r="L4" s="43"/>
      <c r="M4" s="43"/>
      <c r="N4" s="43"/>
    </row>
    <row r="5" spans="1:26" ht="12.75" customHeight="1">
      <c r="A5" s="45" t="s">
        <v>158</v>
      </c>
      <c r="B5" s="43"/>
      <c r="C5" s="43"/>
      <c r="D5" s="43"/>
      <c r="E5" s="43"/>
      <c r="F5" s="43"/>
      <c r="G5" s="43"/>
      <c r="H5" s="43"/>
      <c r="I5" s="43"/>
      <c r="J5" s="43"/>
      <c r="K5" s="43"/>
      <c r="L5" s="43"/>
      <c r="M5" s="43"/>
      <c r="N5" s="43"/>
    </row>
    <row r="6" spans="1:26">
      <c r="A6" s="46" t="s">
        <v>429</v>
      </c>
      <c r="B6" s="46" t="s">
        <v>92</v>
      </c>
      <c r="C6" s="47" t="s">
        <v>430</v>
      </c>
      <c r="D6" s="47"/>
      <c r="E6" s="47"/>
      <c r="F6" s="47"/>
      <c r="G6" s="47"/>
      <c r="H6" s="47"/>
      <c r="I6" s="47"/>
      <c r="J6" s="47"/>
      <c r="K6" s="47"/>
      <c r="L6" s="47"/>
      <c r="M6" s="47"/>
      <c r="N6" s="47"/>
    </row>
    <row r="7" spans="1:26" ht="48">
      <c r="A7" s="46" t="s">
        <v>92</v>
      </c>
      <c r="B7" s="46" t="s">
        <v>92</v>
      </c>
      <c r="C7" s="1" t="s">
        <v>321</v>
      </c>
      <c r="D7" s="1" t="s">
        <v>98</v>
      </c>
      <c r="E7" s="1" t="s">
        <v>431</v>
      </c>
      <c r="F7" s="1" t="s">
        <v>100</v>
      </c>
      <c r="G7" s="1" t="s">
        <v>321</v>
      </c>
      <c r="H7" s="1" t="s">
        <v>98</v>
      </c>
      <c r="I7" s="1" t="s">
        <v>431</v>
      </c>
      <c r="J7" s="1" t="s">
        <v>100</v>
      </c>
      <c r="K7" s="1" t="s">
        <v>321</v>
      </c>
      <c r="L7" s="1" t="s">
        <v>98</v>
      </c>
      <c r="M7" s="1" t="s">
        <v>431</v>
      </c>
      <c r="N7" s="1" t="s">
        <v>100</v>
      </c>
      <c r="O7" s="1" t="s">
        <v>321</v>
      </c>
      <c r="P7" s="1" t="s">
        <v>98</v>
      </c>
      <c r="Q7" s="1" t="s">
        <v>431</v>
      </c>
      <c r="R7" s="1" t="s">
        <v>100</v>
      </c>
      <c r="S7" s="1" t="s">
        <v>321</v>
      </c>
      <c r="T7" s="1" t="s">
        <v>98</v>
      </c>
      <c r="U7" s="1" t="s">
        <v>431</v>
      </c>
      <c r="V7" s="1" t="s">
        <v>100</v>
      </c>
      <c r="W7" s="1" t="s">
        <v>321</v>
      </c>
      <c r="X7" s="1" t="s">
        <v>98</v>
      </c>
      <c r="Y7" s="1" t="s">
        <v>431</v>
      </c>
      <c r="Z7" s="1" t="s">
        <v>100</v>
      </c>
    </row>
    <row r="8" spans="1:26">
      <c r="A8" s="58" t="s">
        <v>103</v>
      </c>
      <c r="B8" s="58"/>
      <c r="C8" s="58"/>
      <c r="D8" s="58"/>
      <c r="E8" s="58"/>
      <c r="F8" s="58"/>
      <c r="G8" s="58"/>
      <c r="H8" s="58"/>
      <c r="I8" s="58"/>
      <c r="J8" s="58"/>
      <c r="K8" s="58"/>
      <c r="L8" s="58"/>
      <c r="M8" s="58"/>
      <c r="N8" s="58"/>
    </row>
    <row r="9" spans="1:26" ht="13">
      <c r="C9" s="48" t="s">
        <v>409</v>
      </c>
      <c r="D9" s="48" t="s">
        <v>227</v>
      </c>
      <c r="E9" s="48" t="s">
        <v>227</v>
      </c>
      <c r="F9" s="59" t="s">
        <v>227</v>
      </c>
      <c r="G9" s="48" t="s">
        <v>410</v>
      </c>
      <c r="H9" s="48" t="s">
        <v>227</v>
      </c>
      <c r="I9" s="48" t="s">
        <v>227</v>
      </c>
      <c r="J9" s="59" t="s">
        <v>227</v>
      </c>
      <c r="K9" s="48" t="s">
        <v>411</v>
      </c>
      <c r="L9" s="48"/>
      <c r="M9" s="48"/>
      <c r="N9" s="48"/>
      <c r="O9" s="48" t="s">
        <v>412</v>
      </c>
      <c r="P9" s="48" t="s">
        <v>227</v>
      </c>
      <c r="Q9" s="48" t="s">
        <v>227</v>
      </c>
      <c r="R9" s="59" t="s">
        <v>227</v>
      </c>
      <c r="S9" s="48" t="s">
        <v>434</v>
      </c>
      <c r="T9" s="48" t="s">
        <v>227</v>
      </c>
      <c r="U9" s="48" t="s">
        <v>227</v>
      </c>
      <c r="V9" s="59" t="s">
        <v>227</v>
      </c>
      <c r="W9" s="48" t="s">
        <v>435</v>
      </c>
      <c r="X9" s="48"/>
      <c r="Y9" s="48"/>
      <c r="Z9" s="48"/>
    </row>
    <row r="10" spans="1:26">
      <c r="A10" s="49" t="s">
        <v>104</v>
      </c>
      <c r="B10" s="43"/>
      <c r="F10" s="23"/>
      <c r="J10" s="23"/>
      <c r="R10" s="23"/>
      <c r="V10" s="23"/>
    </row>
    <row r="11" spans="1:26" ht="12">
      <c r="B11" s="15" t="s">
        <v>105</v>
      </c>
      <c r="C11" s="3">
        <v>1330</v>
      </c>
      <c r="D11" s="4">
        <v>4</v>
      </c>
      <c r="E11" s="4">
        <v>8.9</v>
      </c>
      <c r="F11" s="25">
        <v>6.4</v>
      </c>
      <c r="G11" s="3">
        <v>155</v>
      </c>
      <c r="H11" s="4">
        <v>9.1</v>
      </c>
      <c r="I11" s="4">
        <v>1.3</v>
      </c>
      <c r="J11" s="25">
        <v>15.8</v>
      </c>
      <c r="K11" s="3">
        <v>56</v>
      </c>
      <c r="L11" s="4">
        <v>23.7</v>
      </c>
      <c r="M11" s="4">
        <v>9.3000000000000007</v>
      </c>
      <c r="N11" s="4">
        <v>38.200000000000003</v>
      </c>
      <c r="O11" s="3">
        <v>250</v>
      </c>
      <c r="P11" s="4">
        <v>10.8</v>
      </c>
      <c r="Q11" s="4">
        <v>14.1</v>
      </c>
      <c r="R11" s="25">
        <v>20.7</v>
      </c>
      <c r="S11" s="3">
        <v>46</v>
      </c>
      <c r="T11" s="4">
        <v>25.3</v>
      </c>
      <c r="U11" s="4">
        <v>16.899999999999999</v>
      </c>
      <c r="V11" s="25">
        <v>47.2</v>
      </c>
      <c r="W11" s="3">
        <v>1699</v>
      </c>
      <c r="X11" s="4">
        <v>3.1</v>
      </c>
      <c r="Y11" s="4">
        <v>8.1999999999999993</v>
      </c>
      <c r="Z11" s="4">
        <v>5.5</v>
      </c>
    </row>
    <row r="12" spans="1:26" ht="12">
      <c r="B12" s="15" t="s">
        <v>106</v>
      </c>
      <c r="C12" s="3">
        <v>297</v>
      </c>
      <c r="D12" s="4">
        <v>8.1999999999999993</v>
      </c>
      <c r="E12" s="4">
        <v>-0.8</v>
      </c>
      <c r="F12" s="25">
        <v>13.1</v>
      </c>
      <c r="G12" s="3">
        <v>29</v>
      </c>
      <c r="H12" s="4">
        <v>28.6</v>
      </c>
      <c r="I12" s="4">
        <v>-31.2</v>
      </c>
      <c r="J12" s="25">
        <v>25.7</v>
      </c>
      <c r="K12" s="3">
        <v>7</v>
      </c>
      <c r="L12" s="4">
        <v>50.6</v>
      </c>
      <c r="M12" s="4">
        <v>-45.7</v>
      </c>
      <c r="N12" s="4">
        <v>47.1</v>
      </c>
      <c r="O12" s="3">
        <v>78</v>
      </c>
      <c r="P12" s="4">
        <v>15.9</v>
      </c>
      <c r="Q12" s="4">
        <v>-19.8</v>
      </c>
      <c r="R12" s="25">
        <v>19.899999999999999</v>
      </c>
      <c r="S12" s="3">
        <v>10</v>
      </c>
      <c r="T12" s="4">
        <v>42.2</v>
      </c>
      <c r="U12" s="4">
        <v>-35.1</v>
      </c>
      <c r="V12" s="25">
        <v>39.799999999999997</v>
      </c>
      <c r="W12" s="3">
        <v>394</v>
      </c>
      <c r="X12" s="4">
        <v>6.5</v>
      </c>
      <c r="Y12" s="4">
        <v>-8</v>
      </c>
      <c r="Z12" s="4">
        <v>9.5</v>
      </c>
    </row>
    <row r="13" spans="1:26" ht="14">
      <c r="B13" s="15" t="s">
        <v>432</v>
      </c>
      <c r="C13" s="3">
        <v>2677</v>
      </c>
      <c r="D13" s="4">
        <v>2.2000000000000002</v>
      </c>
      <c r="E13" s="4">
        <v>2</v>
      </c>
      <c r="F13" s="25">
        <v>3.1</v>
      </c>
      <c r="G13" s="3">
        <v>534</v>
      </c>
      <c r="H13" s="4">
        <v>2.9</v>
      </c>
      <c r="I13" s="4">
        <v>6.2</v>
      </c>
      <c r="J13" s="25">
        <v>4.4000000000000004</v>
      </c>
      <c r="K13" s="3">
        <v>256</v>
      </c>
      <c r="L13" s="4">
        <v>12.2</v>
      </c>
      <c r="M13" s="4">
        <v>18.899999999999999</v>
      </c>
      <c r="N13" s="4">
        <v>23.4</v>
      </c>
      <c r="O13" s="3">
        <v>662</v>
      </c>
      <c r="P13" s="4">
        <v>7</v>
      </c>
      <c r="Q13" s="4">
        <v>15.5</v>
      </c>
      <c r="R13" s="25">
        <v>13.1</v>
      </c>
      <c r="S13" s="3">
        <v>102</v>
      </c>
      <c r="T13" s="4">
        <v>15.6</v>
      </c>
      <c r="U13" s="4">
        <v>-12.2</v>
      </c>
      <c r="V13" s="25">
        <v>22.3</v>
      </c>
      <c r="W13" s="3">
        <v>3809</v>
      </c>
      <c r="X13" s="4">
        <v>1</v>
      </c>
      <c r="Y13" s="4">
        <v>3.9</v>
      </c>
      <c r="Z13" s="4">
        <v>1.4</v>
      </c>
    </row>
    <row r="14" spans="1:26" ht="12">
      <c r="A14" s="8"/>
      <c r="B14" s="20" t="s">
        <v>393</v>
      </c>
      <c r="C14" s="6">
        <v>2695</v>
      </c>
      <c r="D14" s="7">
        <v>2.2000000000000002</v>
      </c>
      <c r="E14" s="7">
        <v>2.2000000000000002</v>
      </c>
      <c r="F14" s="26">
        <v>3.1</v>
      </c>
      <c r="G14" s="6">
        <v>538</v>
      </c>
      <c r="H14" s="7">
        <v>2.8</v>
      </c>
      <c r="I14" s="7">
        <v>6.3</v>
      </c>
      <c r="J14" s="26">
        <v>4.3</v>
      </c>
      <c r="K14" s="6">
        <v>258</v>
      </c>
      <c r="L14" s="7">
        <v>12.4</v>
      </c>
      <c r="M14" s="7">
        <v>17.8</v>
      </c>
      <c r="N14" s="7">
        <v>23.2</v>
      </c>
      <c r="O14" s="6">
        <v>671</v>
      </c>
      <c r="P14" s="7">
        <v>7.1</v>
      </c>
      <c r="Q14" s="7">
        <v>15.4</v>
      </c>
      <c r="R14" s="26">
        <v>13</v>
      </c>
      <c r="S14" s="6">
        <v>103</v>
      </c>
      <c r="T14" s="7">
        <v>15.4</v>
      </c>
      <c r="U14" s="7">
        <v>-12.1</v>
      </c>
      <c r="V14" s="26">
        <v>22.2</v>
      </c>
      <c r="W14" s="6">
        <v>3839</v>
      </c>
      <c r="X14" s="7">
        <v>0.9</v>
      </c>
      <c r="Y14" s="7">
        <v>3.9</v>
      </c>
      <c r="Z14" s="7">
        <v>1.3</v>
      </c>
    </row>
    <row r="15" spans="1:26" ht="12">
      <c r="B15" s="15" t="s">
        <v>110</v>
      </c>
      <c r="C15" s="3">
        <v>2686</v>
      </c>
      <c r="D15" s="4">
        <v>2.2999999999999998</v>
      </c>
      <c r="E15" s="4">
        <v>6.2</v>
      </c>
      <c r="F15" s="25">
        <v>3.4</v>
      </c>
      <c r="G15" s="3">
        <v>537</v>
      </c>
      <c r="H15" s="4">
        <v>2.6</v>
      </c>
      <c r="I15" s="4">
        <v>13.1</v>
      </c>
      <c r="J15" s="25">
        <v>4.3</v>
      </c>
      <c r="K15" s="3">
        <v>265</v>
      </c>
      <c r="L15" s="4">
        <v>11.7</v>
      </c>
      <c r="M15" s="4">
        <v>14.8</v>
      </c>
      <c r="N15" s="4">
        <v>23.3</v>
      </c>
      <c r="O15" s="3">
        <v>711</v>
      </c>
      <c r="P15" s="4">
        <v>7.4</v>
      </c>
      <c r="Q15" s="4">
        <v>18.2</v>
      </c>
      <c r="R15" s="25">
        <v>14</v>
      </c>
      <c r="S15" s="3">
        <v>103</v>
      </c>
      <c r="T15" s="4">
        <v>16.5</v>
      </c>
      <c r="U15" s="4">
        <v>-16.8</v>
      </c>
      <c r="V15" s="25">
        <v>22.4</v>
      </c>
      <c r="W15" s="3">
        <v>3865</v>
      </c>
      <c r="X15" s="4">
        <v>0.8</v>
      </c>
      <c r="Y15" s="4">
        <v>7.6</v>
      </c>
      <c r="Z15" s="4">
        <v>1.4</v>
      </c>
    </row>
    <row r="16" spans="1:26" ht="12">
      <c r="B16" s="15" t="s">
        <v>120</v>
      </c>
      <c r="C16" s="3">
        <v>1737</v>
      </c>
      <c r="D16" s="4">
        <v>3.3</v>
      </c>
      <c r="E16" s="4">
        <v>2.2999999999999998</v>
      </c>
      <c r="F16" s="25">
        <v>4.3</v>
      </c>
      <c r="G16" s="3">
        <v>351</v>
      </c>
      <c r="H16" s="4">
        <v>5.2</v>
      </c>
      <c r="I16" s="4">
        <v>1.8</v>
      </c>
      <c r="J16" s="25">
        <v>7.1</v>
      </c>
      <c r="K16" s="3">
        <v>175</v>
      </c>
      <c r="L16" s="4">
        <v>14.4</v>
      </c>
      <c r="M16" s="4">
        <v>15</v>
      </c>
      <c r="N16" s="4">
        <v>25.1</v>
      </c>
      <c r="O16" s="3">
        <v>435</v>
      </c>
      <c r="P16" s="4">
        <v>9.4</v>
      </c>
      <c r="Q16" s="4">
        <v>23.9</v>
      </c>
      <c r="R16" s="25">
        <v>17.8</v>
      </c>
      <c r="S16" s="3">
        <v>66</v>
      </c>
      <c r="T16" s="4">
        <v>20.3</v>
      </c>
      <c r="U16" s="4">
        <v>-3.6</v>
      </c>
      <c r="V16" s="25">
        <v>30</v>
      </c>
      <c r="W16" s="3">
        <v>2475</v>
      </c>
      <c r="X16" s="4">
        <v>1.8</v>
      </c>
      <c r="Y16" s="4">
        <v>5.9</v>
      </c>
      <c r="Z16" s="4">
        <v>2.9</v>
      </c>
    </row>
    <row r="17" spans="1:26" ht="26">
      <c r="B17" s="15" t="s">
        <v>433</v>
      </c>
      <c r="C17" s="3">
        <v>1006</v>
      </c>
      <c r="D17" s="4">
        <v>4.8</v>
      </c>
      <c r="E17" s="4">
        <v>8.3000000000000007</v>
      </c>
      <c r="F17" s="25">
        <v>7</v>
      </c>
      <c r="G17" s="3">
        <v>113</v>
      </c>
      <c r="H17" s="4">
        <v>12.2</v>
      </c>
      <c r="I17" s="4">
        <v>-1.7</v>
      </c>
      <c r="J17" s="25">
        <v>16.8</v>
      </c>
      <c r="K17" s="3">
        <v>32</v>
      </c>
      <c r="L17" s="4">
        <v>24.3</v>
      </c>
      <c r="M17" s="4">
        <v>-5.0999999999999996</v>
      </c>
      <c r="N17" s="4">
        <v>34.5</v>
      </c>
      <c r="O17" s="3">
        <v>186</v>
      </c>
      <c r="P17" s="4">
        <v>10.8</v>
      </c>
      <c r="Q17" s="4">
        <v>11.8</v>
      </c>
      <c r="R17" s="25">
        <v>20.2</v>
      </c>
      <c r="S17" s="3">
        <v>31</v>
      </c>
      <c r="T17" s="4">
        <v>24.5</v>
      </c>
      <c r="U17" s="4">
        <v>26.2</v>
      </c>
      <c r="V17" s="25">
        <v>44.6</v>
      </c>
      <c r="W17" s="3">
        <v>1263</v>
      </c>
      <c r="X17" s="4">
        <v>3.9</v>
      </c>
      <c r="Y17" s="4">
        <v>6.8</v>
      </c>
      <c r="Z17" s="4">
        <v>5.2</v>
      </c>
    </row>
    <row r="18" spans="1:26" ht="12">
      <c r="A18" s="8"/>
      <c r="B18" s="20" t="s">
        <v>163</v>
      </c>
      <c r="C18" s="6">
        <v>2780</v>
      </c>
      <c r="D18" s="7">
        <v>2.2000000000000002</v>
      </c>
      <c r="E18" s="7">
        <v>3.4</v>
      </c>
      <c r="F18" s="26">
        <v>3.2</v>
      </c>
      <c r="G18" s="6">
        <v>566</v>
      </c>
      <c r="H18" s="7">
        <v>2.2000000000000002</v>
      </c>
      <c r="I18" s="7">
        <v>7.6</v>
      </c>
      <c r="J18" s="26">
        <v>3</v>
      </c>
      <c r="K18" s="6">
        <v>281</v>
      </c>
      <c r="L18" s="7">
        <v>12.1</v>
      </c>
      <c r="M18" s="7">
        <v>11.4</v>
      </c>
      <c r="N18" s="7">
        <v>22.5</v>
      </c>
      <c r="O18" s="6">
        <v>726</v>
      </c>
      <c r="P18" s="7">
        <v>7.2</v>
      </c>
      <c r="Q18" s="7">
        <v>14.5</v>
      </c>
      <c r="R18" s="26">
        <v>13.5</v>
      </c>
      <c r="S18" s="6">
        <v>107</v>
      </c>
      <c r="T18" s="7">
        <v>15.9</v>
      </c>
      <c r="U18" s="7">
        <v>-16.7</v>
      </c>
      <c r="V18" s="26">
        <v>21.4</v>
      </c>
      <c r="W18" s="6">
        <v>4007</v>
      </c>
      <c r="X18" s="7">
        <v>0.6</v>
      </c>
      <c r="Y18" s="7">
        <v>4.7</v>
      </c>
      <c r="Z18" s="7">
        <v>0.9</v>
      </c>
    </row>
    <row r="19" spans="1:26">
      <c r="A19" s="49" t="s">
        <v>164</v>
      </c>
      <c r="B19" s="50"/>
      <c r="C19" s="6">
        <v>2844</v>
      </c>
      <c r="D19" s="7">
        <v>2.2000000000000002</v>
      </c>
      <c r="E19" s="7">
        <v>2.7</v>
      </c>
      <c r="F19" s="26">
        <v>3.3</v>
      </c>
      <c r="G19" s="6">
        <v>592</v>
      </c>
      <c r="H19" s="7">
        <v>1.7</v>
      </c>
      <c r="I19" s="7">
        <v>5.2</v>
      </c>
      <c r="J19" s="26">
        <v>2.1</v>
      </c>
      <c r="K19" s="6">
        <v>298</v>
      </c>
      <c r="L19" s="7">
        <v>11.9</v>
      </c>
      <c r="M19" s="7">
        <v>10.5</v>
      </c>
      <c r="N19" s="7">
        <v>21.7</v>
      </c>
      <c r="O19" s="6">
        <v>745</v>
      </c>
      <c r="P19" s="7">
        <v>7.3</v>
      </c>
      <c r="Q19" s="7">
        <v>14.1</v>
      </c>
      <c r="R19" s="26">
        <v>13.4</v>
      </c>
      <c r="S19" s="6">
        <v>110</v>
      </c>
      <c r="T19" s="7">
        <v>15.5</v>
      </c>
      <c r="U19" s="7">
        <v>-17</v>
      </c>
      <c r="V19" s="26">
        <v>20.8</v>
      </c>
      <c r="W19" s="6">
        <v>4122</v>
      </c>
      <c r="X19" s="7">
        <v>0.4</v>
      </c>
      <c r="Y19" s="7">
        <v>3.9</v>
      </c>
      <c r="Z19" s="7">
        <v>0.6</v>
      </c>
    </row>
    <row r="20" spans="1:26">
      <c r="A20" s="49" t="s">
        <v>124</v>
      </c>
      <c r="B20" s="43"/>
      <c r="F20" s="23"/>
      <c r="J20" s="23"/>
      <c r="R20" s="23"/>
      <c r="V20" s="23"/>
    </row>
    <row r="21" spans="1:26" ht="24">
      <c r="B21" s="15" t="s">
        <v>125</v>
      </c>
      <c r="C21" s="3">
        <v>709</v>
      </c>
      <c r="D21" s="4">
        <v>6.2</v>
      </c>
      <c r="E21" s="4">
        <v>-0.9</v>
      </c>
      <c r="F21" s="25">
        <v>8.3000000000000007</v>
      </c>
      <c r="G21" s="3">
        <v>100</v>
      </c>
      <c r="H21" s="4">
        <v>13.7</v>
      </c>
      <c r="I21" s="4">
        <v>0.5</v>
      </c>
      <c r="J21" s="25">
        <v>19.399999999999999</v>
      </c>
      <c r="K21" s="3">
        <v>42</v>
      </c>
      <c r="L21" s="4">
        <v>29.7</v>
      </c>
      <c r="M21" s="4">
        <v>17.399999999999999</v>
      </c>
      <c r="N21" s="4">
        <v>49.4</v>
      </c>
      <c r="O21" s="3">
        <v>175</v>
      </c>
      <c r="P21" s="4">
        <v>12.3</v>
      </c>
      <c r="Q21" s="4">
        <v>7.8</v>
      </c>
      <c r="R21" s="25">
        <v>22</v>
      </c>
      <c r="S21" s="3">
        <v>27</v>
      </c>
      <c r="T21" s="4">
        <v>31</v>
      </c>
      <c r="U21" s="4">
        <v>22.2</v>
      </c>
      <c r="V21" s="25">
        <v>75.2</v>
      </c>
      <c r="W21" s="3">
        <v>959</v>
      </c>
      <c r="X21" s="4">
        <v>4.9000000000000004</v>
      </c>
      <c r="Y21" s="4">
        <v>0.7</v>
      </c>
      <c r="Z21" s="4">
        <v>7.3</v>
      </c>
    </row>
    <row r="22" spans="1:26" ht="12">
      <c r="B22" s="15" t="s">
        <v>126</v>
      </c>
      <c r="C22" s="3">
        <v>160</v>
      </c>
      <c r="D22" s="4">
        <v>11.9</v>
      </c>
      <c r="E22" s="4">
        <v>2.2999999999999998</v>
      </c>
      <c r="F22" s="25">
        <v>18.2</v>
      </c>
      <c r="G22" s="3">
        <v>18</v>
      </c>
      <c r="H22" s="4">
        <v>39.700000000000003</v>
      </c>
      <c r="I22" s="4">
        <v>-9.1999999999999993</v>
      </c>
      <c r="J22" s="25">
        <v>57.5</v>
      </c>
      <c r="K22" s="3">
        <v>4</v>
      </c>
      <c r="L22" s="4">
        <v>70</v>
      </c>
      <c r="M22" s="4">
        <v>-54.6</v>
      </c>
      <c r="N22" s="4">
        <v>52.2</v>
      </c>
      <c r="O22" s="3">
        <v>49</v>
      </c>
      <c r="P22" s="4">
        <v>21.6</v>
      </c>
      <c r="Q22" s="4">
        <v>-25</v>
      </c>
      <c r="R22" s="25">
        <v>23.6</v>
      </c>
      <c r="S22" s="3">
        <v>6</v>
      </c>
      <c r="T22" s="4">
        <v>49.5</v>
      </c>
      <c r="U22" s="4">
        <v>-38.1</v>
      </c>
      <c r="V22" s="25">
        <v>42.7</v>
      </c>
      <c r="W22" s="3">
        <v>221</v>
      </c>
      <c r="X22" s="4">
        <v>9.6</v>
      </c>
      <c r="Y22" s="4">
        <v>-7.6</v>
      </c>
      <c r="Z22" s="4">
        <v>12.2</v>
      </c>
    </row>
    <row r="23" spans="1:26" ht="12">
      <c r="B23" s="15" t="s">
        <v>128</v>
      </c>
      <c r="C23" s="3">
        <v>361</v>
      </c>
      <c r="D23" s="4">
        <v>7.3</v>
      </c>
      <c r="E23" s="4">
        <v>-6.3</v>
      </c>
      <c r="F23" s="25">
        <v>10.1</v>
      </c>
      <c r="G23" s="3">
        <v>107</v>
      </c>
      <c r="H23" s="4">
        <v>12.5</v>
      </c>
      <c r="I23" s="4">
        <v>0.4</v>
      </c>
      <c r="J23" s="25">
        <v>15.7</v>
      </c>
      <c r="K23" s="3">
        <v>48</v>
      </c>
      <c r="L23" s="4">
        <v>23.7</v>
      </c>
      <c r="M23" s="4">
        <v>3</v>
      </c>
      <c r="N23" s="4">
        <v>33.1</v>
      </c>
      <c r="O23" s="3">
        <v>81</v>
      </c>
      <c r="P23" s="4">
        <v>20</v>
      </c>
      <c r="Q23" s="4">
        <v>-4</v>
      </c>
      <c r="R23" s="25">
        <v>28.9</v>
      </c>
      <c r="S23" s="3">
        <v>13</v>
      </c>
      <c r="T23" s="4">
        <v>41</v>
      </c>
      <c r="U23" s="4">
        <v>-24.3</v>
      </c>
      <c r="V23" s="25">
        <v>48.4</v>
      </c>
      <c r="W23" s="3">
        <v>511</v>
      </c>
      <c r="X23" s="4">
        <v>6.1</v>
      </c>
      <c r="Y23" s="4">
        <v>-4.5</v>
      </c>
      <c r="Z23" s="4">
        <v>7.9</v>
      </c>
    </row>
    <row r="24" spans="1:26" ht="14">
      <c r="B24" s="15" t="s">
        <v>129</v>
      </c>
      <c r="C24" s="3">
        <v>1408</v>
      </c>
      <c r="D24" s="4">
        <v>4</v>
      </c>
      <c r="E24" s="4">
        <v>1.6</v>
      </c>
      <c r="F24" s="25">
        <v>5.6</v>
      </c>
      <c r="G24" s="3">
        <v>277</v>
      </c>
      <c r="H24" s="4">
        <v>7.1</v>
      </c>
      <c r="I24" s="4">
        <v>-1.3</v>
      </c>
      <c r="J24" s="25">
        <v>9.6999999999999993</v>
      </c>
      <c r="K24" s="3">
        <v>120</v>
      </c>
      <c r="L24" s="4">
        <v>17.7</v>
      </c>
      <c r="M24" s="4">
        <v>6</v>
      </c>
      <c r="N24" s="4">
        <v>26.9</v>
      </c>
      <c r="O24" s="3">
        <v>347</v>
      </c>
      <c r="P24" s="4">
        <v>9.1999999999999993</v>
      </c>
      <c r="Q24" s="4">
        <v>15.7</v>
      </c>
      <c r="R24" s="25">
        <v>14.5</v>
      </c>
      <c r="S24" s="3">
        <v>58</v>
      </c>
      <c r="T24" s="4">
        <v>19.399999999999999</v>
      </c>
      <c r="U24" s="4">
        <v>-4.9000000000000004</v>
      </c>
      <c r="V24" s="25">
        <v>28.3</v>
      </c>
      <c r="W24" s="3">
        <v>1996</v>
      </c>
      <c r="X24" s="4">
        <v>2.6</v>
      </c>
      <c r="Y24" s="4">
        <v>3.1</v>
      </c>
      <c r="Z24" s="4">
        <v>3.9</v>
      </c>
    </row>
    <row r="25" spans="1:26">
      <c r="A25" s="49" t="s">
        <v>165</v>
      </c>
      <c r="B25" s="50"/>
      <c r="C25" s="6">
        <v>1873</v>
      </c>
      <c r="D25" s="7">
        <v>3.5</v>
      </c>
      <c r="E25" s="7">
        <v>1.1000000000000001</v>
      </c>
      <c r="F25" s="26">
        <v>5.0999999999999996</v>
      </c>
      <c r="G25" s="6">
        <v>373</v>
      </c>
      <c r="H25" s="7">
        <v>4.7</v>
      </c>
      <c r="I25" s="7">
        <v>4.8</v>
      </c>
      <c r="J25" s="26">
        <v>6.7</v>
      </c>
      <c r="K25" s="6">
        <v>164</v>
      </c>
      <c r="L25" s="7">
        <v>15.4</v>
      </c>
      <c r="M25" s="7">
        <v>9.6</v>
      </c>
      <c r="N25" s="7">
        <v>25.5</v>
      </c>
      <c r="O25" s="6">
        <v>471</v>
      </c>
      <c r="P25" s="7">
        <v>7.8</v>
      </c>
      <c r="Q25" s="7">
        <v>13.4</v>
      </c>
      <c r="R25" s="26">
        <v>12.6</v>
      </c>
      <c r="S25" s="6">
        <v>75</v>
      </c>
      <c r="T25" s="7">
        <v>17.399999999999999</v>
      </c>
      <c r="U25" s="7">
        <v>-6.8</v>
      </c>
      <c r="V25" s="26">
        <v>25.6</v>
      </c>
      <c r="W25" s="6">
        <v>2648</v>
      </c>
      <c r="X25" s="7">
        <v>2</v>
      </c>
      <c r="Y25" s="7">
        <v>2.8</v>
      </c>
      <c r="Z25" s="7">
        <v>3.1</v>
      </c>
    </row>
    <row r="26" spans="1:26">
      <c r="A26" s="49" t="s">
        <v>166</v>
      </c>
      <c r="B26" s="50"/>
      <c r="C26" s="6">
        <v>2848</v>
      </c>
      <c r="D26" s="7">
        <v>2.2000000000000002</v>
      </c>
      <c r="E26" s="7">
        <v>2.8</v>
      </c>
      <c r="F26" s="26">
        <v>3.3</v>
      </c>
      <c r="G26" s="6">
        <v>593</v>
      </c>
      <c r="H26" s="7">
        <v>1.7</v>
      </c>
      <c r="I26" s="7">
        <v>4.9000000000000004</v>
      </c>
      <c r="J26" s="26">
        <v>2</v>
      </c>
      <c r="K26" s="6">
        <v>299</v>
      </c>
      <c r="L26" s="7">
        <v>11.8</v>
      </c>
      <c r="M26" s="7">
        <v>10.5</v>
      </c>
      <c r="N26" s="7">
        <v>21.7</v>
      </c>
      <c r="O26" s="6">
        <v>747</v>
      </c>
      <c r="P26" s="7">
        <v>7.3</v>
      </c>
      <c r="Q26" s="7">
        <v>14.2</v>
      </c>
      <c r="R26" s="26">
        <v>13.3</v>
      </c>
      <c r="S26" s="6">
        <v>111</v>
      </c>
      <c r="T26" s="7">
        <v>15.3</v>
      </c>
      <c r="U26" s="7">
        <v>-16.8</v>
      </c>
      <c r="V26" s="26">
        <v>20.5</v>
      </c>
      <c r="W26" s="6">
        <v>4129</v>
      </c>
      <c r="X26" s="7">
        <v>0.4</v>
      </c>
      <c r="Y26" s="7">
        <v>3.9</v>
      </c>
      <c r="Z26" s="7">
        <v>0.5</v>
      </c>
    </row>
    <row r="28" spans="1:26" ht="13">
      <c r="A28" s="58" t="s">
        <v>167</v>
      </c>
      <c r="B28" s="58"/>
      <c r="C28" s="58"/>
      <c r="D28" s="58"/>
      <c r="E28" s="58"/>
      <c r="F28" s="58"/>
      <c r="G28" s="58"/>
      <c r="H28" s="58"/>
      <c r="I28" s="58"/>
      <c r="J28" s="58"/>
      <c r="K28" s="58"/>
      <c r="L28" s="58"/>
      <c r="M28" s="58"/>
      <c r="N28" s="58"/>
    </row>
    <row r="29" spans="1:26" ht="13">
      <c r="C29" s="48" t="s">
        <v>409</v>
      </c>
      <c r="D29" s="48" t="s">
        <v>227</v>
      </c>
      <c r="E29" s="48" t="s">
        <v>227</v>
      </c>
      <c r="F29" s="59" t="s">
        <v>227</v>
      </c>
      <c r="G29" s="48" t="s">
        <v>410</v>
      </c>
      <c r="H29" s="48" t="s">
        <v>227</v>
      </c>
      <c r="I29" s="48" t="s">
        <v>227</v>
      </c>
      <c r="J29" s="59" t="s">
        <v>227</v>
      </c>
      <c r="K29" s="48" t="s">
        <v>411</v>
      </c>
      <c r="L29" s="48"/>
      <c r="M29" s="48"/>
      <c r="N29" s="48"/>
      <c r="O29" s="48" t="s">
        <v>412</v>
      </c>
      <c r="P29" s="48" t="s">
        <v>227</v>
      </c>
      <c r="Q29" s="48" t="s">
        <v>227</v>
      </c>
      <c r="R29" s="59" t="s">
        <v>227</v>
      </c>
      <c r="S29" s="48" t="s">
        <v>434</v>
      </c>
      <c r="T29" s="48" t="s">
        <v>227</v>
      </c>
      <c r="U29" s="48" t="s">
        <v>227</v>
      </c>
      <c r="V29" s="59" t="s">
        <v>227</v>
      </c>
      <c r="W29" s="48" t="s">
        <v>435</v>
      </c>
      <c r="X29" s="48"/>
      <c r="Y29" s="48"/>
      <c r="Z29" s="48"/>
    </row>
    <row r="30" spans="1:26">
      <c r="A30" s="49" t="s">
        <v>104</v>
      </c>
      <c r="B30" s="43"/>
      <c r="F30" s="23"/>
      <c r="J30" s="23"/>
      <c r="R30" s="23"/>
      <c r="V30" s="23"/>
    </row>
    <row r="31" spans="1:26" ht="12">
      <c r="B31" s="15" t="s">
        <v>105</v>
      </c>
      <c r="C31" s="3">
        <v>1221</v>
      </c>
      <c r="D31" s="4">
        <v>4.5</v>
      </c>
      <c r="E31" s="4">
        <v>4.5999999999999996</v>
      </c>
      <c r="F31" s="25">
        <v>6.7</v>
      </c>
      <c r="G31" s="3">
        <v>153</v>
      </c>
      <c r="H31" s="4">
        <v>11.9</v>
      </c>
      <c r="I31" s="4">
        <v>18.8</v>
      </c>
      <c r="J31" s="25">
        <v>22</v>
      </c>
      <c r="K31" s="3">
        <v>52</v>
      </c>
      <c r="L31" s="4">
        <v>24.4</v>
      </c>
      <c r="M31" s="4">
        <v>24.3</v>
      </c>
      <c r="N31" s="4">
        <v>50.9</v>
      </c>
      <c r="O31" s="3">
        <v>219</v>
      </c>
      <c r="P31" s="4">
        <v>13.8</v>
      </c>
      <c r="Q31" s="4">
        <v>29.9</v>
      </c>
      <c r="R31" s="25">
        <v>26</v>
      </c>
      <c r="S31" s="3">
        <v>40</v>
      </c>
      <c r="T31" s="4">
        <v>28</v>
      </c>
      <c r="U31" s="4">
        <v>-8.1999999999999993</v>
      </c>
      <c r="V31" s="25">
        <v>38.9</v>
      </c>
      <c r="W31" s="3">
        <v>1570</v>
      </c>
      <c r="X31" s="4">
        <v>4.2</v>
      </c>
      <c r="Y31" s="4">
        <v>6.5</v>
      </c>
      <c r="Z31" s="4">
        <v>6.1</v>
      </c>
    </row>
    <row r="32" spans="1:26" ht="12">
      <c r="B32" s="15" t="s">
        <v>106</v>
      </c>
      <c r="C32" s="3">
        <v>299</v>
      </c>
      <c r="D32" s="4">
        <v>10</v>
      </c>
      <c r="E32" s="4">
        <v>16.8</v>
      </c>
      <c r="F32" s="25">
        <v>20.7</v>
      </c>
      <c r="G32" s="3">
        <v>42</v>
      </c>
      <c r="H32" s="4">
        <v>24.8</v>
      </c>
      <c r="I32" s="4">
        <v>15.4</v>
      </c>
      <c r="J32" s="25">
        <v>47.5</v>
      </c>
      <c r="K32" s="3">
        <v>13</v>
      </c>
      <c r="L32" s="4">
        <v>57.7</v>
      </c>
      <c r="M32" s="4">
        <v>80</v>
      </c>
      <c r="N32" s="4">
        <v>255.7</v>
      </c>
      <c r="O32" s="3">
        <v>97</v>
      </c>
      <c r="P32" s="4">
        <v>17.399999999999999</v>
      </c>
      <c r="Q32" s="4">
        <v>46</v>
      </c>
      <c r="R32" s="25">
        <v>55.6</v>
      </c>
      <c r="S32" s="3">
        <v>16</v>
      </c>
      <c r="T32" s="4">
        <v>36.9</v>
      </c>
      <c r="U32" s="4">
        <v>62.5</v>
      </c>
      <c r="V32" s="25">
        <v>122.4</v>
      </c>
      <c r="W32" s="3">
        <v>428</v>
      </c>
      <c r="X32" s="4">
        <v>7.8</v>
      </c>
      <c r="Y32" s="4">
        <v>19.399999999999999</v>
      </c>
      <c r="Z32" s="4">
        <v>18.3</v>
      </c>
    </row>
    <row r="33" spans="1:26" ht="14">
      <c r="B33" s="15" t="s">
        <v>432</v>
      </c>
      <c r="C33" s="3">
        <v>2625</v>
      </c>
      <c r="D33" s="4">
        <v>2.1</v>
      </c>
      <c r="E33" s="4">
        <v>7.2</v>
      </c>
      <c r="F33" s="25">
        <v>3.9</v>
      </c>
      <c r="G33" s="3">
        <v>503</v>
      </c>
      <c r="H33" s="4">
        <v>2.7</v>
      </c>
      <c r="I33" s="4">
        <v>9.1999999999999993</v>
      </c>
      <c r="J33" s="25">
        <v>4.0999999999999996</v>
      </c>
      <c r="K33" s="3">
        <v>215</v>
      </c>
      <c r="L33" s="4">
        <v>13.3</v>
      </c>
      <c r="M33" s="4">
        <v>15.4</v>
      </c>
      <c r="N33" s="4">
        <v>25.3</v>
      </c>
      <c r="O33" s="3">
        <v>573</v>
      </c>
      <c r="P33" s="4">
        <v>8.5</v>
      </c>
      <c r="Q33" s="4">
        <v>14.9</v>
      </c>
      <c r="R33" s="25">
        <v>14</v>
      </c>
      <c r="S33" s="3">
        <v>116</v>
      </c>
      <c r="T33" s="4">
        <v>18.2</v>
      </c>
      <c r="U33" s="4">
        <v>14.3</v>
      </c>
      <c r="V33" s="25">
        <v>36</v>
      </c>
      <c r="W33" s="3">
        <v>3667</v>
      </c>
      <c r="X33" s="4">
        <v>0.8</v>
      </c>
      <c r="Y33" s="4">
        <v>5.2</v>
      </c>
      <c r="Z33" s="4">
        <v>1.4</v>
      </c>
    </row>
    <row r="34" spans="1:26" ht="12">
      <c r="A34" s="8"/>
      <c r="B34" s="20" t="s">
        <v>393</v>
      </c>
      <c r="C34" s="6">
        <v>2638</v>
      </c>
      <c r="D34" s="7">
        <v>2.1</v>
      </c>
      <c r="E34" s="7">
        <v>7.6</v>
      </c>
      <c r="F34" s="26">
        <v>3.8</v>
      </c>
      <c r="G34" s="6">
        <v>506</v>
      </c>
      <c r="H34" s="7">
        <v>2.7</v>
      </c>
      <c r="I34" s="7">
        <v>9.5</v>
      </c>
      <c r="J34" s="26">
        <v>4.0999999999999996</v>
      </c>
      <c r="K34" s="6">
        <v>219</v>
      </c>
      <c r="L34" s="7">
        <v>13.1</v>
      </c>
      <c r="M34" s="7">
        <v>17.600000000000001</v>
      </c>
      <c r="N34" s="7">
        <v>25.6</v>
      </c>
      <c r="O34" s="6">
        <v>582</v>
      </c>
      <c r="P34" s="7">
        <v>8.4</v>
      </c>
      <c r="Q34" s="7">
        <v>14.7</v>
      </c>
      <c r="R34" s="26">
        <v>13.9</v>
      </c>
      <c r="S34" s="6">
        <v>117</v>
      </c>
      <c r="T34" s="7">
        <v>18.2</v>
      </c>
      <c r="U34" s="7">
        <v>15.3</v>
      </c>
      <c r="V34" s="26">
        <v>36.200000000000003</v>
      </c>
      <c r="W34" s="6">
        <v>3694</v>
      </c>
      <c r="X34" s="7">
        <v>0.8</v>
      </c>
      <c r="Y34" s="7">
        <v>5.6</v>
      </c>
      <c r="Z34" s="7">
        <v>1.3</v>
      </c>
    </row>
    <row r="35" spans="1:26" ht="12">
      <c r="B35" s="15" t="s">
        <v>110</v>
      </c>
      <c r="C35" s="3">
        <v>2529</v>
      </c>
      <c r="D35" s="4">
        <v>2.2000000000000002</v>
      </c>
      <c r="E35" s="4">
        <v>4.8</v>
      </c>
      <c r="F35" s="25">
        <v>4</v>
      </c>
      <c r="G35" s="3">
        <v>475</v>
      </c>
      <c r="H35" s="4">
        <v>3.2</v>
      </c>
      <c r="I35" s="4">
        <v>4.8</v>
      </c>
      <c r="J35" s="25">
        <v>5.2</v>
      </c>
      <c r="K35" s="3">
        <v>231</v>
      </c>
      <c r="L35" s="4">
        <v>14.5</v>
      </c>
      <c r="M35" s="4">
        <v>17.5</v>
      </c>
      <c r="N35" s="4">
        <v>27.1</v>
      </c>
      <c r="O35" s="3">
        <v>601</v>
      </c>
      <c r="P35" s="4">
        <v>8.8000000000000007</v>
      </c>
      <c r="Q35" s="4">
        <v>12.5</v>
      </c>
      <c r="R35" s="25">
        <v>13.9</v>
      </c>
      <c r="S35" s="3">
        <v>124</v>
      </c>
      <c r="T35" s="4">
        <v>17.8</v>
      </c>
      <c r="U35" s="4">
        <v>26.5</v>
      </c>
      <c r="V35" s="25">
        <v>40.5</v>
      </c>
      <c r="W35" s="3">
        <v>3591</v>
      </c>
      <c r="X35" s="4">
        <v>1</v>
      </c>
      <c r="Y35" s="4">
        <v>2.9</v>
      </c>
      <c r="Z35" s="4">
        <v>1.4</v>
      </c>
    </row>
    <row r="36" spans="1:26" ht="12">
      <c r="B36" s="15" t="s">
        <v>120</v>
      </c>
      <c r="C36" s="3">
        <v>1698</v>
      </c>
      <c r="D36" s="4">
        <v>3.2</v>
      </c>
      <c r="E36" s="4">
        <v>19.2</v>
      </c>
      <c r="F36" s="25">
        <v>6.5</v>
      </c>
      <c r="G36" s="3">
        <v>344</v>
      </c>
      <c r="H36" s="4">
        <v>4.7</v>
      </c>
      <c r="I36" s="4">
        <v>23.8</v>
      </c>
      <c r="J36" s="25">
        <v>11.4</v>
      </c>
      <c r="K36" s="3">
        <v>152</v>
      </c>
      <c r="L36" s="4">
        <v>15</v>
      </c>
      <c r="M36" s="4">
        <v>31.4</v>
      </c>
      <c r="N36" s="4">
        <v>34.9</v>
      </c>
      <c r="O36" s="3">
        <v>351</v>
      </c>
      <c r="P36" s="4">
        <v>10.6</v>
      </c>
      <c r="Q36" s="4">
        <v>38.6</v>
      </c>
      <c r="R36" s="25">
        <v>20.7</v>
      </c>
      <c r="S36" s="3">
        <v>68</v>
      </c>
      <c r="T36" s="4">
        <v>21.5</v>
      </c>
      <c r="U36" s="4">
        <v>31.6</v>
      </c>
      <c r="V36" s="25">
        <v>45.5</v>
      </c>
      <c r="W36" s="3">
        <v>2336</v>
      </c>
      <c r="X36" s="4">
        <v>2.2999999999999998</v>
      </c>
      <c r="Y36" s="4">
        <v>18.7</v>
      </c>
      <c r="Z36" s="4">
        <v>4.7</v>
      </c>
    </row>
    <row r="37" spans="1:26" ht="26">
      <c r="B37" s="15" t="s">
        <v>433</v>
      </c>
      <c r="C37" s="3">
        <v>929</v>
      </c>
      <c r="D37" s="4">
        <v>5.0999999999999996</v>
      </c>
      <c r="E37" s="4">
        <v>5.7</v>
      </c>
      <c r="F37" s="25">
        <v>9</v>
      </c>
      <c r="G37" s="3">
        <v>115</v>
      </c>
      <c r="H37" s="4">
        <v>11.6</v>
      </c>
      <c r="I37" s="4">
        <v>24.8</v>
      </c>
      <c r="J37" s="25">
        <v>26.4</v>
      </c>
      <c r="K37" s="3">
        <v>34</v>
      </c>
      <c r="L37" s="4">
        <v>24.7</v>
      </c>
      <c r="M37" s="4">
        <v>51.1</v>
      </c>
      <c r="N37" s="4">
        <v>68.900000000000006</v>
      </c>
      <c r="O37" s="3">
        <v>167</v>
      </c>
      <c r="P37" s="4">
        <v>12.7</v>
      </c>
      <c r="Q37" s="4">
        <v>48.4</v>
      </c>
      <c r="R37" s="25">
        <v>29.4</v>
      </c>
      <c r="S37" s="3">
        <v>25</v>
      </c>
      <c r="T37" s="4">
        <v>28.5</v>
      </c>
      <c r="U37" s="4">
        <v>-22.7</v>
      </c>
      <c r="V37" s="25">
        <v>38</v>
      </c>
      <c r="W37" s="3">
        <v>1182</v>
      </c>
      <c r="X37" s="4">
        <v>3.9</v>
      </c>
      <c r="Y37" s="4">
        <v>8.6999999999999993</v>
      </c>
      <c r="Z37" s="4">
        <v>7.1</v>
      </c>
    </row>
    <row r="38" spans="1:26" ht="12">
      <c r="A38" s="8"/>
      <c r="B38" s="20" t="s">
        <v>163</v>
      </c>
      <c r="C38" s="6">
        <v>2688</v>
      </c>
      <c r="D38" s="7">
        <v>2.1</v>
      </c>
      <c r="E38" s="7">
        <v>6.9</v>
      </c>
      <c r="F38" s="26">
        <v>3.8</v>
      </c>
      <c r="G38" s="6">
        <v>527</v>
      </c>
      <c r="H38" s="7">
        <v>2.1</v>
      </c>
      <c r="I38" s="7">
        <v>7.3</v>
      </c>
      <c r="J38" s="26">
        <v>3.5</v>
      </c>
      <c r="K38" s="6">
        <v>253</v>
      </c>
      <c r="L38" s="7">
        <v>13.8</v>
      </c>
      <c r="M38" s="7">
        <v>22.5</v>
      </c>
      <c r="N38" s="7">
        <v>27.8</v>
      </c>
      <c r="O38" s="6">
        <v>634</v>
      </c>
      <c r="P38" s="7">
        <v>8.6999999999999993</v>
      </c>
      <c r="Q38" s="7">
        <v>15.7</v>
      </c>
      <c r="R38" s="26">
        <v>14.3</v>
      </c>
      <c r="S38" s="6">
        <v>128</v>
      </c>
      <c r="T38" s="7">
        <v>17.100000000000001</v>
      </c>
      <c r="U38" s="7">
        <v>24.8</v>
      </c>
      <c r="V38" s="26">
        <v>40</v>
      </c>
      <c r="W38" s="6">
        <v>3829</v>
      </c>
      <c r="X38" s="7">
        <v>0.5</v>
      </c>
      <c r="Y38" s="7">
        <v>5</v>
      </c>
      <c r="Z38" s="7">
        <v>0.9</v>
      </c>
    </row>
    <row r="39" spans="1:26">
      <c r="A39" s="49" t="s">
        <v>164</v>
      </c>
      <c r="B39" s="50"/>
      <c r="C39" s="6">
        <v>2768</v>
      </c>
      <c r="D39" s="7">
        <v>2.2000000000000002</v>
      </c>
      <c r="E39" s="7">
        <v>7.3</v>
      </c>
      <c r="F39" s="26">
        <v>3.7</v>
      </c>
      <c r="G39" s="6">
        <v>563</v>
      </c>
      <c r="H39" s="7">
        <v>1.2</v>
      </c>
      <c r="I39" s="7">
        <v>8.1</v>
      </c>
      <c r="J39" s="26">
        <v>2</v>
      </c>
      <c r="K39" s="6">
        <v>270</v>
      </c>
      <c r="L39" s="7">
        <v>13.4</v>
      </c>
      <c r="M39" s="7">
        <v>24.9</v>
      </c>
      <c r="N39" s="7">
        <v>27.5</v>
      </c>
      <c r="O39" s="6">
        <v>653</v>
      </c>
      <c r="P39" s="7">
        <v>8.6</v>
      </c>
      <c r="Q39" s="7">
        <v>17.2</v>
      </c>
      <c r="R39" s="26">
        <v>14.4</v>
      </c>
      <c r="S39" s="6">
        <v>132</v>
      </c>
      <c r="T39" s="7">
        <v>17.2</v>
      </c>
      <c r="U39" s="7">
        <v>24.3</v>
      </c>
      <c r="V39" s="26">
        <v>39.1</v>
      </c>
      <c r="W39" s="6">
        <v>3968</v>
      </c>
      <c r="X39" s="7">
        <v>0.3</v>
      </c>
      <c r="Y39" s="7">
        <v>5.7</v>
      </c>
      <c r="Z39" s="7">
        <v>0.5</v>
      </c>
    </row>
    <row r="40" spans="1:26">
      <c r="A40" s="49" t="s">
        <v>124</v>
      </c>
      <c r="B40" s="43"/>
      <c r="F40" s="23"/>
      <c r="J40" s="23"/>
      <c r="R40" s="23"/>
      <c r="V40" s="23"/>
    </row>
    <row r="41" spans="1:26" ht="24">
      <c r="B41" s="15" t="s">
        <v>125</v>
      </c>
      <c r="C41" s="3">
        <v>715</v>
      </c>
      <c r="D41" s="4">
        <v>5.9</v>
      </c>
      <c r="E41" s="4">
        <v>1.3</v>
      </c>
      <c r="F41" s="25">
        <v>9.5</v>
      </c>
      <c r="G41" s="3">
        <v>99</v>
      </c>
      <c r="H41" s="4">
        <v>15.1</v>
      </c>
      <c r="I41" s="4">
        <v>4.0999999999999996</v>
      </c>
      <c r="J41" s="25">
        <v>23.5</v>
      </c>
      <c r="K41" s="3">
        <v>36</v>
      </c>
      <c r="L41" s="4">
        <v>29</v>
      </c>
      <c r="M41" s="4">
        <v>6</v>
      </c>
      <c r="N41" s="4">
        <v>54</v>
      </c>
      <c r="O41" s="3">
        <v>163</v>
      </c>
      <c r="P41" s="4">
        <v>16</v>
      </c>
      <c r="Q41" s="4">
        <v>38.299999999999997</v>
      </c>
      <c r="R41" s="25">
        <v>32.200000000000003</v>
      </c>
      <c r="S41" s="3">
        <v>22</v>
      </c>
      <c r="T41" s="4">
        <v>46.5</v>
      </c>
      <c r="U41" s="4">
        <v>-11.8</v>
      </c>
      <c r="V41" s="25">
        <v>54.9</v>
      </c>
      <c r="W41" s="3">
        <v>952</v>
      </c>
      <c r="X41" s="4">
        <v>5.3</v>
      </c>
      <c r="Y41" s="4">
        <v>4.0999999999999996</v>
      </c>
      <c r="Z41" s="4">
        <v>8.8000000000000007</v>
      </c>
    </row>
    <row r="42" spans="1:26" ht="12">
      <c r="B42" s="15" t="s">
        <v>126</v>
      </c>
      <c r="C42" s="3">
        <v>156</v>
      </c>
      <c r="D42" s="4">
        <v>13.8</v>
      </c>
      <c r="E42" s="4">
        <v>9.4</v>
      </c>
      <c r="F42" s="25">
        <v>26</v>
      </c>
      <c r="G42" s="3">
        <v>20</v>
      </c>
      <c r="H42" s="4">
        <v>43.7</v>
      </c>
      <c r="I42" s="4">
        <v>-1.7</v>
      </c>
      <c r="J42" s="25">
        <v>64.599999999999994</v>
      </c>
      <c r="K42" s="3">
        <v>9</v>
      </c>
      <c r="L42" s="4">
        <v>70</v>
      </c>
      <c r="M42" s="4">
        <v>70.099999999999994</v>
      </c>
      <c r="N42" s="4">
        <v>352.8</v>
      </c>
      <c r="O42" s="3">
        <v>65</v>
      </c>
      <c r="P42" s="4">
        <v>21.1</v>
      </c>
      <c r="Q42" s="4">
        <v>110.8</v>
      </c>
      <c r="R42" s="25">
        <v>113</v>
      </c>
      <c r="S42" s="3">
        <v>10</v>
      </c>
      <c r="T42" s="4">
        <v>42.1</v>
      </c>
      <c r="U42" s="4">
        <v>97.9</v>
      </c>
      <c r="V42" s="25">
        <v>252.4</v>
      </c>
      <c r="W42" s="3">
        <v>239</v>
      </c>
      <c r="X42" s="4">
        <v>10.4</v>
      </c>
      <c r="Y42" s="4">
        <v>27.9</v>
      </c>
      <c r="Z42" s="4">
        <v>26.4</v>
      </c>
    </row>
    <row r="43" spans="1:26" ht="12">
      <c r="B43" s="15" t="s">
        <v>128</v>
      </c>
      <c r="C43" s="3">
        <v>385</v>
      </c>
      <c r="D43" s="4">
        <v>6.9</v>
      </c>
      <c r="E43" s="4">
        <v>12.4</v>
      </c>
      <c r="F43" s="25">
        <v>10.9</v>
      </c>
      <c r="G43" s="3">
        <v>107</v>
      </c>
      <c r="H43" s="4">
        <v>12</v>
      </c>
      <c r="I43" s="4">
        <v>0.4</v>
      </c>
      <c r="J43" s="25">
        <v>20.100000000000001</v>
      </c>
      <c r="K43" s="3">
        <v>47</v>
      </c>
      <c r="L43" s="4">
        <v>21</v>
      </c>
      <c r="M43" s="4">
        <v>-2.6</v>
      </c>
      <c r="N43" s="4">
        <v>34.1</v>
      </c>
      <c r="O43" s="3">
        <v>85</v>
      </c>
      <c r="P43" s="4">
        <v>20.2</v>
      </c>
      <c r="Q43" s="4">
        <v>-4.0999999999999996</v>
      </c>
      <c r="R43" s="25">
        <v>29.5</v>
      </c>
      <c r="S43" s="3">
        <v>17</v>
      </c>
      <c r="T43" s="4">
        <v>44.5</v>
      </c>
      <c r="U43" s="4">
        <v>8.6999999999999993</v>
      </c>
      <c r="V43" s="25">
        <v>71.8</v>
      </c>
      <c r="W43" s="3">
        <v>535</v>
      </c>
      <c r="X43" s="4">
        <v>4.8</v>
      </c>
      <c r="Y43" s="4">
        <v>-1.3</v>
      </c>
      <c r="Z43" s="4">
        <v>7</v>
      </c>
    </row>
    <row r="44" spans="1:26" ht="14">
      <c r="B44" s="15" t="s">
        <v>129</v>
      </c>
      <c r="C44" s="3">
        <v>1386</v>
      </c>
      <c r="D44" s="4">
        <v>3.9</v>
      </c>
      <c r="E44" s="4">
        <v>3.6</v>
      </c>
      <c r="F44" s="25">
        <v>5.4</v>
      </c>
      <c r="G44" s="3">
        <v>281</v>
      </c>
      <c r="H44" s="4">
        <v>6.6</v>
      </c>
      <c r="I44" s="4">
        <v>4.9000000000000004</v>
      </c>
      <c r="J44" s="25">
        <v>10.199999999999999</v>
      </c>
      <c r="K44" s="3">
        <v>113</v>
      </c>
      <c r="L44" s="4">
        <v>16.8</v>
      </c>
      <c r="M44" s="4">
        <v>2.5</v>
      </c>
      <c r="N44" s="4">
        <v>27.3</v>
      </c>
      <c r="O44" s="3">
        <v>300</v>
      </c>
      <c r="P44" s="4">
        <v>10.1</v>
      </c>
      <c r="Q44" s="4">
        <v>25</v>
      </c>
      <c r="R44" s="25">
        <v>22.4</v>
      </c>
      <c r="S44" s="3">
        <v>61</v>
      </c>
      <c r="T44" s="4">
        <v>21.6</v>
      </c>
      <c r="U44" s="4">
        <v>33.1</v>
      </c>
      <c r="V44" s="25">
        <v>46.6</v>
      </c>
      <c r="W44" s="3">
        <v>1936</v>
      </c>
      <c r="X44" s="4">
        <v>3.1</v>
      </c>
      <c r="Y44" s="4">
        <v>3.2</v>
      </c>
      <c r="Z44" s="4">
        <v>4.0999999999999996</v>
      </c>
    </row>
    <row r="45" spans="1:26">
      <c r="A45" s="49" t="s">
        <v>165</v>
      </c>
      <c r="B45" s="50"/>
      <c r="C45" s="6">
        <v>1852</v>
      </c>
      <c r="D45" s="7">
        <v>3.4</v>
      </c>
      <c r="E45" s="7">
        <v>7.2</v>
      </c>
      <c r="F45" s="26">
        <v>5.4</v>
      </c>
      <c r="G45" s="6">
        <v>356</v>
      </c>
      <c r="H45" s="7">
        <v>5.0999999999999996</v>
      </c>
      <c r="I45" s="7">
        <v>5.9</v>
      </c>
      <c r="J45" s="26">
        <v>8.3000000000000007</v>
      </c>
      <c r="K45" s="6">
        <v>149</v>
      </c>
      <c r="L45" s="7">
        <v>16.3</v>
      </c>
      <c r="M45" s="7">
        <v>5</v>
      </c>
      <c r="N45" s="7">
        <v>27.2</v>
      </c>
      <c r="O45" s="6">
        <v>415</v>
      </c>
      <c r="P45" s="7">
        <v>8.9</v>
      </c>
      <c r="Q45" s="7">
        <v>20.6</v>
      </c>
      <c r="R45" s="26">
        <v>17.3</v>
      </c>
      <c r="S45" s="6">
        <v>81</v>
      </c>
      <c r="T45" s="7">
        <v>19.5</v>
      </c>
      <c r="U45" s="7">
        <v>28.2</v>
      </c>
      <c r="V45" s="26">
        <v>48.3</v>
      </c>
      <c r="W45" s="6">
        <v>2577</v>
      </c>
      <c r="X45" s="7">
        <v>2.2999999999999998</v>
      </c>
      <c r="Y45" s="7">
        <v>5</v>
      </c>
      <c r="Z45" s="7">
        <v>3.5</v>
      </c>
    </row>
    <row r="46" spans="1:26">
      <c r="A46" s="49" t="s">
        <v>166</v>
      </c>
      <c r="B46" s="50"/>
      <c r="C46" s="6">
        <v>2770</v>
      </c>
      <c r="D46" s="7">
        <v>2.2000000000000002</v>
      </c>
      <c r="E46" s="7">
        <v>7.2</v>
      </c>
      <c r="F46" s="26">
        <v>3.7</v>
      </c>
      <c r="G46" s="6">
        <v>565</v>
      </c>
      <c r="H46" s="7">
        <v>1.2</v>
      </c>
      <c r="I46" s="7">
        <v>8.3000000000000007</v>
      </c>
      <c r="J46" s="26">
        <v>1.9</v>
      </c>
      <c r="K46" s="6">
        <v>270</v>
      </c>
      <c r="L46" s="7">
        <v>13.4</v>
      </c>
      <c r="M46" s="7">
        <v>25</v>
      </c>
      <c r="N46" s="7">
        <v>27.5</v>
      </c>
      <c r="O46" s="6">
        <v>654</v>
      </c>
      <c r="P46" s="7">
        <v>8.6</v>
      </c>
      <c r="Q46" s="7">
        <v>17</v>
      </c>
      <c r="R46" s="26">
        <v>14.4</v>
      </c>
      <c r="S46" s="6">
        <v>133</v>
      </c>
      <c r="T46" s="7">
        <v>17.100000000000001</v>
      </c>
      <c r="U46" s="7">
        <v>24.8</v>
      </c>
      <c r="V46" s="26">
        <v>39.200000000000003</v>
      </c>
      <c r="W46" s="6">
        <v>3973</v>
      </c>
      <c r="X46" s="7">
        <v>0.3</v>
      </c>
      <c r="Y46" s="7">
        <v>5.6</v>
      </c>
      <c r="Z46" s="7">
        <v>0.5</v>
      </c>
    </row>
    <row r="48" spans="1:26">
      <c r="A48" s="58" t="s">
        <v>142</v>
      </c>
      <c r="B48" s="58"/>
      <c r="C48" s="58"/>
      <c r="D48" s="58"/>
      <c r="E48" s="58"/>
      <c r="F48" s="58"/>
      <c r="G48" s="58"/>
      <c r="H48" s="58"/>
      <c r="I48" s="58"/>
      <c r="J48" s="58"/>
      <c r="K48" s="58"/>
      <c r="L48" s="58"/>
      <c r="M48" s="58"/>
      <c r="N48" s="58"/>
    </row>
    <row r="49" spans="1:26" ht="13">
      <c r="C49" s="48" t="s">
        <v>409</v>
      </c>
      <c r="D49" s="48" t="s">
        <v>227</v>
      </c>
      <c r="E49" s="48" t="s">
        <v>227</v>
      </c>
      <c r="F49" s="59" t="s">
        <v>227</v>
      </c>
      <c r="G49" s="48" t="s">
        <v>410</v>
      </c>
      <c r="H49" s="48" t="s">
        <v>227</v>
      </c>
      <c r="I49" s="48" t="s">
        <v>227</v>
      </c>
      <c r="J49" s="59" t="s">
        <v>227</v>
      </c>
      <c r="K49" s="48" t="s">
        <v>411</v>
      </c>
      <c r="L49" s="48"/>
      <c r="M49" s="48"/>
      <c r="N49" s="48"/>
      <c r="O49" s="48" t="s">
        <v>412</v>
      </c>
      <c r="P49" s="48" t="s">
        <v>227</v>
      </c>
      <c r="Q49" s="48" t="s">
        <v>227</v>
      </c>
      <c r="R49" s="59" t="s">
        <v>227</v>
      </c>
      <c r="S49" s="48" t="s">
        <v>434</v>
      </c>
      <c r="T49" s="48" t="s">
        <v>227</v>
      </c>
      <c r="U49" s="48" t="s">
        <v>227</v>
      </c>
      <c r="V49" s="59" t="s">
        <v>227</v>
      </c>
      <c r="W49" s="48" t="s">
        <v>435</v>
      </c>
      <c r="X49" s="48"/>
      <c r="Y49" s="48"/>
      <c r="Z49" s="48"/>
    </row>
    <row r="50" spans="1:26">
      <c r="A50" s="49" t="s">
        <v>104</v>
      </c>
      <c r="B50" s="43"/>
      <c r="F50" s="23"/>
      <c r="J50" s="23"/>
      <c r="R50" s="23"/>
      <c r="V50" s="23"/>
    </row>
    <row r="51" spans="1:26" ht="12">
      <c r="B51" s="15" t="s">
        <v>105</v>
      </c>
      <c r="C51" s="3">
        <v>1168</v>
      </c>
      <c r="D51" s="4">
        <v>4.3</v>
      </c>
      <c r="E51" s="4">
        <v>3</v>
      </c>
      <c r="F51" s="25">
        <v>5.8</v>
      </c>
      <c r="G51" s="3">
        <v>129</v>
      </c>
      <c r="H51" s="4">
        <v>12.1</v>
      </c>
      <c r="I51" s="4">
        <v>13.7</v>
      </c>
      <c r="J51" s="25">
        <v>23.9</v>
      </c>
      <c r="K51" s="3">
        <v>41</v>
      </c>
      <c r="L51" s="4">
        <v>31.4</v>
      </c>
      <c r="M51" s="4">
        <v>-2</v>
      </c>
      <c r="N51" s="4">
        <v>36.5</v>
      </c>
      <c r="O51" s="3">
        <v>169</v>
      </c>
      <c r="P51" s="4">
        <v>17.399999999999999</v>
      </c>
      <c r="Q51" s="4">
        <v>24.7</v>
      </c>
      <c r="R51" s="25">
        <v>30.1</v>
      </c>
      <c r="S51" s="3">
        <v>43</v>
      </c>
      <c r="T51" s="4">
        <v>32.299999999999997</v>
      </c>
      <c r="U51" s="4">
        <v>6.8</v>
      </c>
      <c r="V51" s="25">
        <v>47.7</v>
      </c>
      <c r="W51" s="3">
        <v>1474</v>
      </c>
      <c r="X51" s="4">
        <v>3.8</v>
      </c>
      <c r="Y51" s="4">
        <v>6.1</v>
      </c>
      <c r="Z51" s="4">
        <v>5.2</v>
      </c>
    </row>
    <row r="52" spans="1:26" ht="12">
      <c r="B52" s="15" t="s">
        <v>106</v>
      </c>
      <c r="C52" s="3">
        <v>256</v>
      </c>
      <c r="D52" s="4">
        <v>11.9</v>
      </c>
      <c r="E52" s="4">
        <v>-1.2</v>
      </c>
      <c r="F52" s="25">
        <v>15.6</v>
      </c>
      <c r="G52" s="3">
        <v>37</v>
      </c>
      <c r="H52" s="4">
        <v>30.1</v>
      </c>
      <c r="I52" s="4">
        <v>67.400000000000006</v>
      </c>
      <c r="J52" s="25">
        <v>70.400000000000006</v>
      </c>
      <c r="K52" s="3">
        <v>7</v>
      </c>
      <c r="L52" s="4">
        <v>95</v>
      </c>
      <c r="M52" s="4">
        <v>-30.5</v>
      </c>
      <c r="N52" s="4">
        <v>69.900000000000006</v>
      </c>
      <c r="O52" s="3">
        <v>66</v>
      </c>
      <c r="P52" s="4">
        <v>31.9</v>
      </c>
      <c r="Q52" s="4">
        <v>6.7</v>
      </c>
      <c r="R52" s="25">
        <v>41.5</v>
      </c>
      <c r="S52" s="3">
        <v>10</v>
      </c>
      <c r="T52" s="4">
        <v>58.4</v>
      </c>
      <c r="U52" s="4">
        <v>-9.1</v>
      </c>
      <c r="V52" s="25">
        <v>75.7</v>
      </c>
      <c r="W52" s="3">
        <v>358</v>
      </c>
      <c r="X52" s="4">
        <v>11.4</v>
      </c>
      <c r="Y52" s="4">
        <v>3.7</v>
      </c>
      <c r="Z52" s="4">
        <v>14.7</v>
      </c>
    </row>
    <row r="53" spans="1:26" ht="14">
      <c r="B53" s="15" t="s">
        <v>432</v>
      </c>
      <c r="C53" s="3">
        <v>2449</v>
      </c>
      <c r="D53" s="4">
        <v>2.9</v>
      </c>
      <c r="E53" s="4">
        <v>2.2000000000000002</v>
      </c>
      <c r="F53" s="25">
        <v>3.7</v>
      </c>
      <c r="G53" s="3">
        <v>461</v>
      </c>
      <c r="H53" s="4">
        <v>2.5</v>
      </c>
      <c r="I53" s="4">
        <v>10</v>
      </c>
      <c r="J53" s="25">
        <v>3.4</v>
      </c>
      <c r="K53" s="3">
        <v>186</v>
      </c>
      <c r="L53" s="4">
        <v>16.399999999999999</v>
      </c>
      <c r="M53" s="4">
        <v>1.7</v>
      </c>
      <c r="N53" s="4">
        <v>22.8</v>
      </c>
      <c r="O53" s="3">
        <v>499</v>
      </c>
      <c r="P53" s="4">
        <v>9.9</v>
      </c>
      <c r="Q53" s="4">
        <v>32</v>
      </c>
      <c r="R53" s="25">
        <v>18.399999999999999</v>
      </c>
      <c r="S53" s="3">
        <v>101</v>
      </c>
      <c r="T53" s="4">
        <v>24.7</v>
      </c>
      <c r="U53" s="4">
        <v>5.8</v>
      </c>
      <c r="V53" s="25">
        <v>37</v>
      </c>
      <c r="W53" s="3">
        <v>3485</v>
      </c>
      <c r="X53" s="4">
        <v>1</v>
      </c>
      <c r="Y53" s="4">
        <v>9.1</v>
      </c>
      <c r="Z53" s="4">
        <v>1.4</v>
      </c>
    </row>
    <row r="54" spans="1:26" ht="12">
      <c r="A54" s="8"/>
      <c r="B54" s="20" t="s">
        <v>393</v>
      </c>
      <c r="C54" s="6">
        <v>2451</v>
      </c>
      <c r="D54" s="7">
        <v>2.9</v>
      </c>
      <c r="E54" s="7">
        <v>1.4</v>
      </c>
      <c r="F54" s="26">
        <v>3.7</v>
      </c>
      <c r="G54" s="6">
        <v>462</v>
      </c>
      <c r="H54" s="7">
        <v>2.4</v>
      </c>
      <c r="I54" s="7">
        <v>9.4</v>
      </c>
      <c r="J54" s="26">
        <v>3.4</v>
      </c>
      <c r="K54" s="6">
        <v>187</v>
      </c>
      <c r="L54" s="7">
        <v>16.5</v>
      </c>
      <c r="M54" s="7">
        <v>0.2</v>
      </c>
      <c r="N54" s="7">
        <v>22.7</v>
      </c>
      <c r="O54" s="6">
        <v>507</v>
      </c>
      <c r="P54" s="7">
        <v>9.8000000000000007</v>
      </c>
      <c r="Q54" s="7">
        <v>29.8</v>
      </c>
      <c r="R54" s="26">
        <v>17.8</v>
      </c>
      <c r="S54" s="6">
        <v>101</v>
      </c>
      <c r="T54" s="7">
        <v>24.7</v>
      </c>
      <c r="U54" s="7">
        <v>5.4</v>
      </c>
      <c r="V54" s="26">
        <v>36.9</v>
      </c>
      <c r="W54" s="6">
        <v>3499</v>
      </c>
      <c r="X54" s="7">
        <v>0.9</v>
      </c>
      <c r="Y54" s="7">
        <v>8.1999999999999993</v>
      </c>
      <c r="Z54" s="7">
        <v>1.3</v>
      </c>
    </row>
    <row r="55" spans="1:26" ht="12">
      <c r="B55" s="15" t="s">
        <v>110</v>
      </c>
      <c r="C55" s="3">
        <v>2413</v>
      </c>
      <c r="D55" s="4">
        <v>3</v>
      </c>
      <c r="E55" s="4">
        <v>58</v>
      </c>
      <c r="F55" s="25">
        <v>8.6</v>
      </c>
      <c r="G55" s="3">
        <v>453</v>
      </c>
      <c r="H55" s="4">
        <v>3.4</v>
      </c>
      <c r="I55" s="4">
        <v>119</v>
      </c>
      <c r="J55" s="25">
        <v>25.2</v>
      </c>
      <c r="K55" s="3">
        <v>196</v>
      </c>
      <c r="L55" s="4">
        <v>17.100000000000001</v>
      </c>
      <c r="M55" s="4">
        <v>156.6</v>
      </c>
      <c r="N55" s="4">
        <v>95.2</v>
      </c>
      <c r="O55" s="3">
        <v>535</v>
      </c>
      <c r="P55" s="4">
        <v>9.8000000000000007</v>
      </c>
      <c r="Q55" s="4">
        <v>187.1</v>
      </c>
      <c r="R55" s="25">
        <v>61.7</v>
      </c>
      <c r="S55" s="3">
        <v>98</v>
      </c>
      <c r="T55" s="4">
        <v>25.9</v>
      </c>
      <c r="U55" s="4">
        <v>77.2</v>
      </c>
      <c r="V55" s="25">
        <v>63.4</v>
      </c>
      <c r="W55" s="3">
        <v>3489</v>
      </c>
      <c r="X55" s="4">
        <v>0.9</v>
      </c>
      <c r="Y55" s="4">
        <v>83.5</v>
      </c>
      <c r="Z55" s="4">
        <v>8</v>
      </c>
    </row>
    <row r="56" spans="1:26" ht="12">
      <c r="B56" s="15" t="s">
        <v>120</v>
      </c>
      <c r="C56" s="3">
        <v>1424</v>
      </c>
      <c r="D56" s="4">
        <v>4.8</v>
      </c>
      <c r="E56" s="4">
        <v>1.4</v>
      </c>
      <c r="F56" s="25">
        <v>6.2</v>
      </c>
      <c r="G56" s="3">
        <v>278</v>
      </c>
      <c r="H56" s="4">
        <v>7.6</v>
      </c>
      <c r="I56" s="4">
        <v>14.7</v>
      </c>
      <c r="J56" s="25">
        <v>12.9</v>
      </c>
      <c r="K56" s="3">
        <v>116</v>
      </c>
      <c r="L56" s="4">
        <v>20.399999999999999</v>
      </c>
      <c r="M56" s="4">
        <v>3.7</v>
      </c>
      <c r="N56" s="4">
        <v>29</v>
      </c>
      <c r="O56" s="3">
        <v>253</v>
      </c>
      <c r="P56" s="4">
        <v>11.8</v>
      </c>
      <c r="Q56" s="4">
        <v>12.7</v>
      </c>
      <c r="R56" s="25">
        <v>19.5</v>
      </c>
      <c r="S56" s="3">
        <v>52</v>
      </c>
      <c r="T56" s="4">
        <v>27.1</v>
      </c>
      <c r="U56" s="4">
        <v>-2.2999999999999998</v>
      </c>
      <c r="V56" s="25">
        <v>41.4</v>
      </c>
      <c r="W56" s="3">
        <v>1968</v>
      </c>
      <c r="X56" s="4">
        <v>3.2</v>
      </c>
      <c r="Y56" s="4">
        <v>5.9</v>
      </c>
      <c r="Z56" s="4">
        <v>4.9000000000000004</v>
      </c>
    </row>
    <row r="57" spans="1:26" ht="26">
      <c r="B57" s="15" t="s">
        <v>433</v>
      </c>
      <c r="C57" s="3">
        <v>879</v>
      </c>
      <c r="D57" s="4">
        <v>5.8</v>
      </c>
      <c r="E57" s="4">
        <v>3</v>
      </c>
      <c r="F57" s="25">
        <v>7.7</v>
      </c>
      <c r="G57" s="3">
        <v>92</v>
      </c>
      <c r="H57" s="4">
        <v>16.7</v>
      </c>
      <c r="I57" s="4">
        <v>32.9</v>
      </c>
      <c r="J57" s="25">
        <v>34</v>
      </c>
      <c r="K57" s="3">
        <v>23</v>
      </c>
      <c r="L57" s="4">
        <v>37.299999999999997</v>
      </c>
      <c r="M57" s="4">
        <v>-2</v>
      </c>
      <c r="N57" s="4">
        <v>53.3</v>
      </c>
      <c r="O57" s="3">
        <v>112</v>
      </c>
      <c r="P57" s="4">
        <v>16.600000000000001</v>
      </c>
      <c r="Q57" s="4">
        <v>39</v>
      </c>
      <c r="R57" s="25">
        <v>36.5</v>
      </c>
      <c r="S57" s="3">
        <v>32</v>
      </c>
      <c r="T57" s="4">
        <v>45</v>
      </c>
      <c r="U57" s="4">
        <v>13.4</v>
      </c>
      <c r="V57" s="25">
        <v>67.3</v>
      </c>
      <c r="W57" s="3">
        <v>1088</v>
      </c>
      <c r="X57" s="4">
        <v>4.9000000000000004</v>
      </c>
      <c r="Y57" s="4">
        <v>9.4</v>
      </c>
      <c r="Z57" s="4">
        <v>7.2</v>
      </c>
    </row>
    <row r="58" spans="1:26" ht="12">
      <c r="A58" s="8"/>
      <c r="B58" s="20" t="s">
        <v>163</v>
      </c>
      <c r="C58" s="6">
        <v>2516</v>
      </c>
      <c r="D58" s="7">
        <v>2.8</v>
      </c>
      <c r="E58" s="7">
        <v>14.9</v>
      </c>
      <c r="F58" s="26">
        <v>4.5</v>
      </c>
      <c r="G58" s="6">
        <v>491</v>
      </c>
      <c r="H58" s="7">
        <v>2.2999999999999998</v>
      </c>
      <c r="I58" s="7">
        <v>44</v>
      </c>
      <c r="J58" s="26">
        <v>6.8</v>
      </c>
      <c r="K58" s="6">
        <v>206</v>
      </c>
      <c r="L58" s="7">
        <v>16.7</v>
      </c>
      <c r="M58" s="7">
        <v>41.7</v>
      </c>
      <c r="N58" s="7">
        <v>35.5</v>
      </c>
      <c r="O58" s="6">
        <v>548</v>
      </c>
      <c r="P58" s="7">
        <v>9.6999999999999993</v>
      </c>
      <c r="Q58" s="7">
        <v>72.5</v>
      </c>
      <c r="R58" s="26">
        <v>27.1</v>
      </c>
      <c r="S58" s="6">
        <v>103</v>
      </c>
      <c r="T58" s="7">
        <v>26</v>
      </c>
      <c r="U58" s="7">
        <v>26.7</v>
      </c>
      <c r="V58" s="26">
        <v>46.7</v>
      </c>
      <c r="W58" s="6">
        <v>3645</v>
      </c>
      <c r="X58" s="7">
        <v>0.6</v>
      </c>
      <c r="Y58" s="7">
        <v>28.8</v>
      </c>
      <c r="Z58" s="7">
        <v>2.2000000000000002</v>
      </c>
    </row>
    <row r="59" spans="1:26">
      <c r="A59" s="49" t="s">
        <v>164</v>
      </c>
      <c r="B59" s="50"/>
      <c r="C59" s="6">
        <v>2581</v>
      </c>
      <c r="D59" s="7">
        <v>2.8</v>
      </c>
      <c r="E59" s="7">
        <v>2.2999999999999998</v>
      </c>
      <c r="F59" s="26">
        <v>3.6</v>
      </c>
      <c r="G59" s="6">
        <v>520</v>
      </c>
      <c r="H59" s="7">
        <v>1.3</v>
      </c>
      <c r="I59" s="7">
        <v>15.8</v>
      </c>
      <c r="J59" s="26">
        <v>2.4</v>
      </c>
      <c r="K59" s="6">
        <v>216</v>
      </c>
      <c r="L59" s="7">
        <v>16.3</v>
      </c>
      <c r="M59" s="7">
        <v>5.7</v>
      </c>
      <c r="N59" s="7">
        <v>23.3</v>
      </c>
      <c r="O59" s="6">
        <v>557</v>
      </c>
      <c r="P59" s="7">
        <v>9.6999999999999993</v>
      </c>
      <c r="Q59" s="7">
        <v>34.9</v>
      </c>
      <c r="R59" s="26">
        <v>18.899999999999999</v>
      </c>
      <c r="S59" s="6">
        <v>106</v>
      </c>
      <c r="T59" s="7">
        <v>25.2</v>
      </c>
      <c r="U59" s="7">
        <v>8.9</v>
      </c>
      <c r="V59" s="26">
        <v>38.5</v>
      </c>
      <c r="W59" s="6">
        <v>3754</v>
      </c>
      <c r="X59" s="7">
        <v>0.4</v>
      </c>
      <c r="Y59" s="7">
        <v>10.8</v>
      </c>
      <c r="Z59" s="7">
        <v>0.8</v>
      </c>
    </row>
    <row r="60" spans="1:26">
      <c r="A60" s="49" t="s">
        <v>124</v>
      </c>
      <c r="B60" s="43"/>
      <c r="F60" s="23"/>
      <c r="J60" s="23"/>
      <c r="R60" s="23"/>
      <c r="V60" s="23"/>
    </row>
    <row r="61" spans="1:26" ht="24">
      <c r="B61" s="15" t="s">
        <v>125</v>
      </c>
      <c r="C61" s="3">
        <v>706</v>
      </c>
      <c r="D61" s="4">
        <v>7.2</v>
      </c>
      <c r="E61" s="4">
        <v>15</v>
      </c>
      <c r="F61" s="25">
        <v>11.8</v>
      </c>
      <c r="G61" s="3">
        <v>95</v>
      </c>
      <c r="H61" s="4">
        <v>16.2</v>
      </c>
      <c r="I61" s="4">
        <v>19</v>
      </c>
      <c r="J61" s="25">
        <v>28.6</v>
      </c>
      <c r="K61" s="3">
        <v>34</v>
      </c>
      <c r="L61" s="4">
        <v>36.1</v>
      </c>
      <c r="M61" s="4">
        <v>30.5</v>
      </c>
      <c r="N61" s="4">
        <v>65</v>
      </c>
      <c r="O61" s="3">
        <v>118</v>
      </c>
      <c r="P61" s="4">
        <v>18.5</v>
      </c>
      <c r="Q61" s="4">
        <v>22.3</v>
      </c>
      <c r="R61" s="25">
        <v>32.1</v>
      </c>
      <c r="S61" s="3">
        <v>25</v>
      </c>
      <c r="T61" s="4">
        <v>43</v>
      </c>
      <c r="U61" s="4">
        <v>33</v>
      </c>
      <c r="V61" s="25">
        <v>79.5</v>
      </c>
      <c r="W61" s="3">
        <v>914</v>
      </c>
      <c r="X61" s="4">
        <v>6</v>
      </c>
      <c r="Y61" s="4">
        <v>17.2</v>
      </c>
      <c r="Z61" s="4">
        <v>10</v>
      </c>
    </row>
    <row r="62" spans="1:26" ht="12">
      <c r="B62" s="15" t="s">
        <v>126</v>
      </c>
      <c r="C62" s="3">
        <v>143</v>
      </c>
      <c r="D62" s="4">
        <v>17.2</v>
      </c>
      <c r="E62" s="4">
        <v>-10.1</v>
      </c>
      <c r="F62" s="25">
        <v>22.7</v>
      </c>
      <c r="G62" s="3">
        <v>21</v>
      </c>
      <c r="H62" s="4">
        <v>42.1</v>
      </c>
      <c r="I62" s="4">
        <v>39.5</v>
      </c>
      <c r="J62" s="25">
        <v>93.1</v>
      </c>
      <c r="K62" s="3">
        <v>5</v>
      </c>
      <c r="L62" s="4">
        <v>122.6</v>
      </c>
      <c r="M62" s="4">
        <v>65.599999999999994</v>
      </c>
      <c r="N62" s="4">
        <v>253.3</v>
      </c>
      <c r="O62" s="3">
        <v>31</v>
      </c>
      <c r="P62" s="4">
        <v>45.2</v>
      </c>
      <c r="Q62" s="4">
        <v>5</v>
      </c>
      <c r="R62" s="25">
        <v>59.7</v>
      </c>
      <c r="S62" s="3">
        <v>5</v>
      </c>
      <c r="T62" s="4">
        <v>93.7</v>
      </c>
      <c r="U62" s="4">
        <v>-19.7</v>
      </c>
      <c r="V62" s="25">
        <v>93.7</v>
      </c>
      <c r="W62" s="3">
        <v>187</v>
      </c>
      <c r="X62" s="4">
        <v>16.100000000000001</v>
      </c>
      <c r="Y62" s="4">
        <v>-8</v>
      </c>
      <c r="Z62" s="4">
        <v>20.7</v>
      </c>
    </row>
    <row r="63" spans="1:26" ht="12">
      <c r="B63" s="15" t="s">
        <v>128</v>
      </c>
      <c r="C63" s="3">
        <v>343</v>
      </c>
      <c r="D63" s="4">
        <v>8.1</v>
      </c>
      <c r="E63" s="4">
        <v>11.6</v>
      </c>
      <c r="F63" s="25">
        <v>12.6</v>
      </c>
      <c r="G63" s="3">
        <v>106</v>
      </c>
      <c r="H63" s="4">
        <v>14.4</v>
      </c>
      <c r="I63" s="4">
        <v>17</v>
      </c>
      <c r="J63" s="25">
        <v>28.3</v>
      </c>
      <c r="K63" s="3">
        <v>48</v>
      </c>
      <c r="L63" s="4">
        <v>27.1</v>
      </c>
      <c r="M63" s="4">
        <v>16.8</v>
      </c>
      <c r="N63" s="4">
        <v>45.5</v>
      </c>
      <c r="O63" s="3">
        <v>88</v>
      </c>
      <c r="P63" s="4">
        <v>23.5</v>
      </c>
      <c r="Q63" s="4">
        <v>31.6</v>
      </c>
      <c r="R63" s="25">
        <v>43.2</v>
      </c>
      <c r="S63" s="3">
        <v>16</v>
      </c>
      <c r="T63" s="4">
        <v>45</v>
      </c>
      <c r="U63" s="4">
        <v>-8.4</v>
      </c>
      <c r="V63" s="25">
        <v>58.7</v>
      </c>
      <c r="W63" s="3">
        <v>541</v>
      </c>
      <c r="X63" s="4">
        <v>5.9</v>
      </c>
      <c r="Y63" s="4">
        <v>19.5</v>
      </c>
      <c r="Z63" s="4">
        <v>11.3</v>
      </c>
    </row>
    <row r="64" spans="1:26" ht="14">
      <c r="B64" s="15" t="s">
        <v>129</v>
      </c>
      <c r="C64" s="3">
        <v>1338</v>
      </c>
      <c r="D64" s="4">
        <v>3.9</v>
      </c>
      <c r="E64" s="4">
        <v>54.5</v>
      </c>
      <c r="F64" s="25">
        <v>10.9</v>
      </c>
      <c r="G64" s="3">
        <v>268</v>
      </c>
      <c r="H64" s="4">
        <v>7.4</v>
      </c>
      <c r="I64" s="4">
        <v>34.200000000000003</v>
      </c>
      <c r="J64" s="25">
        <v>13</v>
      </c>
      <c r="K64" s="3">
        <v>110</v>
      </c>
      <c r="L64" s="4">
        <v>19.600000000000001</v>
      </c>
      <c r="M64" s="4">
        <v>45.8</v>
      </c>
      <c r="N64" s="4">
        <v>44.4</v>
      </c>
      <c r="O64" s="3">
        <v>240</v>
      </c>
      <c r="P64" s="4">
        <v>15.4</v>
      </c>
      <c r="Q64" s="4">
        <v>154.5</v>
      </c>
      <c r="R64" s="25">
        <v>69.099999999999994</v>
      </c>
      <c r="S64" s="3">
        <v>46</v>
      </c>
      <c r="T64" s="4">
        <v>25.6</v>
      </c>
      <c r="U64" s="4">
        <v>42.4</v>
      </c>
      <c r="V64" s="25">
        <v>56.3</v>
      </c>
      <c r="W64" s="3">
        <v>1875</v>
      </c>
      <c r="X64" s="4">
        <v>2.6</v>
      </c>
      <c r="Y64" s="4">
        <v>65</v>
      </c>
      <c r="Z64" s="4">
        <v>9.6999999999999993</v>
      </c>
    </row>
    <row r="65" spans="1:26">
      <c r="A65" s="49" t="s">
        <v>165</v>
      </c>
      <c r="B65" s="50"/>
      <c r="C65" s="6">
        <v>1727</v>
      </c>
      <c r="D65" s="7">
        <v>3.7</v>
      </c>
      <c r="E65" s="7">
        <v>22</v>
      </c>
      <c r="F65" s="26">
        <v>6.4</v>
      </c>
      <c r="G65" s="6">
        <v>336</v>
      </c>
      <c r="H65" s="7">
        <v>5.7</v>
      </c>
      <c r="I65" s="7">
        <v>22</v>
      </c>
      <c r="J65" s="26">
        <v>9.6</v>
      </c>
      <c r="K65" s="6">
        <v>142</v>
      </c>
      <c r="L65" s="7">
        <v>19</v>
      </c>
      <c r="M65" s="7">
        <v>22.6</v>
      </c>
      <c r="N65" s="7">
        <v>33.5</v>
      </c>
      <c r="O65" s="6">
        <v>345</v>
      </c>
      <c r="P65" s="7">
        <v>11.8</v>
      </c>
      <c r="Q65" s="7">
        <v>56.3</v>
      </c>
      <c r="R65" s="26">
        <v>29.3</v>
      </c>
      <c r="S65" s="6">
        <v>63</v>
      </c>
      <c r="T65" s="7">
        <v>31.7</v>
      </c>
      <c r="U65" s="7">
        <v>14.6</v>
      </c>
      <c r="V65" s="26">
        <v>49.9</v>
      </c>
      <c r="W65" s="6">
        <v>2454</v>
      </c>
      <c r="X65" s="7">
        <v>2.2000000000000002</v>
      </c>
      <c r="Y65" s="7">
        <v>29.8</v>
      </c>
      <c r="Z65" s="7">
        <v>4.3</v>
      </c>
    </row>
    <row r="66" spans="1:26">
      <c r="A66" s="49" t="s">
        <v>166</v>
      </c>
      <c r="B66" s="50"/>
      <c r="C66" s="6">
        <v>2584</v>
      </c>
      <c r="D66" s="7">
        <v>2.8</v>
      </c>
      <c r="E66" s="7">
        <v>2.1</v>
      </c>
      <c r="F66" s="26">
        <v>3.6</v>
      </c>
      <c r="G66" s="6">
        <v>522</v>
      </c>
      <c r="H66" s="7">
        <v>1.3</v>
      </c>
      <c r="I66" s="7">
        <v>15</v>
      </c>
      <c r="J66" s="26">
        <v>2.4</v>
      </c>
      <c r="K66" s="6">
        <v>216</v>
      </c>
      <c r="L66" s="7">
        <v>16.3</v>
      </c>
      <c r="M66" s="7">
        <v>3.6</v>
      </c>
      <c r="N66" s="7">
        <v>22.8</v>
      </c>
      <c r="O66" s="6">
        <v>559</v>
      </c>
      <c r="P66" s="7">
        <v>9.6999999999999993</v>
      </c>
      <c r="Q66" s="7">
        <v>34</v>
      </c>
      <c r="R66" s="26">
        <v>18.8</v>
      </c>
      <c r="S66" s="6">
        <v>106</v>
      </c>
      <c r="T66" s="7">
        <v>25.2</v>
      </c>
      <c r="U66" s="7">
        <v>8.5</v>
      </c>
      <c r="V66" s="26">
        <v>38.4</v>
      </c>
      <c r="W66" s="6">
        <v>3761</v>
      </c>
      <c r="X66" s="7">
        <v>0.4</v>
      </c>
      <c r="Y66" s="7">
        <v>10.4</v>
      </c>
      <c r="Z66" s="7">
        <v>0.7</v>
      </c>
    </row>
    <row r="68" spans="1:26">
      <c r="A68" s="58" t="s">
        <v>143</v>
      </c>
      <c r="B68" s="58"/>
      <c r="C68" s="58"/>
      <c r="D68" s="58"/>
      <c r="E68" s="58"/>
      <c r="F68" s="58"/>
      <c r="G68" s="58"/>
      <c r="H68" s="58"/>
      <c r="I68" s="58"/>
      <c r="J68" s="58"/>
      <c r="K68" s="58"/>
      <c r="L68" s="58"/>
      <c r="M68" s="58"/>
      <c r="N68" s="58"/>
    </row>
    <row r="69" spans="1:26" ht="13">
      <c r="C69" s="48" t="s">
        <v>409</v>
      </c>
      <c r="D69" s="48" t="s">
        <v>227</v>
      </c>
      <c r="E69" s="48" t="s">
        <v>227</v>
      </c>
      <c r="F69" s="59" t="s">
        <v>227</v>
      </c>
      <c r="G69" s="48" t="s">
        <v>410</v>
      </c>
      <c r="H69" s="48" t="s">
        <v>227</v>
      </c>
      <c r="I69" s="48" t="s">
        <v>227</v>
      </c>
      <c r="J69" s="59" t="s">
        <v>227</v>
      </c>
      <c r="K69" s="48" t="s">
        <v>411</v>
      </c>
      <c r="L69" s="48"/>
      <c r="M69" s="48"/>
      <c r="N69" s="48"/>
      <c r="O69" s="48" t="s">
        <v>412</v>
      </c>
      <c r="P69" s="48" t="s">
        <v>227</v>
      </c>
      <c r="Q69" s="48" t="s">
        <v>227</v>
      </c>
      <c r="R69" s="59" t="s">
        <v>227</v>
      </c>
      <c r="S69" s="48" t="s">
        <v>434</v>
      </c>
      <c r="T69" s="48" t="s">
        <v>227</v>
      </c>
      <c r="U69" s="48" t="s">
        <v>227</v>
      </c>
      <c r="V69" s="59" t="s">
        <v>227</v>
      </c>
      <c r="W69" s="48" t="s">
        <v>435</v>
      </c>
      <c r="X69" s="48"/>
      <c r="Y69" s="48"/>
      <c r="Z69" s="48"/>
    </row>
    <row r="70" spans="1:26">
      <c r="A70" s="49" t="s">
        <v>104</v>
      </c>
      <c r="B70" s="43"/>
      <c r="F70" s="23"/>
      <c r="J70" s="23"/>
      <c r="R70" s="23"/>
      <c r="V70" s="23"/>
    </row>
    <row r="71" spans="1:26" ht="12">
      <c r="B71" s="15" t="s">
        <v>105</v>
      </c>
      <c r="C71" s="3">
        <v>1133</v>
      </c>
      <c r="D71" s="4">
        <v>4.3</v>
      </c>
      <c r="E71" s="9" t="s">
        <v>139</v>
      </c>
      <c r="F71" s="24" t="s">
        <v>139</v>
      </c>
      <c r="G71" s="3">
        <v>113</v>
      </c>
      <c r="H71" s="4">
        <v>14.2</v>
      </c>
      <c r="I71" s="9" t="s">
        <v>139</v>
      </c>
      <c r="J71" s="24" t="s">
        <v>139</v>
      </c>
      <c r="K71" s="3">
        <v>42</v>
      </c>
      <c r="L71" s="4">
        <v>23.9</v>
      </c>
      <c r="M71" s="9" t="s">
        <v>139</v>
      </c>
      <c r="N71" s="9" t="s">
        <v>139</v>
      </c>
      <c r="O71" s="3">
        <v>135</v>
      </c>
      <c r="P71" s="4">
        <v>17.600000000000001</v>
      </c>
      <c r="Q71" s="9" t="s">
        <v>139</v>
      </c>
      <c r="R71" s="24" t="s">
        <v>139</v>
      </c>
      <c r="S71" s="3">
        <v>40</v>
      </c>
      <c r="T71" s="4">
        <v>29.6</v>
      </c>
      <c r="U71" s="9" t="s">
        <v>139</v>
      </c>
      <c r="V71" s="24" t="s">
        <v>139</v>
      </c>
      <c r="W71" s="3">
        <v>1389</v>
      </c>
      <c r="X71" s="4">
        <v>3.9</v>
      </c>
      <c r="Y71" s="9" t="s">
        <v>139</v>
      </c>
      <c r="Z71" s="9" t="s">
        <v>139</v>
      </c>
    </row>
    <row r="72" spans="1:26" ht="12">
      <c r="B72" s="15" t="s">
        <v>106</v>
      </c>
      <c r="C72" s="3">
        <v>259</v>
      </c>
      <c r="D72" s="4">
        <v>10.6</v>
      </c>
      <c r="E72" s="9" t="s">
        <v>139</v>
      </c>
      <c r="F72" s="24" t="s">
        <v>139</v>
      </c>
      <c r="G72" s="3">
        <v>22</v>
      </c>
      <c r="H72" s="4">
        <v>32.9</v>
      </c>
      <c r="I72" s="9" t="s">
        <v>139</v>
      </c>
      <c r="J72" s="24" t="s">
        <v>139</v>
      </c>
      <c r="K72" s="3">
        <v>10</v>
      </c>
      <c r="L72" s="4">
        <v>37.6</v>
      </c>
      <c r="M72" s="9" t="s">
        <v>139</v>
      </c>
      <c r="N72" s="9" t="s">
        <v>139</v>
      </c>
      <c r="O72" s="3">
        <v>62</v>
      </c>
      <c r="P72" s="4">
        <v>22.8</v>
      </c>
      <c r="Q72" s="9" t="s">
        <v>139</v>
      </c>
      <c r="R72" s="24" t="s">
        <v>139</v>
      </c>
      <c r="S72" s="3">
        <v>11</v>
      </c>
      <c r="T72" s="4">
        <v>46.7</v>
      </c>
      <c r="U72" s="9" t="s">
        <v>139</v>
      </c>
      <c r="V72" s="24" t="s">
        <v>139</v>
      </c>
      <c r="W72" s="3">
        <v>346</v>
      </c>
      <c r="X72" s="4">
        <v>8.6999999999999993</v>
      </c>
      <c r="Y72" s="9" t="s">
        <v>139</v>
      </c>
      <c r="Z72" s="9" t="s">
        <v>139</v>
      </c>
    </row>
    <row r="73" spans="1:26" ht="14">
      <c r="B73" s="15" t="s">
        <v>432</v>
      </c>
      <c r="C73" s="3">
        <v>2395</v>
      </c>
      <c r="D73" s="4">
        <v>2.2999999999999998</v>
      </c>
      <c r="E73" s="9" t="s">
        <v>139</v>
      </c>
      <c r="F73" s="24" t="s">
        <v>139</v>
      </c>
      <c r="G73" s="3">
        <v>419</v>
      </c>
      <c r="H73" s="4">
        <v>2.4</v>
      </c>
      <c r="I73" s="9" t="s">
        <v>139</v>
      </c>
      <c r="J73" s="24" t="s">
        <v>139</v>
      </c>
      <c r="K73" s="3">
        <v>183</v>
      </c>
      <c r="L73" s="4">
        <v>16.7</v>
      </c>
      <c r="M73" s="9" t="s">
        <v>139</v>
      </c>
      <c r="N73" s="9" t="s">
        <v>139</v>
      </c>
      <c r="O73" s="3">
        <v>378</v>
      </c>
      <c r="P73" s="4">
        <v>10.6</v>
      </c>
      <c r="Q73" s="9" t="s">
        <v>139</v>
      </c>
      <c r="R73" s="24" t="s">
        <v>139</v>
      </c>
      <c r="S73" s="3">
        <v>96</v>
      </c>
      <c r="T73" s="4">
        <v>22.8</v>
      </c>
      <c r="U73" s="9" t="s">
        <v>139</v>
      </c>
      <c r="V73" s="24" t="s">
        <v>139</v>
      </c>
      <c r="W73" s="3">
        <v>3194</v>
      </c>
      <c r="X73" s="4">
        <v>1</v>
      </c>
      <c r="Y73" s="9" t="s">
        <v>139</v>
      </c>
      <c r="Z73" s="9" t="s">
        <v>139</v>
      </c>
    </row>
    <row r="74" spans="1:26" ht="12">
      <c r="A74" s="8"/>
      <c r="B74" s="20" t="s">
        <v>393</v>
      </c>
      <c r="C74" s="6">
        <v>2418</v>
      </c>
      <c r="D74" s="7">
        <v>2.2999999999999998</v>
      </c>
      <c r="E74" s="11" t="s">
        <v>139</v>
      </c>
      <c r="F74" s="27" t="s">
        <v>139</v>
      </c>
      <c r="G74" s="6">
        <v>422</v>
      </c>
      <c r="H74" s="7">
        <v>2.2999999999999998</v>
      </c>
      <c r="I74" s="11" t="s">
        <v>139</v>
      </c>
      <c r="J74" s="27" t="s">
        <v>139</v>
      </c>
      <c r="K74" s="6">
        <v>186</v>
      </c>
      <c r="L74" s="7">
        <v>16.8</v>
      </c>
      <c r="M74" s="11" t="s">
        <v>139</v>
      </c>
      <c r="N74" s="11" t="s">
        <v>139</v>
      </c>
      <c r="O74" s="6">
        <v>391</v>
      </c>
      <c r="P74" s="7">
        <v>10.6</v>
      </c>
      <c r="Q74" s="11" t="s">
        <v>139</v>
      </c>
      <c r="R74" s="27" t="s">
        <v>139</v>
      </c>
      <c r="S74" s="6">
        <v>96</v>
      </c>
      <c r="T74" s="7">
        <v>22.8</v>
      </c>
      <c r="U74" s="11" t="s">
        <v>139</v>
      </c>
      <c r="V74" s="27" t="s">
        <v>139</v>
      </c>
      <c r="W74" s="6">
        <v>3233</v>
      </c>
      <c r="X74" s="7">
        <v>0.8</v>
      </c>
      <c r="Y74" s="11" t="s">
        <v>139</v>
      </c>
      <c r="Z74" s="11" t="s">
        <v>139</v>
      </c>
    </row>
    <row r="75" spans="1:26" ht="12">
      <c r="B75" s="15" t="s">
        <v>110</v>
      </c>
      <c r="C75" s="3">
        <v>1527</v>
      </c>
      <c r="D75" s="4">
        <v>4.4000000000000004</v>
      </c>
      <c r="E75" s="9" t="s">
        <v>139</v>
      </c>
      <c r="F75" s="24" t="s">
        <v>139</v>
      </c>
      <c r="G75" s="3">
        <v>207</v>
      </c>
      <c r="H75" s="4">
        <v>10.7</v>
      </c>
      <c r="I75" s="9" t="s">
        <v>139</v>
      </c>
      <c r="J75" s="24" t="s">
        <v>139</v>
      </c>
      <c r="K75" s="3">
        <v>76</v>
      </c>
      <c r="L75" s="4">
        <v>33.9</v>
      </c>
      <c r="M75" s="9" t="s">
        <v>139</v>
      </c>
      <c r="N75" s="9" t="s">
        <v>139</v>
      </c>
      <c r="O75" s="3">
        <v>186</v>
      </c>
      <c r="P75" s="4">
        <v>17.7</v>
      </c>
      <c r="Q75" s="9" t="s">
        <v>139</v>
      </c>
      <c r="R75" s="24" t="s">
        <v>139</v>
      </c>
      <c r="S75" s="3">
        <v>55</v>
      </c>
      <c r="T75" s="4">
        <v>23.2</v>
      </c>
      <c r="U75" s="9" t="s">
        <v>139</v>
      </c>
      <c r="V75" s="24" t="s">
        <v>139</v>
      </c>
      <c r="W75" s="3">
        <v>1901</v>
      </c>
      <c r="X75" s="4">
        <v>4.3</v>
      </c>
      <c r="Y75" s="9" t="s">
        <v>139</v>
      </c>
      <c r="Z75" s="9" t="s">
        <v>139</v>
      </c>
    </row>
    <row r="76" spans="1:26" ht="12">
      <c r="B76" s="15" t="s">
        <v>120</v>
      </c>
      <c r="C76" s="3">
        <v>1404</v>
      </c>
      <c r="D76" s="4">
        <v>4.2</v>
      </c>
      <c r="E76" s="9" t="s">
        <v>139</v>
      </c>
      <c r="F76" s="24" t="s">
        <v>139</v>
      </c>
      <c r="G76" s="3">
        <v>242</v>
      </c>
      <c r="H76" s="4">
        <v>7</v>
      </c>
      <c r="I76" s="9" t="s">
        <v>139</v>
      </c>
      <c r="J76" s="24" t="s">
        <v>139</v>
      </c>
      <c r="K76" s="3">
        <v>111</v>
      </c>
      <c r="L76" s="4">
        <v>19.3</v>
      </c>
      <c r="M76" s="9" t="s">
        <v>139</v>
      </c>
      <c r="N76" s="9" t="s">
        <v>139</v>
      </c>
      <c r="O76" s="3">
        <v>225</v>
      </c>
      <c r="P76" s="4">
        <v>13.4</v>
      </c>
      <c r="Q76" s="9" t="s">
        <v>139</v>
      </c>
      <c r="R76" s="24" t="s">
        <v>139</v>
      </c>
      <c r="S76" s="3">
        <v>53</v>
      </c>
      <c r="T76" s="4">
        <v>28.1</v>
      </c>
      <c r="U76" s="9" t="s">
        <v>139</v>
      </c>
      <c r="V76" s="24" t="s">
        <v>139</v>
      </c>
      <c r="W76" s="3">
        <v>1858</v>
      </c>
      <c r="X76" s="4">
        <v>2.9</v>
      </c>
      <c r="Y76" s="9" t="s">
        <v>139</v>
      </c>
      <c r="Z76" s="9" t="s">
        <v>139</v>
      </c>
    </row>
    <row r="77" spans="1:26" ht="26">
      <c r="B77" s="15" t="s">
        <v>433</v>
      </c>
      <c r="C77" s="3">
        <v>854</v>
      </c>
      <c r="D77" s="4">
        <v>4.9000000000000004</v>
      </c>
      <c r="E77" s="9" t="s">
        <v>139</v>
      </c>
      <c r="F77" s="24" t="s">
        <v>139</v>
      </c>
      <c r="G77" s="3">
        <v>69</v>
      </c>
      <c r="H77" s="4">
        <v>18.2</v>
      </c>
      <c r="I77" s="9" t="s">
        <v>139</v>
      </c>
      <c r="J77" s="24" t="s">
        <v>139</v>
      </c>
      <c r="K77" s="3">
        <v>23</v>
      </c>
      <c r="L77" s="4">
        <v>36</v>
      </c>
      <c r="M77" s="9" t="s">
        <v>139</v>
      </c>
      <c r="N77" s="9" t="s">
        <v>139</v>
      </c>
      <c r="O77" s="3">
        <v>81</v>
      </c>
      <c r="P77" s="4">
        <v>20.8</v>
      </c>
      <c r="Q77" s="9" t="s">
        <v>139</v>
      </c>
      <c r="R77" s="24" t="s">
        <v>139</v>
      </c>
      <c r="S77" s="3">
        <v>28</v>
      </c>
      <c r="T77" s="4">
        <v>37.299999999999997</v>
      </c>
      <c r="U77" s="9" t="s">
        <v>139</v>
      </c>
      <c r="V77" s="24" t="s">
        <v>139</v>
      </c>
      <c r="W77" s="3">
        <v>995</v>
      </c>
      <c r="X77" s="4">
        <v>4.3</v>
      </c>
      <c r="Y77" s="9" t="s">
        <v>139</v>
      </c>
      <c r="Z77" s="9" t="s">
        <v>139</v>
      </c>
    </row>
    <row r="78" spans="1:26" ht="12">
      <c r="A78" s="8"/>
      <c r="B78" s="20" t="s">
        <v>163</v>
      </c>
      <c r="C78" s="6">
        <v>2189</v>
      </c>
      <c r="D78" s="7">
        <v>2.5</v>
      </c>
      <c r="E78" s="11" t="s">
        <v>139</v>
      </c>
      <c r="F78" s="27" t="s">
        <v>139</v>
      </c>
      <c r="G78" s="6">
        <v>341</v>
      </c>
      <c r="H78" s="7">
        <v>4.7</v>
      </c>
      <c r="I78" s="11" t="s">
        <v>139</v>
      </c>
      <c r="J78" s="27" t="s">
        <v>139</v>
      </c>
      <c r="K78" s="6">
        <v>145</v>
      </c>
      <c r="L78" s="7">
        <v>20.100000000000001</v>
      </c>
      <c r="M78" s="11" t="s">
        <v>139</v>
      </c>
      <c r="N78" s="11" t="s">
        <v>139</v>
      </c>
      <c r="O78" s="6">
        <v>318</v>
      </c>
      <c r="P78" s="7">
        <v>12</v>
      </c>
      <c r="Q78" s="11" t="s">
        <v>139</v>
      </c>
      <c r="R78" s="27" t="s">
        <v>139</v>
      </c>
      <c r="S78" s="6">
        <v>81</v>
      </c>
      <c r="T78" s="7">
        <v>23.3</v>
      </c>
      <c r="U78" s="11" t="s">
        <v>139</v>
      </c>
      <c r="V78" s="27" t="s">
        <v>139</v>
      </c>
      <c r="W78" s="6">
        <v>2830</v>
      </c>
      <c r="X78" s="7">
        <v>1.6</v>
      </c>
      <c r="Y78" s="11" t="s">
        <v>139</v>
      </c>
      <c r="Z78" s="11" t="s">
        <v>139</v>
      </c>
    </row>
    <row r="79" spans="1:26">
      <c r="A79" s="49" t="s">
        <v>164</v>
      </c>
      <c r="B79" s="50"/>
      <c r="C79" s="6">
        <v>2524</v>
      </c>
      <c r="D79" s="7">
        <v>2.2000000000000002</v>
      </c>
      <c r="E79" s="11" t="s">
        <v>139</v>
      </c>
      <c r="F79" s="27" t="s">
        <v>139</v>
      </c>
      <c r="G79" s="6">
        <v>449</v>
      </c>
      <c r="H79" s="7">
        <v>2.1</v>
      </c>
      <c r="I79" s="11" t="s">
        <v>139</v>
      </c>
      <c r="J79" s="27" t="s">
        <v>139</v>
      </c>
      <c r="K79" s="6">
        <v>205</v>
      </c>
      <c r="L79" s="7">
        <v>16.600000000000001</v>
      </c>
      <c r="M79" s="11" t="s">
        <v>139</v>
      </c>
      <c r="N79" s="11" t="s">
        <v>139</v>
      </c>
      <c r="O79" s="6">
        <v>413</v>
      </c>
      <c r="P79" s="7">
        <v>10.6</v>
      </c>
      <c r="Q79" s="11" t="s">
        <v>139</v>
      </c>
      <c r="R79" s="27" t="s">
        <v>139</v>
      </c>
      <c r="S79" s="6">
        <v>98</v>
      </c>
      <c r="T79" s="7">
        <v>22.6</v>
      </c>
      <c r="U79" s="11" t="s">
        <v>139</v>
      </c>
      <c r="V79" s="27" t="s">
        <v>139</v>
      </c>
      <c r="W79" s="6">
        <v>3387</v>
      </c>
      <c r="X79" s="7">
        <v>0.7</v>
      </c>
      <c r="Y79" s="11" t="s">
        <v>139</v>
      </c>
      <c r="Z79" s="11" t="s">
        <v>139</v>
      </c>
    </row>
    <row r="80" spans="1:26">
      <c r="A80" s="49" t="s">
        <v>124</v>
      </c>
      <c r="B80" s="43"/>
      <c r="F80" s="23"/>
      <c r="J80" s="23"/>
      <c r="R80" s="23"/>
      <c r="V80" s="23"/>
    </row>
    <row r="81" spans="1:26" ht="24">
      <c r="B81" s="15" t="s">
        <v>125</v>
      </c>
      <c r="C81" s="3">
        <v>614</v>
      </c>
      <c r="D81" s="4">
        <v>6.4</v>
      </c>
      <c r="E81" s="9" t="s">
        <v>139</v>
      </c>
      <c r="F81" s="24" t="s">
        <v>139</v>
      </c>
      <c r="G81" s="3">
        <v>80</v>
      </c>
      <c r="H81" s="4">
        <v>20.399999999999999</v>
      </c>
      <c r="I81" s="9" t="s">
        <v>139</v>
      </c>
      <c r="J81" s="24" t="s">
        <v>139</v>
      </c>
      <c r="K81" s="3">
        <v>26</v>
      </c>
      <c r="L81" s="4">
        <v>34.6</v>
      </c>
      <c r="M81" s="9" t="s">
        <v>139</v>
      </c>
      <c r="N81" s="9" t="s">
        <v>139</v>
      </c>
      <c r="O81" s="3">
        <v>96</v>
      </c>
      <c r="P81" s="4">
        <v>20.9</v>
      </c>
      <c r="Q81" s="9" t="s">
        <v>139</v>
      </c>
      <c r="R81" s="24" t="s">
        <v>139</v>
      </c>
      <c r="S81" s="3">
        <v>19</v>
      </c>
      <c r="T81" s="4">
        <v>36.5</v>
      </c>
      <c r="U81" s="9" t="s">
        <v>139</v>
      </c>
      <c r="V81" s="24" t="s">
        <v>139</v>
      </c>
      <c r="W81" s="3">
        <v>780</v>
      </c>
      <c r="X81" s="4">
        <v>6</v>
      </c>
      <c r="Y81" s="9" t="s">
        <v>139</v>
      </c>
      <c r="Z81" s="9" t="s">
        <v>139</v>
      </c>
    </row>
    <row r="82" spans="1:26" ht="12">
      <c r="B82" s="15" t="s">
        <v>126</v>
      </c>
      <c r="C82" s="3">
        <v>159</v>
      </c>
      <c r="D82" s="4">
        <v>14.7</v>
      </c>
      <c r="E82" s="9" t="s">
        <v>139</v>
      </c>
      <c r="F82" s="24" t="s">
        <v>139</v>
      </c>
      <c r="G82" s="3">
        <v>15</v>
      </c>
      <c r="H82" s="4">
        <v>45.9</v>
      </c>
      <c r="I82" s="9" t="s">
        <v>139</v>
      </c>
      <c r="J82" s="24" t="s">
        <v>139</v>
      </c>
      <c r="K82" s="3">
        <v>3</v>
      </c>
      <c r="L82" s="4">
        <v>59.3</v>
      </c>
      <c r="M82" s="9" t="s">
        <v>139</v>
      </c>
      <c r="N82" s="9" t="s">
        <v>139</v>
      </c>
      <c r="O82" s="3">
        <v>30</v>
      </c>
      <c r="P82" s="4">
        <v>37.299999999999997</v>
      </c>
      <c r="Q82" s="9" t="s">
        <v>139</v>
      </c>
      <c r="R82" s="24" t="s">
        <v>139</v>
      </c>
      <c r="S82" s="3">
        <v>7</v>
      </c>
      <c r="T82" s="4">
        <v>60.1</v>
      </c>
      <c r="U82" s="9" t="s">
        <v>139</v>
      </c>
      <c r="V82" s="24" t="s">
        <v>139</v>
      </c>
      <c r="W82" s="3">
        <v>203</v>
      </c>
      <c r="X82" s="4">
        <v>13.3</v>
      </c>
      <c r="Y82" s="9" t="s">
        <v>139</v>
      </c>
      <c r="Z82" s="9" t="s">
        <v>139</v>
      </c>
    </row>
    <row r="83" spans="1:26" ht="12">
      <c r="B83" s="15" t="s">
        <v>128</v>
      </c>
      <c r="C83" s="3">
        <v>307</v>
      </c>
      <c r="D83" s="4">
        <v>9</v>
      </c>
      <c r="E83" s="9" t="s">
        <v>139</v>
      </c>
      <c r="F83" s="24" t="s">
        <v>139</v>
      </c>
      <c r="G83" s="3">
        <v>91</v>
      </c>
      <c r="H83" s="4">
        <v>17.5</v>
      </c>
      <c r="I83" s="9" t="s">
        <v>139</v>
      </c>
      <c r="J83" s="24" t="s">
        <v>139</v>
      </c>
      <c r="K83" s="3">
        <v>41</v>
      </c>
      <c r="L83" s="4">
        <v>26.4</v>
      </c>
      <c r="M83" s="9" t="s">
        <v>139</v>
      </c>
      <c r="N83" s="9" t="s">
        <v>139</v>
      </c>
      <c r="O83" s="3">
        <v>67</v>
      </c>
      <c r="P83" s="4">
        <v>20.399999999999999</v>
      </c>
      <c r="Q83" s="9" t="s">
        <v>139</v>
      </c>
      <c r="R83" s="24" t="s">
        <v>139</v>
      </c>
      <c r="S83" s="3">
        <v>17</v>
      </c>
      <c r="T83" s="4">
        <v>43.7</v>
      </c>
      <c r="U83" s="9" t="s">
        <v>139</v>
      </c>
      <c r="V83" s="24" t="s">
        <v>139</v>
      </c>
      <c r="W83" s="3">
        <v>453</v>
      </c>
      <c r="X83" s="4">
        <v>7</v>
      </c>
      <c r="Y83" s="9" t="s">
        <v>139</v>
      </c>
      <c r="Z83" s="9" t="s">
        <v>139</v>
      </c>
    </row>
    <row r="84" spans="1:26" ht="14">
      <c r="B84" s="15" t="s">
        <v>129</v>
      </c>
      <c r="C84" s="3">
        <v>866</v>
      </c>
      <c r="D84" s="4">
        <v>5.6</v>
      </c>
      <c r="E84" s="9" t="s">
        <v>139</v>
      </c>
      <c r="F84" s="24" t="s">
        <v>139</v>
      </c>
      <c r="G84" s="3">
        <v>199</v>
      </c>
      <c r="H84" s="4">
        <v>8.1999999999999993</v>
      </c>
      <c r="I84" s="9" t="s">
        <v>139</v>
      </c>
      <c r="J84" s="24" t="s">
        <v>139</v>
      </c>
      <c r="K84" s="3">
        <v>76</v>
      </c>
      <c r="L84" s="4">
        <v>23.3</v>
      </c>
      <c r="M84" s="9" t="s">
        <v>139</v>
      </c>
      <c r="N84" s="9" t="s">
        <v>139</v>
      </c>
      <c r="O84" s="3">
        <v>94</v>
      </c>
      <c r="P84" s="4">
        <v>22.5</v>
      </c>
      <c r="Q84" s="9" t="s">
        <v>139</v>
      </c>
      <c r="R84" s="24" t="s">
        <v>139</v>
      </c>
      <c r="S84" s="3">
        <v>32</v>
      </c>
      <c r="T84" s="4">
        <v>28.4</v>
      </c>
      <c r="U84" s="9" t="s">
        <v>139</v>
      </c>
      <c r="V84" s="24" t="s">
        <v>139</v>
      </c>
      <c r="W84" s="3">
        <v>1136</v>
      </c>
      <c r="X84" s="4">
        <v>5.3</v>
      </c>
      <c r="Y84" s="9" t="s">
        <v>139</v>
      </c>
      <c r="Z84" s="9" t="s">
        <v>139</v>
      </c>
    </row>
    <row r="85" spans="1:26">
      <c r="A85" s="49" t="s">
        <v>165</v>
      </c>
      <c r="B85" s="50"/>
      <c r="C85" s="6">
        <v>1416</v>
      </c>
      <c r="D85" s="7">
        <v>3.7</v>
      </c>
      <c r="E85" s="11" t="s">
        <v>139</v>
      </c>
      <c r="F85" s="27" t="s">
        <v>139</v>
      </c>
      <c r="G85" s="6">
        <v>275</v>
      </c>
      <c r="H85" s="7">
        <v>6.3</v>
      </c>
      <c r="I85" s="11" t="s">
        <v>139</v>
      </c>
      <c r="J85" s="27" t="s">
        <v>139</v>
      </c>
      <c r="K85" s="6">
        <v>116</v>
      </c>
      <c r="L85" s="7">
        <v>19.600000000000001</v>
      </c>
      <c r="M85" s="11" t="s">
        <v>139</v>
      </c>
      <c r="N85" s="11" t="s">
        <v>139</v>
      </c>
      <c r="O85" s="6">
        <v>220</v>
      </c>
      <c r="P85" s="7">
        <v>14.7</v>
      </c>
      <c r="Q85" s="11" t="s">
        <v>139</v>
      </c>
      <c r="R85" s="27" t="s">
        <v>139</v>
      </c>
      <c r="S85" s="6">
        <v>55</v>
      </c>
      <c r="T85" s="7">
        <v>27.8</v>
      </c>
      <c r="U85" s="11" t="s">
        <v>139</v>
      </c>
      <c r="V85" s="27" t="s">
        <v>139</v>
      </c>
      <c r="W85" s="6">
        <v>1891</v>
      </c>
      <c r="X85" s="7">
        <v>2.7</v>
      </c>
      <c r="Y85" s="11" t="s">
        <v>139</v>
      </c>
      <c r="Z85" s="11" t="s">
        <v>139</v>
      </c>
    </row>
    <row r="86" spans="1:26">
      <c r="A86" s="49" t="s">
        <v>166</v>
      </c>
      <c r="B86" s="50"/>
      <c r="C86" s="6">
        <v>2532</v>
      </c>
      <c r="D86" s="7">
        <v>2.2000000000000002</v>
      </c>
      <c r="E86" s="11" t="s">
        <v>139</v>
      </c>
      <c r="F86" s="27" t="s">
        <v>139</v>
      </c>
      <c r="G86" s="6">
        <v>454</v>
      </c>
      <c r="H86" s="7">
        <v>2</v>
      </c>
      <c r="I86" s="11" t="s">
        <v>139</v>
      </c>
      <c r="J86" s="27" t="s">
        <v>139</v>
      </c>
      <c r="K86" s="6">
        <v>209</v>
      </c>
      <c r="L86" s="7">
        <v>16.600000000000001</v>
      </c>
      <c r="M86" s="11" t="s">
        <v>139</v>
      </c>
      <c r="N86" s="11" t="s">
        <v>139</v>
      </c>
      <c r="O86" s="16">
        <v>417</v>
      </c>
      <c r="P86" s="17">
        <v>10.6</v>
      </c>
      <c r="Q86" s="18" t="s">
        <v>139</v>
      </c>
      <c r="R86" s="28" t="s">
        <v>139</v>
      </c>
      <c r="S86" s="16">
        <v>98</v>
      </c>
      <c r="T86" s="17">
        <v>22.6</v>
      </c>
      <c r="U86" s="18" t="s">
        <v>139</v>
      </c>
      <c r="V86" s="28" t="s">
        <v>139</v>
      </c>
      <c r="W86" s="16">
        <v>3407</v>
      </c>
      <c r="X86" s="17">
        <v>0.6</v>
      </c>
      <c r="Y86" s="18" t="s">
        <v>139</v>
      </c>
      <c r="Z86" s="18" t="s">
        <v>139</v>
      </c>
    </row>
    <row r="88" spans="1:26" ht="12.75" customHeight="1">
      <c r="A88" s="53" t="s">
        <v>418</v>
      </c>
      <c r="B88" s="43"/>
      <c r="C88" s="43"/>
      <c r="D88" s="43"/>
      <c r="E88" s="43"/>
      <c r="F88" s="43"/>
      <c r="G88" s="43"/>
      <c r="H88" s="43"/>
      <c r="I88" s="43"/>
      <c r="J88" s="43"/>
      <c r="K88" s="43"/>
      <c r="L88" s="43"/>
      <c r="M88" s="43"/>
      <c r="N88" s="43"/>
    </row>
    <row r="89" spans="1:26" ht="12.75" customHeight="1">
      <c r="A89" s="53" t="s">
        <v>436</v>
      </c>
      <c r="B89" s="43"/>
      <c r="C89" s="43"/>
      <c r="D89" s="43"/>
      <c r="E89" s="43"/>
      <c r="F89" s="43"/>
      <c r="G89" s="43"/>
      <c r="H89" s="43"/>
      <c r="I89" s="43"/>
      <c r="J89" s="43"/>
      <c r="K89" s="43"/>
      <c r="L89" s="43"/>
      <c r="M89" s="43"/>
      <c r="N89" s="43"/>
    </row>
    <row r="90" spans="1:26" ht="12.75" customHeight="1">
      <c r="A90" s="53" t="s">
        <v>444</v>
      </c>
      <c r="B90" s="43"/>
      <c r="C90" s="43"/>
      <c r="D90" s="43"/>
      <c r="E90" s="43"/>
      <c r="F90" s="43"/>
      <c r="G90" s="43"/>
      <c r="H90" s="43"/>
      <c r="I90" s="43"/>
      <c r="J90" s="43"/>
      <c r="K90" s="43"/>
      <c r="L90" s="43"/>
      <c r="M90" s="43"/>
      <c r="N90" s="43"/>
    </row>
    <row r="91" spans="1:26" ht="12.75" customHeight="1">
      <c r="A91" s="53" t="s">
        <v>438</v>
      </c>
      <c r="B91" s="43"/>
      <c r="C91" s="43"/>
      <c r="D91" s="43"/>
      <c r="E91" s="43"/>
      <c r="F91" s="43"/>
      <c r="G91" s="43"/>
      <c r="H91" s="43"/>
      <c r="I91" s="43"/>
      <c r="J91" s="43"/>
      <c r="K91" s="43"/>
      <c r="L91" s="43"/>
      <c r="M91" s="43"/>
      <c r="N91" s="43"/>
    </row>
    <row r="92" spans="1:26" ht="12.75" customHeight="1">
      <c r="A92" s="53" t="s">
        <v>439</v>
      </c>
      <c r="B92" s="43"/>
      <c r="C92" s="43"/>
      <c r="D92" s="43"/>
      <c r="E92" s="43"/>
      <c r="F92" s="43"/>
      <c r="G92" s="43"/>
      <c r="H92" s="43"/>
      <c r="I92" s="43"/>
      <c r="J92" s="43"/>
      <c r="K92" s="43"/>
      <c r="L92" s="43"/>
      <c r="M92" s="43"/>
      <c r="N92" s="43"/>
    </row>
    <row r="93" spans="1:26" ht="12.75" customHeight="1">
      <c r="A93" s="53" t="s">
        <v>440</v>
      </c>
      <c r="B93" s="43"/>
      <c r="C93" s="43"/>
      <c r="D93" s="43"/>
      <c r="E93" s="43"/>
      <c r="F93" s="43"/>
      <c r="G93" s="43"/>
      <c r="H93" s="43"/>
      <c r="I93" s="43"/>
      <c r="J93" s="43"/>
      <c r="K93" s="43"/>
      <c r="L93" s="43"/>
      <c r="M93" s="43"/>
      <c r="N93" s="43"/>
    </row>
    <row r="94" spans="1:26" ht="12.75" customHeight="1">
      <c r="A94" s="53" t="s">
        <v>441</v>
      </c>
      <c r="B94" s="43"/>
      <c r="C94" s="43"/>
      <c r="D94" s="43"/>
      <c r="E94" s="43"/>
      <c r="F94" s="43"/>
      <c r="G94" s="43"/>
      <c r="H94" s="43"/>
      <c r="I94" s="43"/>
      <c r="J94" s="43"/>
      <c r="K94" s="43"/>
      <c r="L94" s="43"/>
      <c r="M94" s="43"/>
      <c r="N94" s="43"/>
    </row>
    <row r="95" spans="1:26" ht="12.75" customHeight="1">
      <c r="A95" s="53" t="s">
        <v>442</v>
      </c>
      <c r="B95" s="43"/>
      <c r="C95" s="43"/>
      <c r="D95" s="43"/>
      <c r="E95" s="43"/>
      <c r="F95" s="43"/>
      <c r="G95" s="43"/>
      <c r="H95" s="43"/>
      <c r="I95" s="43"/>
      <c r="J95" s="43"/>
      <c r="K95" s="43"/>
      <c r="L95" s="43"/>
      <c r="M95" s="43"/>
      <c r="N95" s="43"/>
    </row>
    <row r="96" spans="1:26" ht="12.75" customHeight="1">
      <c r="A96" s="53" t="s">
        <v>443</v>
      </c>
      <c r="B96" s="43"/>
      <c r="C96" s="43"/>
      <c r="D96" s="43"/>
      <c r="E96" s="43"/>
      <c r="F96" s="43"/>
      <c r="G96" s="43"/>
      <c r="H96" s="43"/>
      <c r="I96" s="43"/>
      <c r="J96" s="43"/>
      <c r="K96" s="43"/>
      <c r="L96" s="43"/>
      <c r="M96" s="43"/>
      <c r="N96" s="43"/>
    </row>
    <row r="97" spans="1:14" ht="12.75" customHeight="1">
      <c r="A97" s="49" t="s">
        <v>152</v>
      </c>
      <c r="B97" s="43"/>
      <c r="C97" s="43"/>
      <c r="D97" s="43"/>
      <c r="E97" s="43"/>
      <c r="F97" s="43"/>
      <c r="G97" s="43"/>
      <c r="H97" s="43"/>
      <c r="I97" s="43"/>
      <c r="J97" s="43"/>
      <c r="K97" s="43"/>
      <c r="L97" s="43"/>
      <c r="M97" s="43"/>
      <c r="N97" s="43"/>
    </row>
    <row r="98" spans="1:14" ht="12.75" customHeight="1">
      <c r="A98" s="53" t="s">
        <v>153</v>
      </c>
      <c r="B98" s="43"/>
      <c r="C98" s="43"/>
      <c r="D98" s="43"/>
      <c r="E98" s="43"/>
      <c r="F98" s="43"/>
      <c r="G98" s="43"/>
      <c r="H98" s="43"/>
      <c r="I98" s="43"/>
      <c r="J98" s="43"/>
      <c r="K98" s="43"/>
      <c r="L98" s="43"/>
      <c r="M98" s="43"/>
      <c r="N98" s="43"/>
    </row>
    <row r="99" spans="1:14" ht="12.75" customHeight="1">
      <c r="A99" s="53" t="s">
        <v>154</v>
      </c>
      <c r="B99" s="43"/>
      <c r="C99" s="43"/>
      <c r="D99" s="43"/>
      <c r="E99" s="43"/>
      <c r="F99" s="43"/>
      <c r="G99" s="43"/>
      <c r="H99" s="43"/>
      <c r="I99" s="43"/>
      <c r="J99" s="43"/>
      <c r="K99" s="43"/>
      <c r="L99" s="43"/>
      <c r="M99" s="43"/>
      <c r="N99" s="43"/>
    </row>
    <row r="100" spans="1:14" ht="12.75" customHeight="1">
      <c r="A100" s="49" t="s">
        <v>156</v>
      </c>
      <c r="B100" s="43"/>
      <c r="C100" s="43"/>
      <c r="D100" s="43"/>
      <c r="E100" s="43"/>
      <c r="F100" s="43"/>
      <c r="G100" s="43"/>
      <c r="H100" s="43"/>
      <c r="I100" s="43"/>
      <c r="J100" s="43"/>
      <c r="K100" s="43"/>
      <c r="L100" s="43"/>
      <c r="M100" s="43"/>
      <c r="N100" s="43"/>
    </row>
  </sheetData>
  <mergeCells count="68">
    <mergeCell ref="A100:N100"/>
    <mergeCell ref="A95:N95"/>
    <mergeCell ref="A96:N96"/>
    <mergeCell ref="A97:N97"/>
    <mergeCell ref="A98:N98"/>
    <mergeCell ref="A99:N99"/>
    <mergeCell ref="A90:N90"/>
    <mergeCell ref="A91:N91"/>
    <mergeCell ref="A92:N92"/>
    <mergeCell ref="A93:N93"/>
    <mergeCell ref="A94:N94"/>
    <mergeCell ref="A88:N88"/>
    <mergeCell ref="A89:N89"/>
    <mergeCell ref="O69:R69"/>
    <mergeCell ref="S69:V69"/>
    <mergeCell ref="W69:Z69"/>
    <mergeCell ref="A70:B70"/>
    <mergeCell ref="A79:B79"/>
    <mergeCell ref="A80:B80"/>
    <mergeCell ref="A85:B85"/>
    <mergeCell ref="A86:B86"/>
    <mergeCell ref="A68:N68"/>
    <mergeCell ref="C69:F69"/>
    <mergeCell ref="G69:J69"/>
    <mergeCell ref="K69:N69"/>
    <mergeCell ref="O49:R49"/>
    <mergeCell ref="S49:V49"/>
    <mergeCell ref="W49:Z49"/>
    <mergeCell ref="A50:B50"/>
    <mergeCell ref="A59:B59"/>
    <mergeCell ref="A60:B60"/>
    <mergeCell ref="A65:B65"/>
    <mergeCell ref="A66:B66"/>
    <mergeCell ref="A48:N48"/>
    <mergeCell ref="C49:F49"/>
    <mergeCell ref="G49:J49"/>
    <mergeCell ref="K49:N49"/>
    <mergeCell ref="O29:R29"/>
    <mergeCell ref="S29:V29"/>
    <mergeCell ref="W29:Z29"/>
    <mergeCell ref="A30:B30"/>
    <mergeCell ref="A39:B39"/>
    <mergeCell ref="A40:B40"/>
    <mergeCell ref="A45:B45"/>
    <mergeCell ref="A46:B46"/>
    <mergeCell ref="A28:N28"/>
    <mergeCell ref="C29:F29"/>
    <mergeCell ref="G29:J29"/>
    <mergeCell ref="K29:N29"/>
    <mergeCell ref="O9:R9"/>
    <mergeCell ref="S9:V9"/>
    <mergeCell ref="W9:Z9"/>
    <mergeCell ref="A10:B10"/>
    <mergeCell ref="A19:B19"/>
    <mergeCell ref="A20:B20"/>
    <mergeCell ref="A25:B25"/>
    <mergeCell ref="A26:B26"/>
    <mergeCell ref="A6:B7"/>
    <mergeCell ref="C6:N6"/>
    <mergeCell ref="A8:N8"/>
    <mergeCell ref="C9:F9"/>
    <mergeCell ref="G9:J9"/>
    <mergeCell ref="K9:N9"/>
    <mergeCell ref="A1:N1"/>
    <mergeCell ref="A2:N2"/>
    <mergeCell ref="A3:N3"/>
    <mergeCell ref="A4:N4"/>
    <mergeCell ref="A5:N5"/>
  </mergeCells>
  <pageMargins left="0.7" right="0.7" top="0.75" bottom="0.75" header="0.3" footer="0.3"/>
  <pageSetup paperSize="9" orientation="portrait" horizontalDpi="300" verticalDpi="300"/>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R92"/>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18" ht="12.75" customHeight="1">
      <c r="A1" s="42" t="s">
        <v>58</v>
      </c>
      <c r="B1" s="43"/>
      <c r="C1" s="43"/>
      <c r="D1" s="43"/>
      <c r="E1" s="43"/>
      <c r="F1" s="43"/>
      <c r="G1" s="43"/>
      <c r="H1" s="43"/>
      <c r="I1" s="43"/>
      <c r="J1" s="43"/>
      <c r="K1" s="43"/>
      <c r="L1" s="43"/>
      <c r="M1" s="43"/>
      <c r="N1" s="43"/>
      <c r="O1" s="43"/>
      <c r="P1" s="43"/>
      <c r="Q1" s="43"/>
      <c r="R1" s="43"/>
    </row>
    <row r="2" spans="1:18" ht="12.75" customHeight="1">
      <c r="A2" s="44" t="s">
        <v>383</v>
      </c>
      <c r="B2" s="43"/>
      <c r="C2" s="43"/>
      <c r="D2" s="43"/>
      <c r="E2" s="43"/>
      <c r="F2" s="43"/>
      <c r="G2" s="43"/>
      <c r="H2" s="43"/>
      <c r="I2" s="43"/>
      <c r="J2" s="43"/>
      <c r="K2" s="43"/>
      <c r="L2" s="43"/>
      <c r="M2" s="43"/>
      <c r="N2" s="43"/>
      <c r="O2" s="43"/>
      <c r="P2" s="43"/>
      <c r="Q2" s="43"/>
      <c r="R2" s="43"/>
    </row>
    <row r="3" spans="1:18" ht="12.75" customHeight="1">
      <c r="A3" s="42" t="s">
        <v>445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385</v>
      </c>
      <c r="B5" s="43"/>
      <c r="C5" s="43"/>
      <c r="D5" s="43"/>
      <c r="E5" s="43"/>
      <c r="F5" s="43"/>
      <c r="G5" s="43"/>
      <c r="H5" s="43"/>
      <c r="I5" s="43"/>
      <c r="J5" s="43"/>
      <c r="K5" s="43"/>
      <c r="L5" s="43"/>
      <c r="M5" s="43"/>
      <c r="N5" s="43"/>
      <c r="O5" s="43"/>
      <c r="P5" s="43"/>
      <c r="Q5" s="43"/>
      <c r="R5" s="43"/>
    </row>
    <row r="6" spans="1:18">
      <c r="A6" s="46" t="s">
        <v>429</v>
      </c>
      <c r="B6" s="46" t="s">
        <v>92</v>
      </c>
      <c r="C6" s="47" t="s">
        <v>446</v>
      </c>
      <c r="D6" s="47" t="s">
        <v>227</v>
      </c>
      <c r="E6" s="47" t="s">
        <v>227</v>
      </c>
      <c r="F6" s="47" t="s">
        <v>227</v>
      </c>
      <c r="G6" s="47" t="s">
        <v>447</v>
      </c>
      <c r="H6" s="47" t="s">
        <v>227</v>
      </c>
      <c r="I6" s="47" t="s">
        <v>227</v>
      </c>
      <c r="J6" s="47" t="s">
        <v>227</v>
      </c>
      <c r="K6" s="47" t="s">
        <v>448</v>
      </c>
      <c r="L6" s="47" t="s">
        <v>227</v>
      </c>
      <c r="M6" s="47" t="s">
        <v>227</v>
      </c>
      <c r="N6" s="47" t="s">
        <v>227</v>
      </c>
      <c r="O6" s="47" t="s">
        <v>95</v>
      </c>
      <c r="P6" s="47"/>
      <c r="Q6" s="47"/>
      <c r="R6" s="47"/>
    </row>
    <row r="7" spans="1:18" ht="48">
      <c r="A7" s="46" t="s">
        <v>92</v>
      </c>
      <c r="B7" s="46" t="s">
        <v>92</v>
      </c>
      <c r="C7" s="1" t="s">
        <v>320</v>
      </c>
      <c r="D7" s="1" t="s">
        <v>98</v>
      </c>
      <c r="E7" s="1" t="s">
        <v>431</v>
      </c>
      <c r="F7" s="1" t="s">
        <v>100</v>
      </c>
      <c r="G7" s="1" t="s">
        <v>320</v>
      </c>
      <c r="H7" s="1" t="s">
        <v>98</v>
      </c>
      <c r="I7" s="1" t="s">
        <v>431</v>
      </c>
      <c r="J7" s="1" t="s">
        <v>100</v>
      </c>
      <c r="K7" s="1" t="s">
        <v>320</v>
      </c>
      <c r="L7" s="1" t="s">
        <v>98</v>
      </c>
      <c r="M7" s="1" t="s">
        <v>431</v>
      </c>
      <c r="N7" s="1" t="s">
        <v>100</v>
      </c>
      <c r="O7" s="1" t="s">
        <v>320</v>
      </c>
      <c r="P7" s="1" t="s">
        <v>98</v>
      </c>
      <c r="Q7" s="1" t="s">
        <v>431</v>
      </c>
      <c r="R7" s="1" t="s">
        <v>100</v>
      </c>
    </row>
    <row r="8" spans="1:18">
      <c r="A8" s="48" t="s">
        <v>103</v>
      </c>
      <c r="B8" s="48"/>
      <c r="C8" s="48"/>
      <c r="D8" s="48"/>
      <c r="E8" s="48"/>
      <c r="F8" s="48"/>
      <c r="G8" s="48"/>
      <c r="H8" s="48"/>
      <c r="I8" s="48"/>
      <c r="J8" s="48"/>
      <c r="K8" s="48"/>
      <c r="L8" s="48"/>
      <c r="M8" s="48"/>
      <c r="N8" s="48"/>
      <c r="O8" s="48"/>
      <c r="P8" s="48"/>
      <c r="Q8" s="48"/>
      <c r="R8" s="48"/>
    </row>
    <row r="9" spans="1:18">
      <c r="A9" s="49" t="s">
        <v>104</v>
      </c>
      <c r="B9" s="43"/>
      <c r="F9" s="23"/>
      <c r="J9" s="23"/>
      <c r="N9" s="23"/>
    </row>
    <row r="10" spans="1:18" ht="12">
      <c r="B10" s="15" t="s">
        <v>105</v>
      </c>
      <c r="C10" s="3">
        <v>0</v>
      </c>
      <c r="D10" s="9" t="s">
        <v>139</v>
      </c>
      <c r="E10" s="9" t="s">
        <v>139</v>
      </c>
      <c r="F10" s="24" t="s">
        <v>139</v>
      </c>
      <c r="G10" s="3">
        <v>0</v>
      </c>
      <c r="H10" s="9" t="s">
        <v>139</v>
      </c>
      <c r="I10" s="9" t="s">
        <v>139</v>
      </c>
      <c r="J10" s="24" t="s">
        <v>139</v>
      </c>
      <c r="K10" s="9" t="s">
        <v>391</v>
      </c>
      <c r="L10" s="9" t="s">
        <v>391</v>
      </c>
      <c r="M10" s="9" t="s">
        <v>139</v>
      </c>
      <c r="N10" s="24" t="s">
        <v>139</v>
      </c>
      <c r="O10" s="3">
        <v>0</v>
      </c>
      <c r="P10" s="9" t="s">
        <v>139</v>
      </c>
      <c r="Q10" s="9" t="s">
        <v>139</v>
      </c>
      <c r="R10" s="9" t="s">
        <v>139</v>
      </c>
    </row>
    <row r="11" spans="1:18" ht="12">
      <c r="B11" s="15" t="s">
        <v>106</v>
      </c>
      <c r="C11" s="3">
        <v>0</v>
      </c>
      <c r="D11" s="9" t="s">
        <v>139</v>
      </c>
      <c r="E11" s="9" t="s">
        <v>139</v>
      </c>
      <c r="F11" s="24" t="s">
        <v>139</v>
      </c>
      <c r="G11" s="3">
        <v>0</v>
      </c>
      <c r="H11" s="9" t="s">
        <v>139</v>
      </c>
      <c r="I11" s="9" t="s">
        <v>139</v>
      </c>
      <c r="J11" s="24" t="s">
        <v>139</v>
      </c>
      <c r="K11" s="9" t="s">
        <v>391</v>
      </c>
      <c r="L11" s="9" t="s">
        <v>391</v>
      </c>
      <c r="M11" s="9" t="s">
        <v>139</v>
      </c>
      <c r="N11" s="24" t="s">
        <v>139</v>
      </c>
      <c r="O11" s="3">
        <v>0</v>
      </c>
      <c r="P11" s="9" t="s">
        <v>139</v>
      </c>
      <c r="Q11" s="9" t="s">
        <v>139</v>
      </c>
      <c r="R11" s="9" t="s">
        <v>139</v>
      </c>
    </row>
    <row r="12" spans="1:18" ht="14">
      <c r="B12" s="15" t="s">
        <v>432</v>
      </c>
      <c r="C12" s="3">
        <v>26</v>
      </c>
      <c r="D12" s="4">
        <v>4.7</v>
      </c>
      <c r="E12" s="4">
        <v>7.7</v>
      </c>
      <c r="F12" s="25">
        <v>1.5</v>
      </c>
      <c r="G12" s="3">
        <v>26</v>
      </c>
      <c r="H12" s="4">
        <v>4.7</v>
      </c>
      <c r="I12" s="4">
        <v>2.4</v>
      </c>
      <c r="J12" s="25">
        <v>2.9</v>
      </c>
      <c r="K12" s="3">
        <v>4</v>
      </c>
      <c r="L12" s="4">
        <v>138.30000000000001</v>
      </c>
      <c r="M12" s="9" t="s">
        <v>139</v>
      </c>
      <c r="N12" s="24" t="s">
        <v>139</v>
      </c>
      <c r="O12" s="3">
        <v>26</v>
      </c>
      <c r="P12" s="4">
        <v>4.7</v>
      </c>
      <c r="Q12" s="4">
        <v>5</v>
      </c>
      <c r="R12" s="4">
        <v>2</v>
      </c>
    </row>
    <row r="13" spans="1:18" ht="12">
      <c r="A13" s="8"/>
      <c r="B13" s="20" t="s">
        <v>393</v>
      </c>
      <c r="C13" s="6">
        <v>69</v>
      </c>
      <c r="D13" s="7">
        <v>17.2</v>
      </c>
      <c r="E13" s="7">
        <v>12.9</v>
      </c>
      <c r="F13" s="26">
        <v>5</v>
      </c>
      <c r="G13" s="6">
        <v>78</v>
      </c>
      <c r="H13" s="7">
        <v>25.5</v>
      </c>
      <c r="I13" s="7">
        <v>14.8</v>
      </c>
      <c r="J13" s="26">
        <v>2.9</v>
      </c>
      <c r="K13" s="6">
        <v>4</v>
      </c>
      <c r="L13" s="7">
        <v>138.30000000000001</v>
      </c>
      <c r="M13" s="11" t="s">
        <v>139</v>
      </c>
      <c r="N13" s="27" t="s">
        <v>139</v>
      </c>
      <c r="O13" s="6">
        <v>71</v>
      </c>
      <c r="P13" s="7">
        <v>15.9</v>
      </c>
      <c r="Q13" s="7">
        <v>8.1999999999999993</v>
      </c>
      <c r="R13" s="7">
        <v>3.3</v>
      </c>
    </row>
    <row r="14" spans="1:18" ht="12">
      <c r="B14" s="15" t="s">
        <v>110</v>
      </c>
      <c r="C14" s="3">
        <v>4</v>
      </c>
      <c r="D14" s="4">
        <v>16.600000000000001</v>
      </c>
      <c r="E14" s="4">
        <v>47.7</v>
      </c>
      <c r="F14" s="25">
        <v>6.7</v>
      </c>
      <c r="G14" s="3">
        <v>4</v>
      </c>
      <c r="H14" s="4">
        <v>11.5</v>
      </c>
      <c r="I14" s="4">
        <v>45.6</v>
      </c>
      <c r="J14" s="25">
        <v>4.5999999999999996</v>
      </c>
      <c r="K14" s="3">
        <v>2</v>
      </c>
      <c r="L14" s="4">
        <v>211.1</v>
      </c>
      <c r="M14" s="9" t="s">
        <v>139</v>
      </c>
      <c r="N14" s="24" t="s">
        <v>139</v>
      </c>
      <c r="O14" s="3">
        <v>4</v>
      </c>
      <c r="P14" s="4">
        <v>10.1</v>
      </c>
      <c r="Q14" s="4">
        <v>45.5</v>
      </c>
      <c r="R14" s="4">
        <v>4</v>
      </c>
    </row>
    <row r="15" spans="1:18" ht="12">
      <c r="B15" s="15" t="s">
        <v>120</v>
      </c>
      <c r="C15" s="3">
        <v>5</v>
      </c>
      <c r="D15" s="4">
        <v>23.8</v>
      </c>
      <c r="E15" s="4">
        <v>25</v>
      </c>
      <c r="F15" s="25">
        <v>8.1</v>
      </c>
      <c r="G15" s="3">
        <v>4</v>
      </c>
      <c r="H15" s="4">
        <v>18</v>
      </c>
      <c r="I15" s="4">
        <v>54.1</v>
      </c>
      <c r="J15" s="25">
        <v>3.8</v>
      </c>
      <c r="K15" s="3">
        <v>0</v>
      </c>
      <c r="L15" s="9" t="s">
        <v>139</v>
      </c>
      <c r="M15" s="9" t="s">
        <v>139</v>
      </c>
      <c r="N15" s="24" t="s">
        <v>139</v>
      </c>
      <c r="O15" s="3">
        <v>4</v>
      </c>
      <c r="P15" s="4">
        <v>17.8</v>
      </c>
      <c r="Q15" s="4">
        <v>36.700000000000003</v>
      </c>
      <c r="R15" s="4">
        <v>5.6</v>
      </c>
    </row>
    <row r="16" spans="1:18" ht="26">
      <c r="B16" s="15" t="s">
        <v>433</v>
      </c>
      <c r="C16" s="3">
        <v>0</v>
      </c>
      <c r="D16" s="9" t="s">
        <v>139</v>
      </c>
      <c r="E16" s="9" t="s">
        <v>139</v>
      </c>
      <c r="F16" s="24" t="s">
        <v>139</v>
      </c>
      <c r="G16" s="3">
        <v>0</v>
      </c>
      <c r="H16" s="9" t="s">
        <v>139</v>
      </c>
      <c r="I16" s="9" t="s">
        <v>139</v>
      </c>
      <c r="J16" s="24" t="s">
        <v>139</v>
      </c>
      <c r="K16" s="9" t="s">
        <v>391</v>
      </c>
      <c r="L16" s="9" t="s">
        <v>391</v>
      </c>
      <c r="M16" s="9" t="s">
        <v>139</v>
      </c>
      <c r="N16" s="24" t="s">
        <v>139</v>
      </c>
      <c r="O16" s="3">
        <v>0</v>
      </c>
      <c r="P16" s="9" t="s">
        <v>139</v>
      </c>
      <c r="Q16" s="9" t="s">
        <v>139</v>
      </c>
      <c r="R16" s="9" t="s">
        <v>139</v>
      </c>
    </row>
    <row r="17" spans="1:18" ht="12">
      <c r="A17" s="8"/>
      <c r="B17" s="20" t="s">
        <v>163</v>
      </c>
      <c r="C17" s="6">
        <v>32</v>
      </c>
      <c r="D17" s="7">
        <v>7.6</v>
      </c>
      <c r="E17" s="7">
        <v>10.4</v>
      </c>
      <c r="F17" s="26">
        <v>1.5</v>
      </c>
      <c r="G17" s="6">
        <v>25</v>
      </c>
      <c r="H17" s="7">
        <v>5.9</v>
      </c>
      <c r="I17" s="7">
        <v>25.9</v>
      </c>
      <c r="J17" s="26">
        <v>0.9</v>
      </c>
      <c r="K17" s="6">
        <v>6</v>
      </c>
      <c r="L17" s="7">
        <v>173.1</v>
      </c>
      <c r="M17" s="11" t="s">
        <v>139</v>
      </c>
      <c r="N17" s="27" t="s">
        <v>139</v>
      </c>
      <c r="O17" s="6">
        <v>29</v>
      </c>
      <c r="P17" s="7">
        <v>5.2</v>
      </c>
      <c r="Q17" s="7">
        <v>19.2</v>
      </c>
      <c r="R17" s="7">
        <v>1.1000000000000001</v>
      </c>
    </row>
    <row r="18" spans="1:18">
      <c r="A18" s="49" t="s">
        <v>164</v>
      </c>
      <c r="B18" s="50"/>
      <c r="C18" s="6">
        <v>214</v>
      </c>
      <c r="D18" s="7">
        <v>15.2</v>
      </c>
      <c r="E18" s="7">
        <v>7.5</v>
      </c>
      <c r="F18" s="26">
        <v>2.6</v>
      </c>
      <c r="G18" s="6">
        <v>231</v>
      </c>
      <c r="H18" s="7">
        <v>10.4</v>
      </c>
      <c r="I18" s="7">
        <v>32</v>
      </c>
      <c r="J18" s="26">
        <v>2.8</v>
      </c>
      <c r="K18" s="6">
        <v>17</v>
      </c>
      <c r="L18" s="7">
        <v>131.4</v>
      </c>
      <c r="M18" s="11" t="s">
        <v>139</v>
      </c>
      <c r="N18" s="27" t="s">
        <v>139</v>
      </c>
      <c r="O18" s="6">
        <v>218</v>
      </c>
      <c r="P18" s="7">
        <v>9.6</v>
      </c>
      <c r="Q18" s="7">
        <v>15.3</v>
      </c>
      <c r="R18" s="7">
        <v>2.1</v>
      </c>
    </row>
    <row r="19" spans="1:18">
      <c r="A19" s="49" t="s">
        <v>124</v>
      </c>
      <c r="B19" s="43"/>
      <c r="F19" s="23"/>
      <c r="J19" s="23"/>
      <c r="N19" s="23"/>
    </row>
    <row r="20" spans="1:18" ht="24">
      <c r="B20" s="15" t="s">
        <v>125</v>
      </c>
      <c r="C20" s="3">
        <v>0</v>
      </c>
      <c r="D20" s="9" t="s">
        <v>139</v>
      </c>
      <c r="E20" s="9" t="s">
        <v>139</v>
      </c>
      <c r="F20" s="24" t="s">
        <v>139</v>
      </c>
      <c r="G20" s="3">
        <v>0</v>
      </c>
      <c r="H20" s="9" t="s">
        <v>139</v>
      </c>
      <c r="I20" s="9" t="s">
        <v>139</v>
      </c>
      <c r="J20" s="24" t="s">
        <v>139</v>
      </c>
      <c r="K20" s="9" t="s">
        <v>391</v>
      </c>
      <c r="L20" s="9" t="s">
        <v>391</v>
      </c>
      <c r="M20" s="9" t="s">
        <v>139</v>
      </c>
      <c r="N20" s="24" t="s">
        <v>139</v>
      </c>
      <c r="O20" s="3">
        <v>0</v>
      </c>
      <c r="P20" s="9" t="s">
        <v>139</v>
      </c>
      <c r="Q20" s="9" t="s">
        <v>139</v>
      </c>
      <c r="R20" s="9" t="s">
        <v>139</v>
      </c>
    </row>
    <row r="21" spans="1:18" ht="12">
      <c r="B21" s="15" t="s">
        <v>126</v>
      </c>
      <c r="C21" s="3">
        <v>0</v>
      </c>
      <c r="D21" s="9" t="s">
        <v>139</v>
      </c>
      <c r="E21" s="9" t="s">
        <v>139</v>
      </c>
      <c r="F21" s="24" t="s">
        <v>139</v>
      </c>
      <c r="G21" s="3">
        <v>0</v>
      </c>
      <c r="H21" s="9" t="s">
        <v>139</v>
      </c>
      <c r="I21" s="9" t="s">
        <v>139</v>
      </c>
      <c r="J21" s="24" t="s">
        <v>139</v>
      </c>
      <c r="K21" s="9" t="s">
        <v>391</v>
      </c>
      <c r="L21" s="9" t="s">
        <v>391</v>
      </c>
      <c r="M21" s="9" t="s">
        <v>139</v>
      </c>
      <c r="N21" s="24" t="s">
        <v>139</v>
      </c>
      <c r="O21" s="3">
        <v>0</v>
      </c>
      <c r="P21" s="9" t="s">
        <v>139</v>
      </c>
      <c r="Q21" s="9" t="s">
        <v>139</v>
      </c>
      <c r="R21" s="9" t="s">
        <v>139</v>
      </c>
    </row>
    <row r="22" spans="1:18" ht="12">
      <c r="B22" s="15" t="s">
        <v>128</v>
      </c>
      <c r="C22" s="3">
        <v>0</v>
      </c>
      <c r="D22" s="9" t="s">
        <v>139</v>
      </c>
      <c r="E22" s="9" t="s">
        <v>139</v>
      </c>
      <c r="F22" s="24" t="s">
        <v>139</v>
      </c>
      <c r="G22" s="3">
        <v>0</v>
      </c>
      <c r="H22" s="9" t="s">
        <v>139</v>
      </c>
      <c r="I22" s="9" t="s">
        <v>139</v>
      </c>
      <c r="J22" s="24" t="s">
        <v>139</v>
      </c>
      <c r="K22" s="9" t="s">
        <v>391</v>
      </c>
      <c r="L22" s="9" t="s">
        <v>391</v>
      </c>
      <c r="M22" s="9" t="s">
        <v>139</v>
      </c>
      <c r="N22" s="24" t="s">
        <v>139</v>
      </c>
      <c r="O22" s="3">
        <v>0</v>
      </c>
      <c r="P22" s="9" t="s">
        <v>139</v>
      </c>
      <c r="Q22" s="9" t="s">
        <v>139</v>
      </c>
      <c r="R22" s="9" t="s">
        <v>139</v>
      </c>
    </row>
    <row r="23" spans="1:18" ht="14">
      <c r="B23" s="15" t="s">
        <v>129</v>
      </c>
      <c r="C23" s="3">
        <v>0</v>
      </c>
      <c r="D23" s="9" t="s">
        <v>139</v>
      </c>
      <c r="E23" s="9" t="s">
        <v>139</v>
      </c>
      <c r="F23" s="24" t="s">
        <v>139</v>
      </c>
      <c r="G23" s="3">
        <v>0</v>
      </c>
      <c r="H23" s="9" t="s">
        <v>139</v>
      </c>
      <c r="I23" s="9" t="s">
        <v>139</v>
      </c>
      <c r="J23" s="24" t="s">
        <v>139</v>
      </c>
      <c r="K23" s="3">
        <v>0</v>
      </c>
      <c r="L23" s="9" t="s">
        <v>139</v>
      </c>
      <c r="M23" s="9" t="s">
        <v>139</v>
      </c>
      <c r="N23" s="24" t="s">
        <v>139</v>
      </c>
      <c r="O23" s="3">
        <v>0</v>
      </c>
      <c r="P23" s="9" t="s">
        <v>139</v>
      </c>
      <c r="Q23" s="9" t="s">
        <v>139</v>
      </c>
      <c r="R23" s="9" t="s">
        <v>139</v>
      </c>
    </row>
    <row r="24" spans="1:18">
      <c r="A24" s="49" t="s">
        <v>165</v>
      </c>
      <c r="B24" s="50"/>
      <c r="C24" s="6">
        <v>2</v>
      </c>
      <c r="D24" s="7">
        <v>22.6</v>
      </c>
      <c r="E24" s="7">
        <v>-30</v>
      </c>
      <c r="F24" s="26">
        <v>4.5999999999999996</v>
      </c>
      <c r="G24" s="6">
        <v>2</v>
      </c>
      <c r="H24" s="7">
        <v>13.8</v>
      </c>
      <c r="I24" s="7">
        <v>-10</v>
      </c>
      <c r="J24" s="26">
        <v>4.7</v>
      </c>
      <c r="K24" s="6">
        <v>0</v>
      </c>
      <c r="L24" s="11" t="s">
        <v>139</v>
      </c>
      <c r="M24" s="11" t="s">
        <v>139</v>
      </c>
      <c r="N24" s="27" t="s">
        <v>139</v>
      </c>
      <c r="O24" s="6">
        <v>2</v>
      </c>
      <c r="P24" s="7">
        <v>16.899999999999999</v>
      </c>
      <c r="Q24" s="7">
        <v>-16.7</v>
      </c>
      <c r="R24" s="7">
        <v>3.6</v>
      </c>
    </row>
    <row r="25" spans="1:18">
      <c r="A25" s="49" t="s">
        <v>166</v>
      </c>
      <c r="B25" s="50"/>
      <c r="C25" s="6">
        <v>132</v>
      </c>
      <c r="D25" s="7">
        <v>11.3</v>
      </c>
      <c r="E25" s="7">
        <v>15.2</v>
      </c>
      <c r="F25" s="26">
        <v>2.1</v>
      </c>
      <c r="G25" s="6">
        <v>143</v>
      </c>
      <c r="H25" s="7">
        <v>10.1</v>
      </c>
      <c r="I25" s="7">
        <v>38.299999999999997</v>
      </c>
      <c r="J25" s="26">
        <v>2.4</v>
      </c>
      <c r="K25" s="6">
        <v>12</v>
      </c>
      <c r="L25" s="7">
        <v>262.3</v>
      </c>
      <c r="M25" s="11" t="s">
        <v>139</v>
      </c>
      <c r="N25" s="27" t="s">
        <v>139</v>
      </c>
      <c r="O25" s="6">
        <v>136</v>
      </c>
      <c r="P25" s="7">
        <v>9.5</v>
      </c>
      <c r="Q25" s="7">
        <v>24.5</v>
      </c>
      <c r="R25" s="7">
        <v>1.5</v>
      </c>
    </row>
    <row r="26" spans="1:18" ht="13">
      <c r="A26" s="48" t="s">
        <v>167</v>
      </c>
      <c r="B26" s="48"/>
      <c r="C26" s="48"/>
      <c r="D26" s="48"/>
      <c r="E26" s="48"/>
      <c r="F26" s="48"/>
      <c r="G26" s="48"/>
      <c r="H26" s="48"/>
      <c r="I26" s="48"/>
      <c r="J26" s="48"/>
      <c r="K26" s="48"/>
      <c r="L26" s="48"/>
      <c r="M26" s="48"/>
      <c r="N26" s="48"/>
      <c r="O26" s="48"/>
      <c r="P26" s="48"/>
      <c r="Q26" s="48"/>
      <c r="R26" s="48"/>
    </row>
    <row r="27" spans="1:18">
      <c r="A27" s="49" t="s">
        <v>104</v>
      </c>
      <c r="B27" s="43"/>
      <c r="F27" s="23"/>
      <c r="J27" s="23"/>
      <c r="N27" s="23"/>
    </row>
    <row r="28" spans="1:18" ht="12">
      <c r="B28" s="15" t="s">
        <v>105</v>
      </c>
      <c r="C28" s="3">
        <v>0</v>
      </c>
      <c r="D28" s="9" t="s">
        <v>139</v>
      </c>
      <c r="E28" s="9" t="s">
        <v>139</v>
      </c>
      <c r="F28" s="24" t="s">
        <v>139</v>
      </c>
      <c r="G28" s="3">
        <v>0</v>
      </c>
      <c r="H28" s="9" t="s">
        <v>139</v>
      </c>
      <c r="I28" s="9" t="s">
        <v>139</v>
      </c>
      <c r="J28" s="24" t="s">
        <v>139</v>
      </c>
      <c r="K28" s="9" t="s">
        <v>391</v>
      </c>
      <c r="L28" s="9" t="s">
        <v>391</v>
      </c>
      <c r="M28" s="9" t="s">
        <v>139</v>
      </c>
      <c r="N28" s="24" t="s">
        <v>139</v>
      </c>
      <c r="O28" s="3">
        <v>0</v>
      </c>
      <c r="P28" s="9" t="s">
        <v>139</v>
      </c>
      <c r="Q28" s="9" t="s">
        <v>139</v>
      </c>
      <c r="R28" s="9" t="s">
        <v>139</v>
      </c>
    </row>
    <row r="29" spans="1:18" ht="12">
      <c r="B29" s="15" t="s">
        <v>106</v>
      </c>
      <c r="C29" s="3">
        <v>0</v>
      </c>
      <c r="D29" s="9" t="s">
        <v>139</v>
      </c>
      <c r="E29" s="9" t="s">
        <v>139</v>
      </c>
      <c r="F29" s="24" t="s">
        <v>139</v>
      </c>
      <c r="G29" s="3">
        <v>0</v>
      </c>
      <c r="H29" s="9" t="s">
        <v>139</v>
      </c>
      <c r="I29" s="9" t="s">
        <v>139</v>
      </c>
      <c r="J29" s="24" t="s">
        <v>139</v>
      </c>
      <c r="K29" s="9" t="s">
        <v>391</v>
      </c>
      <c r="L29" s="9" t="s">
        <v>391</v>
      </c>
      <c r="M29" s="9" t="s">
        <v>139</v>
      </c>
      <c r="N29" s="24" t="s">
        <v>139</v>
      </c>
      <c r="O29" s="3">
        <v>0</v>
      </c>
      <c r="P29" s="9" t="s">
        <v>139</v>
      </c>
      <c r="Q29" s="9" t="s">
        <v>139</v>
      </c>
      <c r="R29" s="9" t="s">
        <v>139</v>
      </c>
    </row>
    <row r="30" spans="1:18" ht="14">
      <c r="B30" s="15" t="s">
        <v>432</v>
      </c>
      <c r="C30" s="3">
        <v>24</v>
      </c>
      <c r="D30" s="4">
        <v>6.6</v>
      </c>
      <c r="E30" s="4">
        <v>-7.1</v>
      </c>
      <c r="F30" s="25">
        <v>2.2000000000000002</v>
      </c>
      <c r="G30" s="3">
        <v>26</v>
      </c>
      <c r="H30" s="4">
        <v>6.3</v>
      </c>
      <c r="I30" s="4">
        <v>-10.9</v>
      </c>
      <c r="J30" s="25">
        <v>2.9</v>
      </c>
      <c r="K30" s="3">
        <v>15</v>
      </c>
      <c r="L30" s="4">
        <v>135.5</v>
      </c>
      <c r="M30" s="9" t="s">
        <v>139</v>
      </c>
      <c r="N30" s="24" t="s">
        <v>139</v>
      </c>
      <c r="O30" s="3">
        <v>25</v>
      </c>
      <c r="P30" s="4">
        <v>6.4</v>
      </c>
      <c r="Q30" s="4">
        <v>-9.1</v>
      </c>
      <c r="R30" s="4">
        <v>1.7</v>
      </c>
    </row>
    <row r="31" spans="1:18" ht="12">
      <c r="A31" s="8"/>
      <c r="B31" s="20" t="s">
        <v>393</v>
      </c>
      <c r="C31" s="6">
        <v>61</v>
      </c>
      <c r="D31" s="7">
        <v>28.4</v>
      </c>
      <c r="E31" s="7">
        <v>-2.6</v>
      </c>
      <c r="F31" s="26">
        <v>4.9000000000000004</v>
      </c>
      <c r="G31" s="6">
        <v>68</v>
      </c>
      <c r="H31" s="7">
        <v>17.7</v>
      </c>
      <c r="I31" s="7">
        <v>1.9</v>
      </c>
      <c r="J31" s="26">
        <v>2.4</v>
      </c>
      <c r="K31" s="6">
        <v>42</v>
      </c>
      <c r="L31" s="7">
        <v>336.6</v>
      </c>
      <c r="M31" s="11" t="s">
        <v>139</v>
      </c>
      <c r="N31" s="27" t="s">
        <v>139</v>
      </c>
      <c r="O31" s="6">
        <v>66</v>
      </c>
      <c r="P31" s="7">
        <v>20.2</v>
      </c>
      <c r="Q31" s="7">
        <v>2.2999999999999998</v>
      </c>
      <c r="R31" s="7">
        <v>3.5</v>
      </c>
    </row>
    <row r="32" spans="1:18" ht="12">
      <c r="B32" s="15" t="s">
        <v>110</v>
      </c>
      <c r="C32" s="3">
        <v>3</v>
      </c>
      <c r="D32" s="4">
        <v>13.4</v>
      </c>
      <c r="E32" s="4">
        <v>28.6</v>
      </c>
      <c r="F32" s="25">
        <v>4.5999999999999996</v>
      </c>
      <c r="G32" s="3">
        <v>2</v>
      </c>
      <c r="H32" s="4">
        <v>15.6</v>
      </c>
      <c r="I32" s="4">
        <v>25</v>
      </c>
      <c r="J32" s="25">
        <v>3.8</v>
      </c>
      <c r="K32" s="3">
        <v>1</v>
      </c>
      <c r="L32" s="4">
        <v>748.7</v>
      </c>
      <c r="M32" s="9" t="s">
        <v>139</v>
      </c>
      <c r="N32" s="24" t="s">
        <v>139</v>
      </c>
      <c r="O32" s="3">
        <v>3</v>
      </c>
      <c r="P32" s="4">
        <v>13.1</v>
      </c>
      <c r="Q32" s="4">
        <v>26.1</v>
      </c>
      <c r="R32" s="4">
        <v>2.7</v>
      </c>
    </row>
    <row r="33" spans="1:18" ht="12">
      <c r="B33" s="15" t="s">
        <v>120</v>
      </c>
      <c r="C33" s="3">
        <v>4</v>
      </c>
      <c r="D33" s="4">
        <v>28.4</v>
      </c>
      <c r="E33" s="4">
        <v>300</v>
      </c>
      <c r="F33" s="25">
        <v>46.6</v>
      </c>
      <c r="G33" s="3">
        <v>2</v>
      </c>
      <c r="H33" s="4">
        <v>21.7</v>
      </c>
      <c r="I33" s="4">
        <v>1150</v>
      </c>
      <c r="J33" s="25">
        <v>309.7</v>
      </c>
      <c r="K33" s="3">
        <v>5</v>
      </c>
      <c r="L33" s="4">
        <v>173.6</v>
      </c>
      <c r="M33" s="9" t="s">
        <v>139</v>
      </c>
      <c r="N33" s="24" t="s">
        <v>139</v>
      </c>
      <c r="O33" s="3">
        <v>3</v>
      </c>
      <c r="P33" s="4">
        <v>23</v>
      </c>
      <c r="Q33" s="4">
        <v>650</v>
      </c>
      <c r="R33" s="4">
        <v>232.8</v>
      </c>
    </row>
    <row r="34" spans="1:18" ht="26">
      <c r="B34" s="15" t="s">
        <v>433</v>
      </c>
      <c r="C34" s="3">
        <v>0</v>
      </c>
      <c r="D34" s="9" t="s">
        <v>139</v>
      </c>
      <c r="E34" s="9" t="s">
        <v>139</v>
      </c>
      <c r="F34" s="24" t="s">
        <v>139</v>
      </c>
      <c r="G34" s="3">
        <v>0</v>
      </c>
      <c r="H34" s="9" t="s">
        <v>139</v>
      </c>
      <c r="I34" s="9" t="s">
        <v>139</v>
      </c>
      <c r="J34" s="24" t="s">
        <v>139</v>
      </c>
      <c r="K34" s="9" t="s">
        <v>391</v>
      </c>
      <c r="L34" s="9" t="s">
        <v>391</v>
      </c>
      <c r="M34" s="9" t="s">
        <v>139</v>
      </c>
      <c r="N34" s="24" t="s">
        <v>139</v>
      </c>
      <c r="O34" s="3">
        <v>0</v>
      </c>
      <c r="P34" s="9" t="s">
        <v>139</v>
      </c>
      <c r="Q34" s="9" t="s">
        <v>139</v>
      </c>
      <c r="R34" s="9" t="s">
        <v>139</v>
      </c>
    </row>
    <row r="35" spans="1:18" ht="12">
      <c r="A35" s="8"/>
      <c r="B35" s="20" t="s">
        <v>163</v>
      </c>
      <c r="C35" s="6">
        <v>29</v>
      </c>
      <c r="D35" s="7">
        <v>7.7</v>
      </c>
      <c r="E35" s="7">
        <v>62.5</v>
      </c>
      <c r="F35" s="26">
        <v>2.7</v>
      </c>
      <c r="G35" s="6">
        <v>20</v>
      </c>
      <c r="H35" s="7">
        <v>5.9</v>
      </c>
      <c r="I35" s="7">
        <v>44.2</v>
      </c>
      <c r="J35" s="26">
        <v>2.4</v>
      </c>
      <c r="K35" s="6">
        <v>18</v>
      </c>
      <c r="L35" s="7">
        <v>134.5</v>
      </c>
      <c r="M35" s="11" t="s">
        <v>139</v>
      </c>
      <c r="N35" s="27" t="s">
        <v>139</v>
      </c>
      <c r="O35" s="6">
        <v>24</v>
      </c>
      <c r="P35" s="7">
        <v>5.7</v>
      </c>
      <c r="Q35" s="7">
        <v>57.1</v>
      </c>
      <c r="R35" s="7">
        <v>2</v>
      </c>
    </row>
    <row r="36" spans="1:18">
      <c r="A36" s="49" t="s">
        <v>164</v>
      </c>
      <c r="B36" s="50"/>
      <c r="C36" s="6">
        <v>199</v>
      </c>
      <c r="D36" s="7">
        <v>13.1</v>
      </c>
      <c r="E36" s="7">
        <v>25.5</v>
      </c>
      <c r="F36" s="26">
        <v>2.8</v>
      </c>
      <c r="G36" s="6">
        <v>175</v>
      </c>
      <c r="H36" s="7">
        <v>13</v>
      </c>
      <c r="I36" s="7">
        <v>17.2</v>
      </c>
      <c r="J36" s="26">
        <v>2.6</v>
      </c>
      <c r="K36" s="6">
        <v>117</v>
      </c>
      <c r="L36" s="7">
        <v>165.5</v>
      </c>
      <c r="M36" s="11" t="s">
        <v>139</v>
      </c>
      <c r="N36" s="27" t="s">
        <v>139</v>
      </c>
      <c r="O36" s="6">
        <v>189</v>
      </c>
      <c r="P36" s="7">
        <v>12</v>
      </c>
      <c r="Q36" s="7">
        <v>21.9</v>
      </c>
      <c r="R36" s="7">
        <v>2.5</v>
      </c>
    </row>
    <row r="37" spans="1:18">
      <c r="A37" s="49" t="s">
        <v>124</v>
      </c>
      <c r="B37" s="43"/>
      <c r="F37" s="23"/>
      <c r="J37" s="23"/>
      <c r="N37" s="23"/>
    </row>
    <row r="38" spans="1:18" ht="24">
      <c r="B38" s="15" t="s">
        <v>125</v>
      </c>
      <c r="C38" s="3">
        <v>0</v>
      </c>
      <c r="D38" s="9" t="s">
        <v>139</v>
      </c>
      <c r="E38" s="9" t="s">
        <v>139</v>
      </c>
      <c r="F38" s="24" t="s">
        <v>139</v>
      </c>
      <c r="G38" s="3">
        <v>0</v>
      </c>
      <c r="H38" s="9" t="s">
        <v>139</v>
      </c>
      <c r="I38" s="9" t="s">
        <v>139</v>
      </c>
      <c r="J38" s="24" t="s">
        <v>139</v>
      </c>
      <c r="K38" s="9" t="s">
        <v>391</v>
      </c>
      <c r="L38" s="9" t="s">
        <v>391</v>
      </c>
      <c r="M38" s="9" t="s">
        <v>139</v>
      </c>
      <c r="N38" s="24" t="s">
        <v>139</v>
      </c>
      <c r="O38" s="3">
        <v>0</v>
      </c>
      <c r="P38" s="9" t="s">
        <v>139</v>
      </c>
      <c r="Q38" s="9" t="s">
        <v>139</v>
      </c>
      <c r="R38" s="9" t="s">
        <v>139</v>
      </c>
    </row>
    <row r="39" spans="1:18" ht="12">
      <c r="B39" s="15" t="s">
        <v>126</v>
      </c>
      <c r="C39" s="3">
        <v>0</v>
      </c>
      <c r="D39" s="9" t="s">
        <v>139</v>
      </c>
      <c r="E39" s="9" t="s">
        <v>139</v>
      </c>
      <c r="F39" s="24" t="s">
        <v>139</v>
      </c>
      <c r="G39" s="3">
        <v>0</v>
      </c>
      <c r="H39" s="9" t="s">
        <v>139</v>
      </c>
      <c r="I39" s="9" t="s">
        <v>139</v>
      </c>
      <c r="J39" s="24" t="s">
        <v>139</v>
      </c>
      <c r="K39" s="9" t="s">
        <v>391</v>
      </c>
      <c r="L39" s="9" t="s">
        <v>391</v>
      </c>
      <c r="M39" s="9" t="s">
        <v>139</v>
      </c>
      <c r="N39" s="24" t="s">
        <v>139</v>
      </c>
      <c r="O39" s="3">
        <v>0</v>
      </c>
      <c r="P39" s="9" t="s">
        <v>139</v>
      </c>
      <c r="Q39" s="9" t="s">
        <v>139</v>
      </c>
      <c r="R39" s="9" t="s">
        <v>139</v>
      </c>
    </row>
    <row r="40" spans="1:18" ht="12">
      <c r="B40" s="15" t="s">
        <v>128</v>
      </c>
      <c r="C40" s="3">
        <v>0</v>
      </c>
      <c r="D40" s="9" t="s">
        <v>139</v>
      </c>
      <c r="E40" s="9" t="s">
        <v>139</v>
      </c>
      <c r="F40" s="24" t="s">
        <v>139</v>
      </c>
      <c r="G40" s="3">
        <v>0</v>
      </c>
      <c r="H40" s="9" t="s">
        <v>139</v>
      </c>
      <c r="I40" s="9" t="s">
        <v>139</v>
      </c>
      <c r="J40" s="24" t="s">
        <v>139</v>
      </c>
      <c r="K40" s="9" t="s">
        <v>391</v>
      </c>
      <c r="L40" s="9" t="s">
        <v>391</v>
      </c>
      <c r="M40" s="9" t="s">
        <v>139</v>
      </c>
      <c r="N40" s="24" t="s">
        <v>139</v>
      </c>
      <c r="O40" s="3">
        <v>0</v>
      </c>
      <c r="P40" s="9" t="s">
        <v>139</v>
      </c>
      <c r="Q40" s="9" t="s">
        <v>139</v>
      </c>
      <c r="R40" s="9" t="s">
        <v>139</v>
      </c>
    </row>
    <row r="41" spans="1:18" ht="14">
      <c r="B41" s="15" t="s">
        <v>129</v>
      </c>
      <c r="C41" s="3">
        <v>0</v>
      </c>
      <c r="D41" s="9" t="s">
        <v>139</v>
      </c>
      <c r="E41" s="9" t="s">
        <v>139</v>
      </c>
      <c r="F41" s="24" t="s">
        <v>139</v>
      </c>
      <c r="G41" s="3">
        <v>0</v>
      </c>
      <c r="H41" s="9" t="s">
        <v>139</v>
      </c>
      <c r="I41" s="9" t="s">
        <v>139</v>
      </c>
      <c r="J41" s="24" t="s">
        <v>139</v>
      </c>
      <c r="K41" s="9" t="s">
        <v>391</v>
      </c>
      <c r="L41" s="9" t="s">
        <v>391</v>
      </c>
      <c r="M41" s="9" t="s">
        <v>139</v>
      </c>
      <c r="N41" s="24" t="s">
        <v>139</v>
      </c>
      <c r="O41" s="3">
        <v>0</v>
      </c>
      <c r="P41" s="9" t="s">
        <v>139</v>
      </c>
      <c r="Q41" s="9" t="s">
        <v>139</v>
      </c>
      <c r="R41" s="9" t="s">
        <v>139</v>
      </c>
    </row>
    <row r="42" spans="1:18">
      <c r="A42" s="49" t="s">
        <v>165</v>
      </c>
      <c r="B42" s="50"/>
      <c r="C42" s="6">
        <v>2</v>
      </c>
      <c r="D42" s="7">
        <v>19.8</v>
      </c>
      <c r="E42" s="7">
        <v>0</v>
      </c>
      <c r="F42" s="26">
        <v>4.2</v>
      </c>
      <c r="G42" s="6">
        <v>2</v>
      </c>
      <c r="H42" s="7">
        <v>18</v>
      </c>
      <c r="I42" s="7">
        <v>-20</v>
      </c>
      <c r="J42" s="26">
        <v>4.3</v>
      </c>
      <c r="K42" s="6">
        <v>12</v>
      </c>
      <c r="L42" s="7">
        <v>187.9</v>
      </c>
      <c r="M42" s="11" t="s">
        <v>139</v>
      </c>
      <c r="N42" s="27" t="s">
        <v>139</v>
      </c>
      <c r="O42" s="6">
        <v>2</v>
      </c>
      <c r="P42" s="7">
        <v>17.600000000000001</v>
      </c>
      <c r="Q42" s="7">
        <v>-16</v>
      </c>
      <c r="R42" s="7">
        <v>3.9</v>
      </c>
    </row>
    <row r="43" spans="1:18">
      <c r="A43" s="49" t="s">
        <v>166</v>
      </c>
      <c r="B43" s="50"/>
      <c r="C43" s="6">
        <v>115</v>
      </c>
      <c r="D43" s="7">
        <v>10.4</v>
      </c>
      <c r="E43" s="7">
        <v>28.6</v>
      </c>
      <c r="F43" s="26">
        <v>2</v>
      </c>
      <c r="G43" s="6">
        <v>104</v>
      </c>
      <c r="H43" s="7">
        <v>10</v>
      </c>
      <c r="I43" s="7">
        <v>16.3</v>
      </c>
      <c r="J43" s="26">
        <v>2.2000000000000002</v>
      </c>
      <c r="K43" s="6">
        <v>107</v>
      </c>
      <c r="L43" s="7">
        <v>115.9</v>
      </c>
      <c r="M43" s="11" t="s">
        <v>139</v>
      </c>
      <c r="N43" s="27" t="s">
        <v>139</v>
      </c>
      <c r="O43" s="6">
        <v>109</v>
      </c>
      <c r="P43" s="7">
        <v>7.9</v>
      </c>
      <c r="Q43" s="7">
        <v>22</v>
      </c>
      <c r="R43" s="7">
        <v>1.5</v>
      </c>
    </row>
    <row r="44" spans="1:18">
      <c r="A44" s="48" t="s">
        <v>142</v>
      </c>
      <c r="B44" s="48"/>
      <c r="C44" s="48"/>
      <c r="D44" s="48"/>
      <c r="E44" s="48"/>
      <c r="F44" s="48"/>
      <c r="G44" s="48"/>
      <c r="H44" s="48"/>
      <c r="I44" s="48"/>
      <c r="J44" s="48"/>
      <c r="K44" s="48"/>
      <c r="L44" s="48"/>
      <c r="M44" s="48"/>
      <c r="N44" s="48"/>
      <c r="O44" s="48"/>
      <c r="P44" s="48"/>
      <c r="Q44" s="48"/>
      <c r="R44" s="48"/>
    </row>
    <row r="45" spans="1:18">
      <c r="A45" s="49" t="s">
        <v>104</v>
      </c>
      <c r="B45" s="43"/>
      <c r="F45" s="23"/>
      <c r="J45" s="23"/>
      <c r="N45" s="23"/>
    </row>
    <row r="46" spans="1:18" ht="12">
      <c r="B46" s="15" t="s">
        <v>105</v>
      </c>
      <c r="C46" s="3">
        <v>0</v>
      </c>
      <c r="D46" s="9" t="s">
        <v>139</v>
      </c>
      <c r="E46" s="9" t="s">
        <v>139</v>
      </c>
      <c r="F46" s="24" t="s">
        <v>139</v>
      </c>
      <c r="G46" s="3">
        <v>0</v>
      </c>
      <c r="H46" s="9" t="s">
        <v>139</v>
      </c>
      <c r="I46" s="9" t="s">
        <v>139</v>
      </c>
      <c r="J46" s="24" t="s">
        <v>139</v>
      </c>
      <c r="K46" s="9" t="s">
        <v>449</v>
      </c>
      <c r="L46" s="9" t="s">
        <v>449</v>
      </c>
      <c r="M46" s="9" t="s">
        <v>139</v>
      </c>
      <c r="N46" s="24" t="s">
        <v>139</v>
      </c>
      <c r="O46" s="3">
        <v>0</v>
      </c>
      <c r="P46" s="9" t="s">
        <v>139</v>
      </c>
      <c r="Q46" s="9" t="s">
        <v>139</v>
      </c>
      <c r="R46" s="9" t="s">
        <v>139</v>
      </c>
    </row>
    <row r="47" spans="1:18" ht="12">
      <c r="B47" s="15" t="s">
        <v>106</v>
      </c>
      <c r="C47" s="3">
        <v>0</v>
      </c>
      <c r="D47" s="9" t="s">
        <v>139</v>
      </c>
      <c r="E47" s="9" t="s">
        <v>139</v>
      </c>
      <c r="F47" s="24" t="s">
        <v>139</v>
      </c>
      <c r="G47" s="3">
        <v>0</v>
      </c>
      <c r="H47" s="9" t="s">
        <v>139</v>
      </c>
      <c r="I47" s="9" t="s">
        <v>139</v>
      </c>
      <c r="J47" s="24" t="s">
        <v>139</v>
      </c>
      <c r="K47" s="9" t="s">
        <v>449</v>
      </c>
      <c r="L47" s="9" t="s">
        <v>449</v>
      </c>
      <c r="M47" s="9" t="s">
        <v>139</v>
      </c>
      <c r="N47" s="24" t="s">
        <v>139</v>
      </c>
      <c r="O47" s="3">
        <v>0</v>
      </c>
      <c r="P47" s="9" t="s">
        <v>139</v>
      </c>
      <c r="Q47" s="9" t="s">
        <v>139</v>
      </c>
      <c r="R47" s="9" t="s">
        <v>139</v>
      </c>
    </row>
    <row r="48" spans="1:18" ht="14">
      <c r="B48" s="15" t="s">
        <v>432</v>
      </c>
      <c r="C48" s="3">
        <v>26</v>
      </c>
      <c r="D48" s="4">
        <v>6.1</v>
      </c>
      <c r="E48" s="4">
        <v>0</v>
      </c>
      <c r="F48" s="25">
        <v>3.3</v>
      </c>
      <c r="G48" s="3">
        <v>29</v>
      </c>
      <c r="H48" s="4">
        <v>6.4</v>
      </c>
      <c r="I48" s="4">
        <v>0</v>
      </c>
      <c r="J48" s="25">
        <v>3</v>
      </c>
      <c r="K48" s="9" t="s">
        <v>449</v>
      </c>
      <c r="L48" s="9" t="s">
        <v>449</v>
      </c>
      <c r="M48" s="9" t="s">
        <v>139</v>
      </c>
      <c r="N48" s="24" t="s">
        <v>139</v>
      </c>
      <c r="O48" s="3">
        <v>28</v>
      </c>
      <c r="P48" s="4">
        <v>5.4</v>
      </c>
      <c r="Q48" s="4">
        <v>0</v>
      </c>
      <c r="R48" s="4">
        <v>2.6</v>
      </c>
    </row>
    <row r="49" spans="1:18" ht="12">
      <c r="A49" s="8"/>
      <c r="B49" s="20" t="s">
        <v>393</v>
      </c>
      <c r="C49" s="6">
        <v>62</v>
      </c>
      <c r="D49" s="7">
        <v>19.8</v>
      </c>
      <c r="E49" s="7">
        <v>-3.8</v>
      </c>
      <c r="F49" s="26">
        <v>3.4</v>
      </c>
      <c r="G49" s="6">
        <v>66</v>
      </c>
      <c r="H49" s="7">
        <v>16.3</v>
      </c>
      <c r="I49" s="7">
        <v>-11.7</v>
      </c>
      <c r="J49" s="26">
        <v>2.7</v>
      </c>
      <c r="K49" s="11" t="s">
        <v>449</v>
      </c>
      <c r="L49" s="11" t="s">
        <v>449</v>
      </c>
      <c r="M49" s="11" t="s">
        <v>139</v>
      </c>
      <c r="N49" s="27" t="s">
        <v>139</v>
      </c>
      <c r="O49" s="6">
        <v>64</v>
      </c>
      <c r="P49" s="7">
        <v>16.3</v>
      </c>
      <c r="Q49" s="7">
        <v>-4.5999999999999996</v>
      </c>
      <c r="R49" s="7">
        <v>4.4000000000000004</v>
      </c>
    </row>
    <row r="50" spans="1:18" ht="12">
      <c r="B50" s="15" t="s">
        <v>110</v>
      </c>
      <c r="C50" s="3">
        <v>2</v>
      </c>
      <c r="D50" s="4">
        <v>12.3</v>
      </c>
      <c r="E50" s="4">
        <v>19900</v>
      </c>
      <c r="F50" s="25">
        <v>3958.8</v>
      </c>
      <c r="G50" s="3">
        <v>2</v>
      </c>
      <c r="H50" s="4">
        <v>13.1</v>
      </c>
      <c r="I50" s="4">
        <v>19900</v>
      </c>
      <c r="J50" s="25">
        <v>4963.5</v>
      </c>
      <c r="K50" s="9" t="s">
        <v>449</v>
      </c>
      <c r="L50" s="9" t="s">
        <v>449</v>
      </c>
      <c r="M50" s="9" t="s">
        <v>139</v>
      </c>
      <c r="N50" s="24" t="s">
        <v>139</v>
      </c>
      <c r="O50" s="3">
        <v>2</v>
      </c>
      <c r="P50" s="4">
        <v>10.6</v>
      </c>
      <c r="Q50" s="4">
        <v>19900</v>
      </c>
      <c r="R50" s="4">
        <v>3963.7</v>
      </c>
    </row>
    <row r="51" spans="1:18" ht="12">
      <c r="B51" s="15" t="s">
        <v>120</v>
      </c>
      <c r="C51" s="3">
        <v>1</v>
      </c>
      <c r="D51" s="4">
        <v>59.2</v>
      </c>
      <c r="E51" s="4">
        <v>0</v>
      </c>
      <c r="F51" s="25">
        <v>17.8</v>
      </c>
      <c r="G51" s="3">
        <v>0</v>
      </c>
      <c r="H51" s="4">
        <v>185.2</v>
      </c>
      <c r="I51" s="4">
        <v>-80</v>
      </c>
      <c r="J51" s="25">
        <v>5.3</v>
      </c>
      <c r="K51" s="9" t="s">
        <v>449</v>
      </c>
      <c r="L51" s="9" t="s">
        <v>449</v>
      </c>
      <c r="M51" s="9" t="s">
        <v>139</v>
      </c>
      <c r="N51" s="24" t="s">
        <v>139</v>
      </c>
      <c r="O51" s="3">
        <v>0</v>
      </c>
      <c r="P51" s="4">
        <v>123.5</v>
      </c>
      <c r="Q51" s="4">
        <v>-60</v>
      </c>
      <c r="R51" s="4">
        <v>13</v>
      </c>
    </row>
    <row r="52" spans="1:18" ht="26">
      <c r="B52" s="15" t="s">
        <v>433</v>
      </c>
      <c r="C52" s="3">
        <v>0</v>
      </c>
      <c r="D52" s="9" t="s">
        <v>139</v>
      </c>
      <c r="E52" s="9" t="s">
        <v>139</v>
      </c>
      <c r="F52" s="24" t="s">
        <v>139</v>
      </c>
      <c r="G52" s="3">
        <v>0</v>
      </c>
      <c r="H52" s="9" t="s">
        <v>139</v>
      </c>
      <c r="I52" s="9" t="s">
        <v>139</v>
      </c>
      <c r="J52" s="24" t="s">
        <v>139</v>
      </c>
      <c r="K52" s="9" t="s">
        <v>449</v>
      </c>
      <c r="L52" s="9" t="s">
        <v>449</v>
      </c>
      <c r="M52" s="9" t="s">
        <v>139</v>
      </c>
      <c r="N52" s="24" t="s">
        <v>139</v>
      </c>
      <c r="O52" s="3">
        <v>0</v>
      </c>
      <c r="P52" s="9" t="s">
        <v>139</v>
      </c>
      <c r="Q52" s="9" t="s">
        <v>139</v>
      </c>
      <c r="R52" s="9" t="s">
        <v>139</v>
      </c>
    </row>
    <row r="53" spans="1:18" ht="12">
      <c r="A53" s="8"/>
      <c r="B53" s="20" t="s">
        <v>163</v>
      </c>
      <c r="C53" s="6">
        <v>18</v>
      </c>
      <c r="D53" s="7">
        <v>11.3</v>
      </c>
      <c r="E53" s="7">
        <v>61.1</v>
      </c>
      <c r="F53" s="26">
        <v>2.8</v>
      </c>
      <c r="G53" s="6">
        <v>14</v>
      </c>
      <c r="H53" s="7">
        <v>9.1999999999999993</v>
      </c>
      <c r="I53" s="7">
        <v>98.6</v>
      </c>
      <c r="J53" s="26">
        <v>4.3</v>
      </c>
      <c r="K53" s="11" t="s">
        <v>449</v>
      </c>
      <c r="L53" s="11" t="s">
        <v>449</v>
      </c>
      <c r="M53" s="11" t="s">
        <v>139</v>
      </c>
      <c r="N53" s="27" t="s">
        <v>139</v>
      </c>
      <c r="O53" s="6">
        <v>15</v>
      </c>
      <c r="P53" s="7">
        <v>8.6999999999999993</v>
      </c>
      <c r="Q53" s="7">
        <v>72.5</v>
      </c>
      <c r="R53" s="7">
        <v>3.4</v>
      </c>
    </row>
    <row r="54" spans="1:18">
      <c r="A54" s="49" t="s">
        <v>164</v>
      </c>
      <c r="B54" s="50"/>
      <c r="C54" s="6">
        <v>159</v>
      </c>
      <c r="D54" s="7">
        <v>13.5</v>
      </c>
      <c r="E54" s="7">
        <v>20.9</v>
      </c>
      <c r="F54" s="26">
        <v>2</v>
      </c>
      <c r="G54" s="6">
        <v>149</v>
      </c>
      <c r="H54" s="7">
        <v>11.5</v>
      </c>
      <c r="I54" s="7">
        <v>18.5</v>
      </c>
      <c r="J54" s="26">
        <v>2.2999999999999998</v>
      </c>
      <c r="K54" s="11" t="s">
        <v>449</v>
      </c>
      <c r="L54" s="11" t="s">
        <v>449</v>
      </c>
      <c r="M54" s="11" t="s">
        <v>139</v>
      </c>
      <c r="N54" s="27" t="s">
        <v>139</v>
      </c>
      <c r="O54" s="6">
        <v>155</v>
      </c>
      <c r="P54" s="7">
        <v>10.7</v>
      </c>
      <c r="Q54" s="7">
        <v>19.8</v>
      </c>
      <c r="R54" s="7">
        <v>1.9</v>
      </c>
    </row>
    <row r="55" spans="1:18">
      <c r="A55" s="49" t="s">
        <v>124</v>
      </c>
      <c r="B55" s="43"/>
      <c r="F55" s="23"/>
      <c r="J55" s="23"/>
      <c r="N55" s="23"/>
    </row>
    <row r="56" spans="1:18" ht="24">
      <c r="B56" s="15" t="s">
        <v>125</v>
      </c>
      <c r="C56" s="3">
        <v>0</v>
      </c>
      <c r="D56" s="9" t="s">
        <v>139</v>
      </c>
      <c r="E56" s="9" t="s">
        <v>139</v>
      </c>
      <c r="F56" s="24" t="s">
        <v>139</v>
      </c>
      <c r="G56" s="3">
        <v>0</v>
      </c>
      <c r="H56" s="9" t="s">
        <v>139</v>
      </c>
      <c r="I56" s="9" t="s">
        <v>139</v>
      </c>
      <c r="J56" s="24" t="s">
        <v>139</v>
      </c>
      <c r="K56" s="9" t="s">
        <v>449</v>
      </c>
      <c r="L56" s="9" t="s">
        <v>449</v>
      </c>
      <c r="M56" s="9" t="s">
        <v>139</v>
      </c>
      <c r="N56" s="24" t="s">
        <v>139</v>
      </c>
      <c r="O56" s="3">
        <v>0</v>
      </c>
      <c r="P56" s="9" t="s">
        <v>139</v>
      </c>
      <c r="Q56" s="9" t="s">
        <v>139</v>
      </c>
      <c r="R56" s="9" t="s">
        <v>139</v>
      </c>
    </row>
    <row r="57" spans="1:18" ht="12">
      <c r="B57" s="15" t="s">
        <v>126</v>
      </c>
      <c r="C57" s="3">
        <v>0</v>
      </c>
      <c r="D57" s="9" t="s">
        <v>139</v>
      </c>
      <c r="E57" s="9" t="s">
        <v>139</v>
      </c>
      <c r="F57" s="24" t="s">
        <v>139</v>
      </c>
      <c r="G57" s="3">
        <v>0</v>
      </c>
      <c r="H57" s="9" t="s">
        <v>139</v>
      </c>
      <c r="I57" s="9" t="s">
        <v>139</v>
      </c>
      <c r="J57" s="24" t="s">
        <v>139</v>
      </c>
      <c r="K57" s="9" t="s">
        <v>449</v>
      </c>
      <c r="L57" s="9" t="s">
        <v>449</v>
      </c>
      <c r="M57" s="9" t="s">
        <v>139</v>
      </c>
      <c r="N57" s="24" t="s">
        <v>139</v>
      </c>
      <c r="O57" s="3">
        <v>0</v>
      </c>
      <c r="P57" s="9" t="s">
        <v>139</v>
      </c>
      <c r="Q57" s="9" t="s">
        <v>139</v>
      </c>
      <c r="R57" s="9" t="s">
        <v>139</v>
      </c>
    </row>
    <row r="58" spans="1:18" ht="12">
      <c r="B58" s="15" t="s">
        <v>128</v>
      </c>
      <c r="C58" s="3">
        <v>0</v>
      </c>
      <c r="D58" s="9" t="s">
        <v>139</v>
      </c>
      <c r="E58" s="9" t="s">
        <v>139</v>
      </c>
      <c r="F58" s="24" t="s">
        <v>139</v>
      </c>
      <c r="G58" s="3">
        <v>0</v>
      </c>
      <c r="H58" s="9" t="s">
        <v>139</v>
      </c>
      <c r="I58" s="9" t="s">
        <v>139</v>
      </c>
      <c r="J58" s="24" t="s">
        <v>139</v>
      </c>
      <c r="K58" s="9" t="s">
        <v>449</v>
      </c>
      <c r="L58" s="9" t="s">
        <v>449</v>
      </c>
      <c r="M58" s="9" t="s">
        <v>139</v>
      </c>
      <c r="N58" s="24" t="s">
        <v>139</v>
      </c>
      <c r="O58" s="3">
        <v>0</v>
      </c>
      <c r="P58" s="9" t="s">
        <v>139</v>
      </c>
      <c r="Q58" s="9" t="s">
        <v>139</v>
      </c>
      <c r="R58" s="9" t="s">
        <v>139</v>
      </c>
    </row>
    <row r="59" spans="1:18" ht="14">
      <c r="B59" s="15" t="s">
        <v>129</v>
      </c>
      <c r="C59" s="3">
        <v>0</v>
      </c>
      <c r="D59" s="9" t="s">
        <v>139</v>
      </c>
      <c r="E59" s="9" t="s">
        <v>139</v>
      </c>
      <c r="F59" s="24" t="s">
        <v>139</v>
      </c>
      <c r="G59" s="3">
        <v>0</v>
      </c>
      <c r="H59" s="9" t="s">
        <v>139</v>
      </c>
      <c r="I59" s="9" t="s">
        <v>139</v>
      </c>
      <c r="J59" s="24" t="s">
        <v>139</v>
      </c>
      <c r="K59" s="9" t="s">
        <v>449</v>
      </c>
      <c r="L59" s="9" t="s">
        <v>449</v>
      </c>
      <c r="M59" s="9" t="s">
        <v>139</v>
      </c>
      <c r="N59" s="24" t="s">
        <v>139</v>
      </c>
      <c r="O59" s="3">
        <v>0</v>
      </c>
      <c r="P59" s="9" t="s">
        <v>139</v>
      </c>
      <c r="Q59" s="9" t="s">
        <v>139</v>
      </c>
      <c r="R59" s="9" t="s">
        <v>139</v>
      </c>
    </row>
    <row r="60" spans="1:18">
      <c r="A60" s="49" t="s">
        <v>165</v>
      </c>
      <c r="B60" s="50"/>
      <c r="C60" s="6">
        <v>2</v>
      </c>
      <c r="D60" s="7">
        <v>19.8</v>
      </c>
      <c r="E60" s="7">
        <v>400</v>
      </c>
      <c r="F60" s="26">
        <v>44.2</v>
      </c>
      <c r="G60" s="6">
        <v>2</v>
      </c>
      <c r="H60" s="7">
        <v>19.8</v>
      </c>
      <c r="I60" s="7">
        <v>212.5</v>
      </c>
      <c r="J60" s="26">
        <v>11.5</v>
      </c>
      <c r="K60" s="11" t="s">
        <v>449</v>
      </c>
      <c r="L60" s="11" t="s">
        <v>449</v>
      </c>
      <c r="M60" s="11" t="s">
        <v>139</v>
      </c>
      <c r="N60" s="27" t="s">
        <v>139</v>
      </c>
      <c r="O60" s="6">
        <v>2</v>
      </c>
      <c r="P60" s="7">
        <v>19.8</v>
      </c>
      <c r="Q60" s="7">
        <v>316.7</v>
      </c>
      <c r="R60" s="7">
        <v>36.5</v>
      </c>
    </row>
    <row r="61" spans="1:18">
      <c r="A61" s="49" t="s">
        <v>166</v>
      </c>
      <c r="B61" s="50"/>
      <c r="C61" s="6">
        <v>89</v>
      </c>
      <c r="D61" s="7">
        <v>11.7</v>
      </c>
      <c r="E61" s="7">
        <v>4.9000000000000004</v>
      </c>
      <c r="F61" s="26">
        <v>1.8</v>
      </c>
      <c r="G61" s="6">
        <v>89</v>
      </c>
      <c r="H61" s="7">
        <v>11.4</v>
      </c>
      <c r="I61" s="7">
        <v>7.3</v>
      </c>
      <c r="J61" s="26">
        <v>2.1</v>
      </c>
      <c r="K61" s="11" t="s">
        <v>449</v>
      </c>
      <c r="L61" s="11" t="s">
        <v>449</v>
      </c>
      <c r="M61" s="11" t="s">
        <v>139</v>
      </c>
      <c r="N61" s="27" t="s">
        <v>139</v>
      </c>
      <c r="O61" s="6">
        <v>89</v>
      </c>
      <c r="P61" s="7">
        <v>10.3</v>
      </c>
      <c r="Q61" s="7">
        <v>5.9</v>
      </c>
      <c r="R61" s="7">
        <v>1.7</v>
      </c>
    </row>
    <row r="62" spans="1:18">
      <c r="A62" s="48" t="s">
        <v>143</v>
      </c>
      <c r="B62" s="48"/>
      <c r="C62" s="48"/>
      <c r="D62" s="48"/>
      <c r="E62" s="48"/>
      <c r="F62" s="48"/>
      <c r="G62" s="48"/>
      <c r="H62" s="48"/>
      <c r="I62" s="48"/>
      <c r="J62" s="48"/>
      <c r="K62" s="48"/>
      <c r="L62" s="48"/>
      <c r="M62" s="48"/>
      <c r="N62" s="48"/>
      <c r="O62" s="48"/>
      <c r="P62" s="48"/>
      <c r="Q62" s="48"/>
      <c r="R62" s="48"/>
    </row>
    <row r="63" spans="1:18">
      <c r="A63" s="49" t="s">
        <v>104</v>
      </c>
      <c r="B63" s="43"/>
      <c r="F63" s="23"/>
      <c r="J63" s="23"/>
      <c r="N63" s="23"/>
    </row>
    <row r="64" spans="1:18" ht="12">
      <c r="B64" s="15" t="s">
        <v>105</v>
      </c>
      <c r="C64" s="3">
        <v>0</v>
      </c>
      <c r="D64" s="9" t="s">
        <v>139</v>
      </c>
      <c r="E64" s="9" t="s">
        <v>139</v>
      </c>
      <c r="F64" s="24" t="s">
        <v>139</v>
      </c>
      <c r="G64" s="3">
        <v>0</v>
      </c>
      <c r="H64" s="9" t="s">
        <v>139</v>
      </c>
      <c r="I64" s="9" t="s">
        <v>139</v>
      </c>
      <c r="J64" s="24" t="s">
        <v>139</v>
      </c>
      <c r="K64" s="9" t="s">
        <v>449</v>
      </c>
      <c r="L64" s="9" t="s">
        <v>449</v>
      </c>
      <c r="M64" s="9" t="s">
        <v>139</v>
      </c>
      <c r="N64" s="24" t="s">
        <v>139</v>
      </c>
      <c r="O64" s="3">
        <v>0</v>
      </c>
      <c r="P64" s="9" t="s">
        <v>139</v>
      </c>
      <c r="Q64" s="9" t="s">
        <v>139</v>
      </c>
      <c r="R64" s="9" t="s">
        <v>139</v>
      </c>
    </row>
    <row r="65" spans="1:18" ht="12">
      <c r="B65" s="15" t="s">
        <v>106</v>
      </c>
      <c r="C65" s="3">
        <v>0</v>
      </c>
      <c r="D65" s="9" t="s">
        <v>139</v>
      </c>
      <c r="E65" s="9" t="s">
        <v>139</v>
      </c>
      <c r="F65" s="24" t="s">
        <v>139</v>
      </c>
      <c r="G65" s="3">
        <v>0</v>
      </c>
      <c r="H65" s="9" t="s">
        <v>139</v>
      </c>
      <c r="I65" s="9" t="s">
        <v>139</v>
      </c>
      <c r="J65" s="24" t="s">
        <v>139</v>
      </c>
      <c r="K65" s="9" t="s">
        <v>449</v>
      </c>
      <c r="L65" s="9" t="s">
        <v>449</v>
      </c>
      <c r="M65" s="9" t="s">
        <v>139</v>
      </c>
      <c r="N65" s="24" t="s">
        <v>139</v>
      </c>
      <c r="O65" s="3">
        <v>0</v>
      </c>
      <c r="P65" s="9" t="s">
        <v>139</v>
      </c>
      <c r="Q65" s="9" t="s">
        <v>139</v>
      </c>
      <c r="R65" s="9" t="s">
        <v>139</v>
      </c>
    </row>
    <row r="66" spans="1:18" ht="14">
      <c r="B66" s="15" t="s">
        <v>432</v>
      </c>
      <c r="C66" s="3">
        <v>26</v>
      </c>
      <c r="D66" s="4">
        <v>4.7</v>
      </c>
      <c r="E66" s="9" t="s">
        <v>139</v>
      </c>
      <c r="F66" s="24" t="s">
        <v>139</v>
      </c>
      <c r="G66" s="3">
        <v>29</v>
      </c>
      <c r="H66" s="4">
        <v>6.4</v>
      </c>
      <c r="I66" s="9" t="s">
        <v>139</v>
      </c>
      <c r="J66" s="24" t="s">
        <v>139</v>
      </c>
      <c r="K66" s="9" t="s">
        <v>449</v>
      </c>
      <c r="L66" s="9" t="s">
        <v>449</v>
      </c>
      <c r="M66" s="9" t="s">
        <v>139</v>
      </c>
      <c r="N66" s="24" t="s">
        <v>139</v>
      </c>
      <c r="O66" s="3">
        <v>28</v>
      </c>
      <c r="P66" s="4">
        <v>7.6</v>
      </c>
      <c r="Q66" s="9" t="s">
        <v>139</v>
      </c>
      <c r="R66" s="9" t="s">
        <v>139</v>
      </c>
    </row>
    <row r="67" spans="1:18" ht="12">
      <c r="A67" s="8"/>
      <c r="B67" s="20" t="s">
        <v>393</v>
      </c>
      <c r="C67" s="6">
        <v>65</v>
      </c>
      <c r="D67" s="7">
        <v>15.2</v>
      </c>
      <c r="E67" s="11" t="s">
        <v>139</v>
      </c>
      <c r="F67" s="27" t="s">
        <v>139</v>
      </c>
      <c r="G67" s="6">
        <v>75</v>
      </c>
      <c r="H67" s="7">
        <v>13.2</v>
      </c>
      <c r="I67" s="11" t="s">
        <v>139</v>
      </c>
      <c r="J67" s="27" t="s">
        <v>139</v>
      </c>
      <c r="K67" s="11" t="s">
        <v>449</v>
      </c>
      <c r="L67" s="11" t="s">
        <v>449</v>
      </c>
      <c r="M67" s="11" t="s">
        <v>139</v>
      </c>
      <c r="N67" s="27" t="s">
        <v>139</v>
      </c>
      <c r="O67" s="6">
        <v>68</v>
      </c>
      <c r="P67" s="7">
        <v>15</v>
      </c>
      <c r="Q67" s="11" t="s">
        <v>139</v>
      </c>
      <c r="R67" s="11" t="s">
        <v>139</v>
      </c>
    </row>
    <row r="68" spans="1:18" ht="12">
      <c r="B68" s="15" t="s">
        <v>110</v>
      </c>
      <c r="C68" s="3">
        <v>0</v>
      </c>
      <c r="D68" s="4">
        <v>488.9</v>
      </c>
      <c r="E68" s="9" t="s">
        <v>139</v>
      </c>
      <c r="F68" s="24" t="s">
        <v>139</v>
      </c>
      <c r="G68" s="3">
        <v>0</v>
      </c>
      <c r="H68" s="4">
        <v>242</v>
      </c>
      <c r="I68" s="9" t="s">
        <v>139</v>
      </c>
      <c r="J68" s="24" t="s">
        <v>139</v>
      </c>
      <c r="K68" s="9" t="s">
        <v>449</v>
      </c>
      <c r="L68" s="9" t="s">
        <v>449</v>
      </c>
      <c r="M68" s="9" t="s">
        <v>139</v>
      </c>
      <c r="N68" s="24" t="s">
        <v>139</v>
      </c>
      <c r="O68" s="3">
        <v>0</v>
      </c>
      <c r="P68" s="4">
        <v>291.39999999999998</v>
      </c>
      <c r="Q68" s="9" t="s">
        <v>139</v>
      </c>
      <c r="R68" s="9" t="s">
        <v>139</v>
      </c>
    </row>
    <row r="69" spans="1:18" ht="12">
      <c r="B69" s="15" t="s">
        <v>120</v>
      </c>
      <c r="C69" s="3">
        <v>1</v>
      </c>
      <c r="D69" s="4">
        <v>49.4</v>
      </c>
      <c r="E69" s="9" t="s">
        <v>139</v>
      </c>
      <c r="F69" s="24" t="s">
        <v>139</v>
      </c>
      <c r="G69" s="3">
        <v>1</v>
      </c>
      <c r="H69" s="4">
        <v>49.4</v>
      </c>
      <c r="I69" s="9" t="s">
        <v>139</v>
      </c>
      <c r="J69" s="24" t="s">
        <v>139</v>
      </c>
      <c r="K69" s="9" t="s">
        <v>449</v>
      </c>
      <c r="L69" s="9" t="s">
        <v>449</v>
      </c>
      <c r="M69" s="9" t="s">
        <v>139</v>
      </c>
      <c r="N69" s="24" t="s">
        <v>139</v>
      </c>
      <c r="O69" s="3">
        <v>1</v>
      </c>
      <c r="P69" s="4">
        <v>49.3</v>
      </c>
      <c r="Q69" s="9" t="s">
        <v>139</v>
      </c>
      <c r="R69" s="9" t="s">
        <v>139</v>
      </c>
    </row>
    <row r="70" spans="1:18" ht="26">
      <c r="B70" s="15" t="s">
        <v>433</v>
      </c>
      <c r="C70" s="3">
        <v>0</v>
      </c>
      <c r="D70" s="9" t="s">
        <v>139</v>
      </c>
      <c r="E70" s="9" t="s">
        <v>139</v>
      </c>
      <c r="F70" s="24" t="s">
        <v>139</v>
      </c>
      <c r="G70" s="3">
        <v>0</v>
      </c>
      <c r="H70" s="9" t="s">
        <v>139</v>
      </c>
      <c r="I70" s="9" t="s">
        <v>139</v>
      </c>
      <c r="J70" s="24" t="s">
        <v>139</v>
      </c>
      <c r="K70" s="9" t="s">
        <v>449</v>
      </c>
      <c r="L70" s="9" t="s">
        <v>449</v>
      </c>
      <c r="M70" s="9" t="s">
        <v>139</v>
      </c>
      <c r="N70" s="24" t="s">
        <v>139</v>
      </c>
      <c r="O70" s="3">
        <v>0</v>
      </c>
      <c r="P70" s="9" t="s">
        <v>139</v>
      </c>
      <c r="Q70" s="9" t="s">
        <v>139</v>
      </c>
      <c r="R70" s="9" t="s">
        <v>139</v>
      </c>
    </row>
    <row r="71" spans="1:18" ht="12">
      <c r="A71" s="8"/>
      <c r="B71" s="20" t="s">
        <v>163</v>
      </c>
      <c r="C71" s="6">
        <v>11</v>
      </c>
      <c r="D71" s="7">
        <v>11.1</v>
      </c>
      <c r="E71" s="11" t="s">
        <v>139</v>
      </c>
      <c r="F71" s="27" t="s">
        <v>139</v>
      </c>
      <c r="G71" s="6">
        <v>7</v>
      </c>
      <c r="H71" s="7">
        <v>12.7</v>
      </c>
      <c r="I71" s="11" t="s">
        <v>139</v>
      </c>
      <c r="J71" s="27" t="s">
        <v>139</v>
      </c>
      <c r="K71" s="11" t="s">
        <v>449</v>
      </c>
      <c r="L71" s="11" t="s">
        <v>449</v>
      </c>
      <c r="M71" s="11" t="s">
        <v>139</v>
      </c>
      <c r="N71" s="27" t="s">
        <v>139</v>
      </c>
      <c r="O71" s="6">
        <v>9</v>
      </c>
      <c r="P71" s="7">
        <v>11.1</v>
      </c>
      <c r="Q71" s="11" t="s">
        <v>139</v>
      </c>
      <c r="R71" s="11" t="s">
        <v>139</v>
      </c>
    </row>
    <row r="72" spans="1:18">
      <c r="A72" s="49" t="s">
        <v>164</v>
      </c>
      <c r="B72" s="50"/>
      <c r="C72" s="6">
        <v>131</v>
      </c>
      <c r="D72" s="7">
        <v>8.8000000000000007</v>
      </c>
      <c r="E72" s="11" t="s">
        <v>139</v>
      </c>
      <c r="F72" s="27" t="s">
        <v>139</v>
      </c>
      <c r="G72" s="6">
        <v>126</v>
      </c>
      <c r="H72" s="7">
        <v>10.5</v>
      </c>
      <c r="I72" s="11" t="s">
        <v>139</v>
      </c>
      <c r="J72" s="27" t="s">
        <v>139</v>
      </c>
      <c r="K72" s="11" t="s">
        <v>449</v>
      </c>
      <c r="L72" s="11" t="s">
        <v>449</v>
      </c>
      <c r="M72" s="11" t="s">
        <v>139</v>
      </c>
      <c r="N72" s="27" t="s">
        <v>139</v>
      </c>
      <c r="O72" s="6">
        <v>129</v>
      </c>
      <c r="P72" s="7">
        <v>8.4</v>
      </c>
      <c r="Q72" s="11" t="s">
        <v>139</v>
      </c>
      <c r="R72" s="11" t="s">
        <v>139</v>
      </c>
    </row>
    <row r="73" spans="1:18">
      <c r="A73" s="49" t="s">
        <v>124</v>
      </c>
      <c r="B73" s="43"/>
      <c r="F73" s="23"/>
      <c r="J73" s="23"/>
      <c r="N73" s="23"/>
    </row>
    <row r="74" spans="1:18" ht="24">
      <c r="B74" s="15" t="s">
        <v>125</v>
      </c>
      <c r="C74" s="3">
        <v>0</v>
      </c>
      <c r="D74" s="9" t="s">
        <v>139</v>
      </c>
      <c r="E74" s="9" t="s">
        <v>139</v>
      </c>
      <c r="F74" s="24" t="s">
        <v>139</v>
      </c>
      <c r="G74" s="3">
        <v>0</v>
      </c>
      <c r="H74" s="9" t="s">
        <v>139</v>
      </c>
      <c r="I74" s="9" t="s">
        <v>139</v>
      </c>
      <c r="J74" s="24" t="s">
        <v>139</v>
      </c>
      <c r="K74" s="9" t="s">
        <v>449</v>
      </c>
      <c r="L74" s="9" t="s">
        <v>449</v>
      </c>
      <c r="M74" s="9" t="s">
        <v>139</v>
      </c>
      <c r="N74" s="24" t="s">
        <v>139</v>
      </c>
      <c r="O74" s="3">
        <v>0</v>
      </c>
      <c r="P74" s="9" t="s">
        <v>139</v>
      </c>
      <c r="Q74" s="9" t="s">
        <v>139</v>
      </c>
      <c r="R74" s="9" t="s">
        <v>139</v>
      </c>
    </row>
    <row r="75" spans="1:18" ht="12">
      <c r="B75" s="15" t="s">
        <v>126</v>
      </c>
      <c r="C75" s="3">
        <v>0</v>
      </c>
      <c r="D75" s="9" t="s">
        <v>139</v>
      </c>
      <c r="E75" s="9" t="s">
        <v>139</v>
      </c>
      <c r="F75" s="24" t="s">
        <v>139</v>
      </c>
      <c r="G75" s="3">
        <v>0</v>
      </c>
      <c r="H75" s="9" t="s">
        <v>139</v>
      </c>
      <c r="I75" s="9" t="s">
        <v>139</v>
      </c>
      <c r="J75" s="24" t="s">
        <v>139</v>
      </c>
      <c r="K75" s="9" t="s">
        <v>449</v>
      </c>
      <c r="L75" s="9" t="s">
        <v>449</v>
      </c>
      <c r="M75" s="9" t="s">
        <v>139</v>
      </c>
      <c r="N75" s="24" t="s">
        <v>139</v>
      </c>
      <c r="O75" s="3">
        <v>0</v>
      </c>
      <c r="P75" s="9" t="s">
        <v>139</v>
      </c>
      <c r="Q75" s="9" t="s">
        <v>139</v>
      </c>
      <c r="R75" s="9" t="s">
        <v>139</v>
      </c>
    </row>
    <row r="76" spans="1:18" ht="12">
      <c r="B76" s="15" t="s">
        <v>128</v>
      </c>
      <c r="C76" s="3">
        <v>0</v>
      </c>
      <c r="D76" s="9" t="s">
        <v>139</v>
      </c>
      <c r="E76" s="9" t="s">
        <v>139</v>
      </c>
      <c r="F76" s="24" t="s">
        <v>139</v>
      </c>
      <c r="G76" s="3">
        <v>0</v>
      </c>
      <c r="H76" s="9" t="s">
        <v>139</v>
      </c>
      <c r="I76" s="9" t="s">
        <v>139</v>
      </c>
      <c r="J76" s="24" t="s">
        <v>139</v>
      </c>
      <c r="K76" s="9" t="s">
        <v>449</v>
      </c>
      <c r="L76" s="9" t="s">
        <v>449</v>
      </c>
      <c r="M76" s="9" t="s">
        <v>139</v>
      </c>
      <c r="N76" s="24" t="s">
        <v>139</v>
      </c>
      <c r="O76" s="3">
        <v>0</v>
      </c>
      <c r="P76" s="9" t="s">
        <v>139</v>
      </c>
      <c r="Q76" s="9" t="s">
        <v>139</v>
      </c>
      <c r="R76" s="9" t="s">
        <v>139</v>
      </c>
    </row>
    <row r="77" spans="1:18" ht="14">
      <c r="B77" s="15" t="s">
        <v>129</v>
      </c>
      <c r="C77" s="3">
        <v>0</v>
      </c>
      <c r="D77" s="9" t="s">
        <v>139</v>
      </c>
      <c r="E77" s="9" t="s">
        <v>139</v>
      </c>
      <c r="F77" s="24" t="s">
        <v>139</v>
      </c>
      <c r="G77" s="3">
        <v>0</v>
      </c>
      <c r="H77" s="9" t="s">
        <v>139</v>
      </c>
      <c r="I77" s="9" t="s">
        <v>139</v>
      </c>
      <c r="J77" s="24" t="s">
        <v>139</v>
      </c>
      <c r="K77" s="9" t="s">
        <v>449</v>
      </c>
      <c r="L77" s="9" t="s">
        <v>449</v>
      </c>
      <c r="M77" s="9" t="s">
        <v>139</v>
      </c>
      <c r="N77" s="24" t="s">
        <v>139</v>
      </c>
      <c r="O77" s="3">
        <v>0</v>
      </c>
      <c r="P77" s="9" t="s">
        <v>139</v>
      </c>
      <c r="Q77" s="9" t="s">
        <v>139</v>
      </c>
      <c r="R77" s="9" t="s">
        <v>139</v>
      </c>
    </row>
    <row r="78" spans="1:18">
      <c r="A78" s="49" t="s">
        <v>165</v>
      </c>
      <c r="B78" s="50"/>
      <c r="C78" s="6">
        <v>0</v>
      </c>
      <c r="D78" s="7">
        <v>69.099999999999994</v>
      </c>
      <c r="E78" s="11" t="s">
        <v>139</v>
      </c>
      <c r="F78" s="27" t="s">
        <v>139</v>
      </c>
      <c r="G78" s="6">
        <v>1</v>
      </c>
      <c r="H78" s="7">
        <v>43.2</v>
      </c>
      <c r="I78" s="11" t="s">
        <v>139</v>
      </c>
      <c r="J78" s="27" t="s">
        <v>139</v>
      </c>
      <c r="K78" s="11" t="s">
        <v>449</v>
      </c>
      <c r="L78" s="11" t="s">
        <v>449</v>
      </c>
      <c r="M78" s="11" t="s">
        <v>139</v>
      </c>
      <c r="N78" s="27" t="s">
        <v>139</v>
      </c>
      <c r="O78" s="6">
        <v>1</v>
      </c>
      <c r="P78" s="7">
        <v>53.1</v>
      </c>
      <c r="Q78" s="11" t="s">
        <v>139</v>
      </c>
      <c r="R78" s="11" t="s">
        <v>139</v>
      </c>
    </row>
    <row r="79" spans="1:18">
      <c r="A79" s="55" t="s">
        <v>166</v>
      </c>
      <c r="B79" s="56"/>
      <c r="C79" s="16">
        <v>85</v>
      </c>
      <c r="D79" s="17">
        <v>10.3</v>
      </c>
      <c r="E79" s="18" t="s">
        <v>139</v>
      </c>
      <c r="F79" s="28" t="s">
        <v>139</v>
      </c>
      <c r="G79" s="16">
        <v>83</v>
      </c>
      <c r="H79" s="17">
        <v>9.5</v>
      </c>
      <c r="I79" s="18" t="s">
        <v>139</v>
      </c>
      <c r="J79" s="28" t="s">
        <v>139</v>
      </c>
      <c r="K79" s="18" t="s">
        <v>449</v>
      </c>
      <c r="L79" s="18" t="s">
        <v>449</v>
      </c>
      <c r="M79" s="18" t="s">
        <v>139</v>
      </c>
      <c r="N79" s="28" t="s">
        <v>139</v>
      </c>
      <c r="O79" s="16">
        <v>84</v>
      </c>
      <c r="P79" s="17">
        <v>8.6</v>
      </c>
      <c r="Q79" s="18" t="s">
        <v>139</v>
      </c>
      <c r="R79" s="18" t="s">
        <v>139</v>
      </c>
    </row>
    <row r="80" spans="1:18" ht="12.75" customHeight="1">
      <c r="A80" s="53" t="s">
        <v>450</v>
      </c>
      <c r="B80" s="43"/>
      <c r="C80" s="43"/>
      <c r="D80" s="43"/>
      <c r="E80" s="43"/>
      <c r="F80" s="43"/>
      <c r="G80" s="43"/>
      <c r="H80" s="43"/>
      <c r="I80" s="43"/>
      <c r="J80" s="43"/>
      <c r="K80" s="43"/>
      <c r="L80" s="43"/>
      <c r="M80" s="43"/>
      <c r="N80" s="43"/>
      <c r="O80" s="43"/>
      <c r="P80" s="43"/>
      <c r="Q80" s="43"/>
      <c r="R80" s="43"/>
    </row>
    <row r="81" spans="1:18" ht="12.75" customHeight="1">
      <c r="A81" s="53" t="s">
        <v>436</v>
      </c>
      <c r="B81" s="43"/>
      <c r="C81" s="43"/>
      <c r="D81" s="43"/>
      <c r="E81" s="43"/>
      <c r="F81" s="43"/>
      <c r="G81" s="43"/>
      <c r="H81" s="43"/>
      <c r="I81" s="43"/>
      <c r="J81" s="43"/>
      <c r="K81" s="43"/>
      <c r="L81" s="43"/>
      <c r="M81" s="43"/>
      <c r="N81" s="43"/>
      <c r="O81" s="43"/>
      <c r="P81" s="43"/>
      <c r="Q81" s="43"/>
      <c r="R81" s="43"/>
    </row>
    <row r="82" spans="1:18" ht="12.75" customHeight="1">
      <c r="A82" s="53" t="s">
        <v>437</v>
      </c>
      <c r="B82" s="43"/>
      <c r="C82" s="43"/>
      <c r="D82" s="43"/>
      <c r="E82" s="43"/>
      <c r="F82" s="43"/>
      <c r="G82" s="43"/>
      <c r="H82" s="43"/>
      <c r="I82" s="43"/>
      <c r="J82" s="43"/>
      <c r="K82" s="43"/>
      <c r="L82" s="43"/>
      <c r="M82" s="43"/>
      <c r="N82" s="43"/>
      <c r="O82" s="43"/>
      <c r="P82" s="43"/>
      <c r="Q82" s="43"/>
      <c r="R82" s="43"/>
    </row>
    <row r="83" spans="1:18" ht="12.75" customHeight="1">
      <c r="A83" s="53" t="s">
        <v>438</v>
      </c>
      <c r="B83" s="43"/>
      <c r="C83" s="43"/>
      <c r="D83" s="43"/>
      <c r="E83" s="43"/>
      <c r="F83" s="43"/>
      <c r="G83" s="43"/>
      <c r="H83" s="43"/>
      <c r="I83" s="43"/>
      <c r="J83" s="43"/>
      <c r="K83" s="43"/>
      <c r="L83" s="43"/>
      <c r="M83" s="43"/>
      <c r="N83" s="43"/>
      <c r="O83" s="43"/>
      <c r="P83" s="43"/>
      <c r="Q83" s="43"/>
      <c r="R83" s="43"/>
    </row>
    <row r="84" spans="1:18" ht="12.75" customHeight="1">
      <c r="A84" s="53" t="s">
        <v>439</v>
      </c>
      <c r="B84" s="43"/>
      <c r="C84" s="43"/>
      <c r="D84" s="43"/>
      <c r="E84" s="43"/>
      <c r="F84" s="43"/>
      <c r="G84" s="43"/>
      <c r="H84" s="43"/>
      <c r="I84" s="43"/>
      <c r="J84" s="43"/>
      <c r="K84" s="43"/>
      <c r="L84" s="43"/>
      <c r="M84" s="43"/>
      <c r="N84" s="43"/>
      <c r="O84" s="43"/>
      <c r="P84" s="43"/>
      <c r="Q84" s="43"/>
      <c r="R84" s="43"/>
    </row>
    <row r="85" spans="1:18" ht="12.75" customHeight="1">
      <c r="A85" s="53" t="s">
        <v>440</v>
      </c>
      <c r="B85" s="43"/>
      <c r="C85" s="43"/>
      <c r="D85" s="43"/>
      <c r="E85" s="43"/>
      <c r="F85" s="43"/>
      <c r="G85" s="43"/>
      <c r="H85" s="43"/>
      <c r="I85" s="43"/>
      <c r="J85" s="43"/>
      <c r="K85" s="43"/>
      <c r="L85" s="43"/>
      <c r="M85" s="43"/>
      <c r="N85" s="43"/>
      <c r="O85" s="43"/>
      <c r="P85" s="43"/>
      <c r="Q85" s="43"/>
      <c r="R85" s="43"/>
    </row>
    <row r="86" spans="1:18" ht="12.75" customHeight="1">
      <c r="A86" s="53" t="s">
        <v>441</v>
      </c>
      <c r="B86" s="43"/>
      <c r="C86" s="43"/>
      <c r="D86" s="43"/>
      <c r="E86" s="43"/>
      <c r="F86" s="43"/>
      <c r="G86" s="43"/>
      <c r="H86" s="43"/>
      <c r="I86" s="43"/>
      <c r="J86" s="43"/>
      <c r="K86" s="43"/>
      <c r="L86" s="43"/>
      <c r="M86" s="43"/>
      <c r="N86" s="43"/>
      <c r="O86" s="43"/>
      <c r="P86" s="43"/>
      <c r="Q86" s="43"/>
      <c r="R86" s="43"/>
    </row>
    <row r="87" spans="1:18" ht="12.75" customHeight="1">
      <c r="A87" s="49" t="s">
        <v>152</v>
      </c>
      <c r="B87" s="43"/>
      <c r="C87" s="43"/>
      <c r="D87" s="43"/>
      <c r="E87" s="43"/>
      <c r="F87" s="43"/>
      <c r="G87" s="43"/>
      <c r="H87" s="43"/>
      <c r="I87" s="43"/>
      <c r="J87" s="43"/>
      <c r="K87" s="43"/>
      <c r="L87" s="43"/>
      <c r="M87" s="43"/>
      <c r="N87" s="43"/>
      <c r="O87" s="43"/>
      <c r="P87" s="43"/>
      <c r="Q87" s="43"/>
      <c r="R87" s="43"/>
    </row>
    <row r="88" spans="1:18" ht="12.75" customHeight="1">
      <c r="A88" s="53" t="s">
        <v>153</v>
      </c>
      <c r="B88" s="43"/>
      <c r="C88" s="43"/>
      <c r="D88" s="43"/>
      <c r="E88" s="43"/>
      <c r="F88" s="43"/>
      <c r="G88" s="43"/>
      <c r="H88" s="43"/>
      <c r="I88" s="43"/>
      <c r="J88" s="43"/>
      <c r="K88" s="43"/>
      <c r="L88" s="43"/>
      <c r="M88" s="43"/>
      <c r="N88" s="43"/>
      <c r="O88" s="43"/>
      <c r="P88" s="43"/>
      <c r="Q88" s="43"/>
      <c r="R88" s="43"/>
    </row>
    <row r="89" spans="1:18" ht="12.75" customHeight="1">
      <c r="A89" s="53" t="s">
        <v>451</v>
      </c>
      <c r="B89" s="43"/>
      <c r="C89" s="43"/>
      <c r="D89" s="43"/>
      <c r="E89" s="43"/>
      <c r="F89" s="43"/>
      <c r="G89" s="43"/>
      <c r="H89" s="43"/>
      <c r="I89" s="43"/>
      <c r="J89" s="43"/>
      <c r="K89" s="43"/>
      <c r="L89" s="43"/>
      <c r="M89" s="43"/>
      <c r="N89" s="43"/>
      <c r="O89" s="43"/>
      <c r="P89" s="43"/>
      <c r="Q89" s="43"/>
      <c r="R89" s="43"/>
    </row>
    <row r="90" spans="1:18" ht="12.75" customHeight="1">
      <c r="A90" s="53" t="s">
        <v>154</v>
      </c>
      <c r="B90" s="43"/>
      <c r="C90" s="43"/>
      <c r="D90" s="43"/>
      <c r="E90" s="43"/>
      <c r="F90" s="43"/>
      <c r="G90" s="43"/>
      <c r="H90" s="43"/>
      <c r="I90" s="43"/>
      <c r="J90" s="43"/>
      <c r="K90" s="43"/>
      <c r="L90" s="43"/>
      <c r="M90" s="43"/>
      <c r="N90" s="43"/>
      <c r="O90" s="43"/>
      <c r="P90" s="43"/>
      <c r="Q90" s="43"/>
      <c r="R90" s="43"/>
    </row>
    <row r="91" spans="1:18" ht="12.75" customHeight="1">
      <c r="A91" s="53" t="s">
        <v>155</v>
      </c>
      <c r="B91" s="43"/>
      <c r="C91" s="43"/>
      <c r="D91" s="43"/>
      <c r="E91" s="43"/>
      <c r="F91" s="43"/>
      <c r="G91" s="43"/>
      <c r="H91" s="43"/>
      <c r="I91" s="43"/>
      <c r="J91" s="43"/>
      <c r="K91" s="43"/>
      <c r="L91" s="43"/>
      <c r="M91" s="43"/>
      <c r="N91" s="43"/>
      <c r="O91" s="43"/>
      <c r="P91" s="43"/>
      <c r="Q91" s="43"/>
      <c r="R91" s="43"/>
    </row>
    <row r="92" spans="1:18" ht="12.75" customHeight="1">
      <c r="A92" s="49" t="s">
        <v>156</v>
      </c>
      <c r="B92" s="43"/>
      <c r="C92" s="43"/>
      <c r="D92" s="43"/>
      <c r="E92" s="43"/>
      <c r="F92" s="43"/>
      <c r="G92" s="43"/>
      <c r="H92" s="43"/>
      <c r="I92" s="43"/>
      <c r="J92" s="43"/>
      <c r="K92" s="43"/>
      <c r="L92" s="43"/>
      <c r="M92" s="43"/>
      <c r="N92" s="43"/>
      <c r="O92" s="43"/>
      <c r="P92" s="43"/>
      <c r="Q92" s="43"/>
      <c r="R92" s="43"/>
    </row>
  </sheetData>
  <mergeCells count="47">
    <mergeCell ref="A91:R91"/>
    <mergeCell ref="A92:R92"/>
    <mergeCell ref="A86:R86"/>
    <mergeCell ref="A87:R87"/>
    <mergeCell ref="A88:R88"/>
    <mergeCell ref="A89:R89"/>
    <mergeCell ref="A90:R90"/>
    <mergeCell ref="A81:R81"/>
    <mergeCell ref="A82:R82"/>
    <mergeCell ref="A83:R83"/>
    <mergeCell ref="A84:R84"/>
    <mergeCell ref="A85:R85"/>
    <mergeCell ref="A72:B72"/>
    <mergeCell ref="A73:B73"/>
    <mergeCell ref="A78:B78"/>
    <mergeCell ref="A79:B79"/>
    <mergeCell ref="A80:R80"/>
    <mergeCell ref="A55:B55"/>
    <mergeCell ref="A60:B60"/>
    <mergeCell ref="A61:B61"/>
    <mergeCell ref="A62:R62"/>
    <mergeCell ref="A63:B63"/>
    <mergeCell ref="A42:B42"/>
    <mergeCell ref="A43:B43"/>
    <mergeCell ref="A44:R44"/>
    <mergeCell ref="A45:B45"/>
    <mergeCell ref="A54:B54"/>
    <mergeCell ref="A25:B25"/>
    <mergeCell ref="A26:R26"/>
    <mergeCell ref="A27:B27"/>
    <mergeCell ref="A36:B36"/>
    <mergeCell ref="A37:B37"/>
    <mergeCell ref="A8:R8"/>
    <mergeCell ref="A9:B9"/>
    <mergeCell ref="A18:B18"/>
    <mergeCell ref="A19:B19"/>
    <mergeCell ref="A24:B24"/>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R92"/>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18" ht="12.75" customHeight="1">
      <c r="A1" s="42" t="s">
        <v>60</v>
      </c>
      <c r="B1" s="43"/>
      <c r="C1" s="43"/>
      <c r="D1" s="43"/>
      <c r="E1" s="43"/>
      <c r="F1" s="43"/>
      <c r="G1" s="43"/>
      <c r="H1" s="43"/>
      <c r="I1" s="43"/>
      <c r="J1" s="43"/>
      <c r="K1" s="43"/>
      <c r="L1" s="43"/>
      <c r="M1" s="43"/>
      <c r="N1" s="43"/>
      <c r="O1" s="43"/>
      <c r="P1" s="43"/>
      <c r="Q1" s="43"/>
      <c r="R1" s="43"/>
    </row>
    <row r="2" spans="1:18" ht="12.75" customHeight="1">
      <c r="A2" s="44" t="s">
        <v>403</v>
      </c>
      <c r="B2" s="43"/>
      <c r="C2" s="43"/>
      <c r="D2" s="43"/>
      <c r="E2" s="43"/>
      <c r="F2" s="43"/>
      <c r="G2" s="43"/>
      <c r="H2" s="43"/>
      <c r="I2" s="43"/>
      <c r="J2" s="43"/>
      <c r="K2" s="43"/>
      <c r="L2" s="43"/>
      <c r="M2" s="43"/>
      <c r="N2" s="43"/>
      <c r="O2" s="43"/>
      <c r="P2" s="43"/>
      <c r="Q2" s="43"/>
      <c r="R2" s="43"/>
    </row>
    <row r="3" spans="1:18" ht="12.75" customHeight="1">
      <c r="A3" s="42" t="s">
        <v>445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385</v>
      </c>
      <c r="B5" s="43"/>
      <c r="C5" s="43"/>
      <c r="D5" s="43"/>
      <c r="E5" s="43"/>
      <c r="F5" s="43"/>
      <c r="G5" s="43"/>
      <c r="H5" s="43"/>
      <c r="I5" s="43"/>
      <c r="J5" s="43"/>
      <c r="K5" s="43"/>
      <c r="L5" s="43"/>
      <c r="M5" s="43"/>
      <c r="N5" s="43"/>
      <c r="O5" s="43"/>
      <c r="P5" s="43"/>
      <c r="Q5" s="43"/>
      <c r="R5" s="43"/>
    </row>
    <row r="6" spans="1:18">
      <c r="A6" s="46" t="s">
        <v>429</v>
      </c>
      <c r="B6" s="46" t="s">
        <v>92</v>
      </c>
      <c r="C6" s="47" t="s">
        <v>446</v>
      </c>
      <c r="D6" s="47" t="s">
        <v>227</v>
      </c>
      <c r="E6" s="47" t="s">
        <v>227</v>
      </c>
      <c r="F6" s="47" t="s">
        <v>227</v>
      </c>
      <c r="G6" s="47" t="s">
        <v>447</v>
      </c>
      <c r="H6" s="47" t="s">
        <v>227</v>
      </c>
      <c r="I6" s="47" t="s">
        <v>227</v>
      </c>
      <c r="J6" s="47" t="s">
        <v>227</v>
      </c>
      <c r="K6" s="47" t="s">
        <v>448</v>
      </c>
      <c r="L6" s="47" t="s">
        <v>227</v>
      </c>
      <c r="M6" s="47" t="s">
        <v>227</v>
      </c>
      <c r="N6" s="47" t="s">
        <v>227</v>
      </c>
      <c r="O6" s="47" t="s">
        <v>95</v>
      </c>
      <c r="P6" s="47"/>
      <c r="Q6" s="47"/>
      <c r="R6" s="47"/>
    </row>
    <row r="7" spans="1:18" ht="48">
      <c r="A7" s="46" t="s">
        <v>92</v>
      </c>
      <c r="B7" s="46" t="s">
        <v>92</v>
      </c>
      <c r="C7" s="1" t="s">
        <v>320</v>
      </c>
      <c r="D7" s="1" t="s">
        <v>98</v>
      </c>
      <c r="E7" s="1" t="s">
        <v>431</v>
      </c>
      <c r="F7" s="1" t="s">
        <v>100</v>
      </c>
      <c r="G7" s="1" t="s">
        <v>320</v>
      </c>
      <c r="H7" s="1" t="s">
        <v>98</v>
      </c>
      <c r="I7" s="1" t="s">
        <v>431</v>
      </c>
      <c r="J7" s="1" t="s">
        <v>100</v>
      </c>
      <c r="K7" s="1" t="s">
        <v>320</v>
      </c>
      <c r="L7" s="1" t="s">
        <v>98</v>
      </c>
      <c r="M7" s="1" t="s">
        <v>431</v>
      </c>
      <c r="N7" s="1" t="s">
        <v>100</v>
      </c>
      <c r="O7" s="1" t="s">
        <v>320</v>
      </c>
      <c r="P7" s="1" t="s">
        <v>98</v>
      </c>
      <c r="Q7" s="1" t="s">
        <v>431</v>
      </c>
      <c r="R7" s="1" t="s">
        <v>100</v>
      </c>
    </row>
    <row r="8" spans="1:18">
      <c r="A8" s="48" t="s">
        <v>103</v>
      </c>
      <c r="B8" s="48"/>
      <c r="C8" s="48"/>
      <c r="D8" s="48"/>
      <c r="E8" s="48"/>
      <c r="F8" s="48"/>
      <c r="G8" s="48"/>
      <c r="H8" s="48"/>
      <c r="I8" s="48"/>
      <c r="J8" s="48"/>
      <c r="K8" s="48"/>
      <c r="L8" s="48"/>
      <c r="M8" s="48"/>
      <c r="N8" s="48"/>
      <c r="O8" s="48"/>
      <c r="P8" s="48"/>
      <c r="Q8" s="48"/>
      <c r="R8" s="48"/>
    </row>
    <row r="9" spans="1:18">
      <c r="A9" s="49" t="s">
        <v>104</v>
      </c>
      <c r="B9" s="43"/>
      <c r="F9" s="23"/>
      <c r="J9" s="23"/>
      <c r="N9" s="23"/>
    </row>
    <row r="10" spans="1:18" ht="12">
      <c r="B10" s="15" t="s">
        <v>105</v>
      </c>
      <c r="C10" s="3">
        <v>215</v>
      </c>
      <c r="D10" s="4">
        <v>4.8</v>
      </c>
      <c r="E10" s="4">
        <v>43.5</v>
      </c>
      <c r="F10" s="25">
        <v>10.9</v>
      </c>
      <c r="G10" s="3">
        <v>224</v>
      </c>
      <c r="H10" s="4">
        <v>4.5999999999999996</v>
      </c>
      <c r="I10" s="4">
        <v>42.5</v>
      </c>
      <c r="J10" s="25">
        <v>9.5</v>
      </c>
      <c r="K10" s="9" t="s">
        <v>391</v>
      </c>
      <c r="L10" s="9" t="s">
        <v>391</v>
      </c>
      <c r="M10" s="9" t="s">
        <v>139</v>
      </c>
      <c r="N10" s="24" t="s">
        <v>139</v>
      </c>
      <c r="O10" s="3">
        <v>219</v>
      </c>
      <c r="P10" s="4">
        <v>3.9</v>
      </c>
      <c r="Q10" s="4">
        <v>42.7</v>
      </c>
      <c r="R10" s="4">
        <v>8.6</v>
      </c>
    </row>
    <row r="11" spans="1:18" ht="12">
      <c r="B11" s="15" t="s">
        <v>106</v>
      </c>
      <c r="C11" s="3">
        <v>56</v>
      </c>
      <c r="D11" s="4">
        <v>12.1</v>
      </c>
      <c r="E11" s="4">
        <v>16.3</v>
      </c>
      <c r="F11" s="25">
        <v>22.5</v>
      </c>
      <c r="G11" s="3">
        <v>55</v>
      </c>
      <c r="H11" s="4">
        <v>11.3</v>
      </c>
      <c r="I11" s="4">
        <v>24.8</v>
      </c>
      <c r="J11" s="25">
        <v>21.8</v>
      </c>
      <c r="K11" s="9" t="s">
        <v>391</v>
      </c>
      <c r="L11" s="9" t="s">
        <v>391</v>
      </c>
      <c r="M11" s="9" t="s">
        <v>139</v>
      </c>
      <c r="N11" s="24" t="s">
        <v>139</v>
      </c>
      <c r="O11" s="3">
        <v>56</v>
      </c>
      <c r="P11" s="4">
        <v>9.4</v>
      </c>
      <c r="Q11" s="4">
        <v>20</v>
      </c>
      <c r="R11" s="4">
        <v>17</v>
      </c>
    </row>
    <row r="12" spans="1:18" ht="14">
      <c r="B12" s="15" t="s">
        <v>432</v>
      </c>
      <c r="C12" s="3">
        <v>59</v>
      </c>
      <c r="D12" s="4">
        <v>4.8</v>
      </c>
      <c r="E12" s="4">
        <v>34.799999999999997</v>
      </c>
      <c r="F12" s="25">
        <v>8</v>
      </c>
      <c r="G12" s="3">
        <v>57</v>
      </c>
      <c r="H12" s="4">
        <v>4.2</v>
      </c>
      <c r="I12" s="4">
        <v>33.700000000000003</v>
      </c>
      <c r="J12" s="25">
        <v>7.8</v>
      </c>
      <c r="K12" s="3">
        <v>12</v>
      </c>
      <c r="L12" s="4">
        <v>58.5</v>
      </c>
      <c r="M12" s="9" t="s">
        <v>139</v>
      </c>
      <c r="N12" s="24" t="s">
        <v>139</v>
      </c>
      <c r="O12" s="3">
        <v>58</v>
      </c>
      <c r="P12" s="4">
        <v>3.9</v>
      </c>
      <c r="Q12" s="4">
        <v>34.1</v>
      </c>
      <c r="R12" s="4">
        <v>6.4</v>
      </c>
    </row>
    <row r="13" spans="1:18" ht="12">
      <c r="A13" s="8"/>
      <c r="B13" s="20" t="s">
        <v>393</v>
      </c>
      <c r="C13" s="6">
        <v>330</v>
      </c>
      <c r="D13" s="7">
        <v>4.4000000000000004</v>
      </c>
      <c r="E13" s="7">
        <v>36.5</v>
      </c>
      <c r="F13" s="26">
        <v>8.9</v>
      </c>
      <c r="G13" s="6">
        <v>336</v>
      </c>
      <c r="H13" s="7">
        <v>3.8</v>
      </c>
      <c r="I13" s="7">
        <v>37.799999999999997</v>
      </c>
      <c r="J13" s="26">
        <v>7.6</v>
      </c>
      <c r="K13" s="6">
        <v>47</v>
      </c>
      <c r="L13" s="7">
        <v>86.7</v>
      </c>
      <c r="M13" s="11" t="s">
        <v>139</v>
      </c>
      <c r="N13" s="27" t="s">
        <v>139</v>
      </c>
      <c r="O13" s="6">
        <v>332</v>
      </c>
      <c r="P13" s="7">
        <v>3.3</v>
      </c>
      <c r="Q13" s="7">
        <v>36.799999999999997</v>
      </c>
      <c r="R13" s="7">
        <v>6.5</v>
      </c>
    </row>
    <row r="14" spans="1:18" ht="12">
      <c r="B14" s="15" t="s">
        <v>110</v>
      </c>
      <c r="C14" s="3">
        <v>34</v>
      </c>
      <c r="D14" s="4">
        <v>16.100000000000001</v>
      </c>
      <c r="E14" s="4">
        <v>26.8</v>
      </c>
      <c r="F14" s="25">
        <v>25.2</v>
      </c>
      <c r="G14" s="3">
        <v>34</v>
      </c>
      <c r="H14" s="4">
        <v>7.9</v>
      </c>
      <c r="I14" s="4">
        <v>31.7</v>
      </c>
      <c r="J14" s="25">
        <v>17.7</v>
      </c>
      <c r="K14" s="3">
        <v>13</v>
      </c>
      <c r="L14" s="4">
        <v>98.8</v>
      </c>
      <c r="M14" s="9" t="s">
        <v>139</v>
      </c>
      <c r="N14" s="24" t="s">
        <v>139</v>
      </c>
      <c r="O14" s="3">
        <v>34</v>
      </c>
      <c r="P14" s="4">
        <v>9.1999999999999993</v>
      </c>
      <c r="Q14" s="4">
        <v>29.2</v>
      </c>
      <c r="R14" s="4">
        <v>16.899999999999999</v>
      </c>
    </row>
    <row r="15" spans="1:18" ht="12">
      <c r="B15" s="15" t="s">
        <v>120</v>
      </c>
      <c r="C15" s="3">
        <v>38</v>
      </c>
      <c r="D15" s="4">
        <v>6.9</v>
      </c>
      <c r="E15" s="4">
        <v>15.3</v>
      </c>
      <c r="F15" s="25">
        <v>12.3</v>
      </c>
      <c r="G15" s="3">
        <v>27</v>
      </c>
      <c r="H15" s="4">
        <v>7</v>
      </c>
      <c r="I15" s="4">
        <v>33.700000000000003</v>
      </c>
      <c r="J15" s="25">
        <v>13.6</v>
      </c>
      <c r="K15" s="3">
        <v>7</v>
      </c>
      <c r="L15" s="4">
        <v>75.3</v>
      </c>
      <c r="M15" s="9" t="s">
        <v>139</v>
      </c>
      <c r="N15" s="24" t="s">
        <v>139</v>
      </c>
      <c r="O15" s="3">
        <v>32</v>
      </c>
      <c r="P15" s="4">
        <v>5.3</v>
      </c>
      <c r="Q15" s="4">
        <v>22.1</v>
      </c>
      <c r="R15" s="4">
        <v>9.6999999999999993</v>
      </c>
    </row>
    <row r="16" spans="1:18" ht="26">
      <c r="B16" s="15" t="s">
        <v>433</v>
      </c>
      <c r="C16" s="3">
        <v>207</v>
      </c>
      <c r="D16" s="4">
        <v>15.8</v>
      </c>
      <c r="E16" s="4">
        <v>2.1</v>
      </c>
      <c r="F16" s="25">
        <v>24.9</v>
      </c>
      <c r="G16" s="3">
        <v>133</v>
      </c>
      <c r="H16" s="4">
        <v>13.7</v>
      </c>
      <c r="I16" s="4">
        <v>-5.9</v>
      </c>
      <c r="J16" s="25">
        <v>21</v>
      </c>
      <c r="K16" s="3">
        <v>9</v>
      </c>
      <c r="L16" s="4">
        <v>165.7</v>
      </c>
      <c r="M16" s="9" t="s">
        <v>139</v>
      </c>
      <c r="N16" s="24" t="s">
        <v>139</v>
      </c>
      <c r="O16" s="3">
        <v>168</v>
      </c>
      <c r="P16" s="4">
        <v>12.7</v>
      </c>
      <c r="Q16" s="4">
        <v>-1.4</v>
      </c>
      <c r="R16" s="4">
        <v>19.7</v>
      </c>
    </row>
    <row r="17" spans="1:18" ht="12">
      <c r="A17" s="8"/>
      <c r="B17" s="20" t="s">
        <v>163</v>
      </c>
      <c r="C17" s="6">
        <v>279</v>
      </c>
      <c r="D17" s="7">
        <v>12.5</v>
      </c>
      <c r="E17" s="7">
        <v>6.3</v>
      </c>
      <c r="F17" s="26">
        <v>20.3</v>
      </c>
      <c r="G17" s="6">
        <v>193</v>
      </c>
      <c r="H17" s="7">
        <v>9.6</v>
      </c>
      <c r="I17" s="7">
        <v>3.5</v>
      </c>
      <c r="J17" s="26">
        <v>17.399999999999999</v>
      </c>
      <c r="K17" s="6">
        <v>29</v>
      </c>
      <c r="L17" s="7">
        <v>90.2</v>
      </c>
      <c r="M17" s="11" t="s">
        <v>139</v>
      </c>
      <c r="N17" s="27" t="s">
        <v>139</v>
      </c>
      <c r="O17" s="6">
        <v>234</v>
      </c>
      <c r="P17" s="7">
        <v>9.5</v>
      </c>
      <c r="Q17" s="7">
        <v>4.9000000000000004</v>
      </c>
      <c r="R17" s="7">
        <v>15.9</v>
      </c>
    </row>
    <row r="18" spans="1:18">
      <c r="A18" s="49" t="s">
        <v>164</v>
      </c>
      <c r="B18" s="50"/>
      <c r="C18" s="6">
        <v>609</v>
      </c>
      <c r="D18" s="7">
        <v>6.8</v>
      </c>
      <c r="E18" s="7">
        <v>20.7</v>
      </c>
      <c r="F18" s="26">
        <v>11.9</v>
      </c>
      <c r="G18" s="6">
        <v>529</v>
      </c>
      <c r="H18" s="7">
        <v>4.5</v>
      </c>
      <c r="I18" s="7">
        <v>22.9</v>
      </c>
      <c r="J18" s="26">
        <v>9</v>
      </c>
      <c r="K18" s="6">
        <v>76</v>
      </c>
      <c r="L18" s="7">
        <v>63.2</v>
      </c>
      <c r="M18" s="11" t="s">
        <v>139</v>
      </c>
      <c r="N18" s="27" t="s">
        <v>139</v>
      </c>
      <c r="O18" s="6">
        <v>567</v>
      </c>
      <c r="P18" s="7">
        <v>4.8</v>
      </c>
      <c r="Q18" s="7">
        <v>21.5</v>
      </c>
      <c r="R18" s="7">
        <v>8.4</v>
      </c>
    </row>
    <row r="19" spans="1:18">
      <c r="A19" s="49" t="s">
        <v>124</v>
      </c>
      <c r="B19" s="43"/>
      <c r="F19" s="23"/>
      <c r="J19" s="23"/>
      <c r="N19" s="23"/>
    </row>
    <row r="20" spans="1:18" ht="24">
      <c r="B20" s="15" t="s">
        <v>125</v>
      </c>
      <c r="C20" s="3">
        <v>55</v>
      </c>
      <c r="D20" s="4">
        <v>7.1</v>
      </c>
      <c r="E20" s="4">
        <v>14.8</v>
      </c>
      <c r="F20" s="25">
        <v>12</v>
      </c>
      <c r="G20" s="3">
        <v>48</v>
      </c>
      <c r="H20" s="4">
        <v>7.1</v>
      </c>
      <c r="I20" s="4">
        <v>16.8</v>
      </c>
      <c r="J20" s="25">
        <v>12.4</v>
      </c>
      <c r="K20" s="9" t="s">
        <v>391</v>
      </c>
      <c r="L20" s="9" t="s">
        <v>391</v>
      </c>
      <c r="M20" s="9" t="s">
        <v>139</v>
      </c>
      <c r="N20" s="24" t="s">
        <v>139</v>
      </c>
      <c r="O20" s="3">
        <v>51</v>
      </c>
      <c r="P20" s="4">
        <v>6.4</v>
      </c>
      <c r="Q20" s="4">
        <v>15.5</v>
      </c>
      <c r="R20" s="4">
        <v>10.6</v>
      </c>
    </row>
    <row r="21" spans="1:18" ht="12">
      <c r="B21" s="15" t="s">
        <v>126</v>
      </c>
      <c r="C21" s="3">
        <v>20</v>
      </c>
      <c r="D21" s="4">
        <v>19.3</v>
      </c>
      <c r="E21" s="4">
        <v>5.2</v>
      </c>
      <c r="F21" s="25">
        <v>26.6</v>
      </c>
      <c r="G21" s="3">
        <v>17</v>
      </c>
      <c r="H21" s="4">
        <v>15.5</v>
      </c>
      <c r="I21" s="4">
        <v>36.9</v>
      </c>
      <c r="J21" s="25">
        <v>31</v>
      </c>
      <c r="K21" s="9" t="s">
        <v>391</v>
      </c>
      <c r="L21" s="9" t="s">
        <v>391</v>
      </c>
      <c r="M21" s="9" t="s">
        <v>139</v>
      </c>
      <c r="N21" s="24" t="s">
        <v>139</v>
      </c>
      <c r="O21" s="3">
        <v>19</v>
      </c>
      <c r="P21" s="4">
        <v>14.8</v>
      </c>
      <c r="Q21" s="4">
        <v>18</v>
      </c>
      <c r="R21" s="4">
        <v>21.3</v>
      </c>
    </row>
    <row r="22" spans="1:18" ht="12">
      <c r="B22" s="15" t="s">
        <v>128</v>
      </c>
      <c r="C22" s="3">
        <v>3</v>
      </c>
      <c r="D22" s="4">
        <v>17</v>
      </c>
      <c r="E22" s="4">
        <v>13.6</v>
      </c>
      <c r="F22" s="25">
        <v>26.8</v>
      </c>
      <c r="G22" s="3">
        <v>4</v>
      </c>
      <c r="H22" s="4">
        <v>10.8</v>
      </c>
      <c r="I22" s="4">
        <v>15.6</v>
      </c>
      <c r="J22" s="25">
        <v>17.5</v>
      </c>
      <c r="K22" s="3">
        <v>7</v>
      </c>
      <c r="L22" s="4">
        <v>71.5</v>
      </c>
      <c r="M22" s="9" t="s">
        <v>139</v>
      </c>
      <c r="N22" s="24" t="s">
        <v>139</v>
      </c>
      <c r="O22" s="3">
        <v>3</v>
      </c>
      <c r="P22" s="4">
        <v>9.1999999999999993</v>
      </c>
      <c r="Q22" s="4">
        <v>14.7</v>
      </c>
      <c r="R22" s="4">
        <v>14.6</v>
      </c>
    </row>
    <row r="23" spans="1:18" ht="14">
      <c r="B23" s="15" t="s">
        <v>129</v>
      </c>
      <c r="C23" s="3">
        <v>6</v>
      </c>
      <c r="D23" s="4">
        <v>17.3</v>
      </c>
      <c r="E23" s="4">
        <v>26.1</v>
      </c>
      <c r="F23" s="25">
        <v>27.2</v>
      </c>
      <c r="G23" s="3">
        <v>5</v>
      </c>
      <c r="H23" s="4">
        <v>19.100000000000001</v>
      </c>
      <c r="I23" s="4">
        <v>6.2</v>
      </c>
      <c r="J23" s="25">
        <v>27.2</v>
      </c>
      <c r="K23" s="3">
        <v>1</v>
      </c>
      <c r="L23" s="4">
        <v>89.9</v>
      </c>
      <c r="M23" s="9" t="s">
        <v>139</v>
      </c>
      <c r="N23" s="24" t="s">
        <v>139</v>
      </c>
      <c r="O23" s="3">
        <v>5</v>
      </c>
      <c r="P23" s="4">
        <v>13.7</v>
      </c>
      <c r="Q23" s="4">
        <v>15.9</v>
      </c>
      <c r="R23" s="4">
        <v>21.6</v>
      </c>
    </row>
    <row r="24" spans="1:18">
      <c r="A24" s="49" t="s">
        <v>165</v>
      </c>
      <c r="B24" s="50"/>
      <c r="C24" s="6">
        <v>83</v>
      </c>
      <c r="D24" s="7">
        <v>7</v>
      </c>
      <c r="E24" s="7">
        <v>13</v>
      </c>
      <c r="F24" s="26">
        <v>11.2</v>
      </c>
      <c r="G24" s="6">
        <v>74</v>
      </c>
      <c r="H24" s="7">
        <v>6.5</v>
      </c>
      <c r="I24" s="7">
        <v>20.100000000000001</v>
      </c>
      <c r="J24" s="26">
        <v>11.3</v>
      </c>
      <c r="K24" s="6">
        <v>28</v>
      </c>
      <c r="L24" s="7">
        <v>93.7</v>
      </c>
      <c r="M24" s="11" t="s">
        <v>139</v>
      </c>
      <c r="N24" s="27" t="s">
        <v>139</v>
      </c>
      <c r="O24" s="6">
        <v>78</v>
      </c>
      <c r="P24" s="7">
        <v>5.9</v>
      </c>
      <c r="Q24" s="7">
        <v>16.100000000000001</v>
      </c>
      <c r="R24" s="7">
        <v>9.1</v>
      </c>
    </row>
    <row r="25" spans="1:18">
      <c r="A25" s="49" t="s">
        <v>166</v>
      </c>
      <c r="B25" s="50"/>
      <c r="C25" s="6">
        <v>526</v>
      </c>
      <c r="D25" s="7">
        <v>7.6</v>
      </c>
      <c r="E25" s="7">
        <v>22.1</v>
      </c>
      <c r="F25" s="26">
        <v>13.9</v>
      </c>
      <c r="G25" s="6">
        <v>456</v>
      </c>
      <c r="H25" s="7">
        <v>5</v>
      </c>
      <c r="I25" s="7">
        <v>23.4</v>
      </c>
      <c r="J25" s="26">
        <v>10.199999999999999</v>
      </c>
      <c r="K25" s="6">
        <v>49</v>
      </c>
      <c r="L25" s="7">
        <v>69.400000000000006</v>
      </c>
      <c r="M25" s="11" t="s">
        <v>139</v>
      </c>
      <c r="N25" s="27" t="s">
        <v>139</v>
      </c>
      <c r="O25" s="6">
        <v>489</v>
      </c>
      <c r="P25" s="7">
        <v>5.3</v>
      </c>
      <c r="Q25" s="7">
        <v>22.4</v>
      </c>
      <c r="R25" s="7">
        <v>9.8000000000000007</v>
      </c>
    </row>
    <row r="26" spans="1:18" ht="13">
      <c r="A26" s="48" t="s">
        <v>167</v>
      </c>
      <c r="B26" s="48"/>
      <c r="C26" s="48"/>
      <c r="D26" s="48"/>
      <c r="E26" s="48"/>
      <c r="F26" s="48"/>
      <c r="G26" s="48"/>
      <c r="H26" s="48"/>
      <c r="I26" s="48"/>
      <c r="J26" s="48"/>
      <c r="K26" s="48"/>
      <c r="L26" s="48"/>
      <c r="M26" s="48"/>
      <c r="N26" s="48"/>
      <c r="O26" s="48"/>
      <c r="P26" s="48"/>
      <c r="Q26" s="48"/>
      <c r="R26" s="48"/>
    </row>
    <row r="27" spans="1:18">
      <c r="A27" s="49" t="s">
        <v>104</v>
      </c>
      <c r="B27" s="43"/>
      <c r="F27" s="23"/>
      <c r="J27" s="23"/>
      <c r="N27" s="23"/>
    </row>
    <row r="28" spans="1:18" ht="12">
      <c r="B28" s="15" t="s">
        <v>105</v>
      </c>
      <c r="C28" s="3">
        <v>150</v>
      </c>
      <c r="D28" s="4">
        <v>6.1</v>
      </c>
      <c r="E28" s="4">
        <v>18.899999999999999</v>
      </c>
      <c r="F28" s="25">
        <v>10.7</v>
      </c>
      <c r="G28" s="3">
        <v>157</v>
      </c>
      <c r="H28" s="4">
        <v>5.2</v>
      </c>
      <c r="I28" s="4">
        <v>22.5</v>
      </c>
      <c r="J28" s="25">
        <v>9.8000000000000007</v>
      </c>
      <c r="K28" s="3">
        <v>124</v>
      </c>
      <c r="L28" s="4">
        <v>82.7</v>
      </c>
      <c r="M28" s="9" t="s">
        <v>139</v>
      </c>
      <c r="N28" s="24" t="s">
        <v>139</v>
      </c>
      <c r="O28" s="3">
        <v>153</v>
      </c>
      <c r="P28" s="4">
        <v>4.9000000000000004</v>
      </c>
      <c r="Q28" s="4">
        <v>20.7</v>
      </c>
      <c r="R28" s="4">
        <v>8.6</v>
      </c>
    </row>
    <row r="29" spans="1:18" ht="12">
      <c r="B29" s="15" t="s">
        <v>106</v>
      </c>
      <c r="C29" s="3">
        <v>48</v>
      </c>
      <c r="D29" s="4">
        <v>14.9</v>
      </c>
      <c r="E29" s="4">
        <v>45.6</v>
      </c>
      <c r="F29" s="25">
        <v>34.700000000000003</v>
      </c>
      <c r="G29" s="3">
        <v>44</v>
      </c>
      <c r="H29" s="4">
        <v>13.1</v>
      </c>
      <c r="I29" s="4">
        <v>47.9</v>
      </c>
      <c r="J29" s="25">
        <v>38.4</v>
      </c>
      <c r="K29" s="9" t="s">
        <v>391</v>
      </c>
      <c r="L29" s="9" t="s">
        <v>391</v>
      </c>
      <c r="M29" s="9" t="s">
        <v>139</v>
      </c>
      <c r="N29" s="24" t="s">
        <v>139</v>
      </c>
      <c r="O29" s="3">
        <v>46</v>
      </c>
      <c r="P29" s="4">
        <v>10.9</v>
      </c>
      <c r="Q29" s="4">
        <v>46.7</v>
      </c>
      <c r="R29" s="4">
        <v>30.5</v>
      </c>
    </row>
    <row r="30" spans="1:18" ht="14">
      <c r="B30" s="15" t="s">
        <v>432</v>
      </c>
      <c r="C30" s="3">
        <v>43</v>
      </c>
      <c r="D30" s="4">
        <v>4</v>
      </c>
      <c r="E30" s="4">
        <v>-0.3</v>
      </c>
      <c r="F30" s="25">
        <v>6</v>
      </c>
      <c r="G30" s="3">
        <v>43</v>
      </c>
      <c r="H30" s="4">
        <v>4.3</v>
      </c>
      <c r="I30" s="4">
        <v>-2.4</v>
      </c>
      <c r="J30" s="25">
        <v>5.6</v>
      </c>
      <c r="K30" s="3">
        <v>24</v>
      </c>
      <c r="L30" s="4">
        <v>48.9</v>
      </c>
      <c r="M30" s="9" t="s">
        <v>139</v>
      </c>
      <c r="N30" s="24" t="s">
        <v>139</v>
      </c>
      <c r="O30" s="3">
        <v>43</v>
      </c>
      <c r="P30" s="4">
        <v>3.4</v>
      </c>
      <c r="Q30" s="4">
        <v>-1.5</v>
      </c>
      <c r="R30" s="4">
        <v>5</v>
      </c>
    </row>
    <row r="31" spans="1:18" ht="12">
      <c r="A31" s="8"/>
      <c r="B31" s="20" t="s">
        <v>393</v>
      </c>
      <c r="C31" s="6">
        <v>242</v>
      </c>
      <c r="D31" s="7">
        <v>5.3</v>
      </c>
      <c r="E31" s="7">
        <v>19.100000000000001</v>
      </c>
      <c r="F31" s="26">
        <v>8.6</v>
      </c>
      <c r="G31" s="6">
        <v>244</v>
      </c>
      <c r="H31" s="7">
        <v>4.3</v>
      </c>
      <c r="I31" s="7">
        <v>20.9</v>
      </c>
      <c r="J31" s="26">
        <v>8.4</v>
      </c>
      <c r="K31" s="6">
        <v>192</v>
      </c>
      <c r="L31" s="7">
        <v>79.3</v>
      </c>
      <c r="M31" s="11" t="s">
        <v>139</v>
      </c>
      <c r="N31" s="27" t="s">
        <v>139</v>
      </c>
      <c r="O31" s="6">
        <v>243</v>
      </c>
      <c r="P31" s="7">
        <v>3.8</v>
      </c>
      <c r="Q31" s="7">
        <v>19.899999999999999</v>
      </c>
      <c r="R31" s="7">
        <v>6.9</v>
      </c>
    </row>
    <row r="32" spans="1:18" ht="12">
      <c r="B32" s="15" t="s">
        <v>110</v>
      </c>
      <c r="C32" s="3">
        <v>27</v>
      </c>
      <c r="D32" s="4">
        <v>11.9</v>
      </c>
      <c r="E32" s="4">
        <v>-6.5</v>
      </c>
      <c r="F32" s="25">
        <v>27.4</v>
      </c>
      <c r="G32" s="3">
        <v>26</v>
      </c>
      <c r="H32" s="4">
        <v>9.5</v>
      </c>
      <c r="I32" s="4">
        <v>0</v>
      </c>
      <c r="J32" s="25">
        <v>21.5</v>
      </c>
      <c r="K32" s="3">
        <v>7</v>
      </c>
      <c r="L32" s="4">
        <v>88.4</v>
      </c>
      <c r="M32" s="9" t="s">
        <v>139</v>
      </c>
      <c r="N32" s="24" t="s">
        <v>139</v>
      </c>
      <c r="O32" s="3">
        <v>26</v>
      </c>
      <c r="P32" s="4">
        <v>9.1999999999999993</v>
      </c>
      <c r="Q32" s="4">
        <v>-3.5</v>
      </c>
      <c r="R32" s="4">
        <v>18.5</v>
      </c>
    </row>
    <row r="33" spans="1:18" ht="12">
      <c r="B33" s="15" t="s">
        <v>120</v>
      </c>
      <c r="C33" s="3">
        <v>33</v>
      </c>
      <c r="D33" s="4">
        <v>8.5</v>
      </c>
      <c r="E33" s="4">
        <v>33.4</v>
      </c>
      <c r="F33" s="25">
        <v>22.2</v>
      </c>
      <c r="G33" s="3">
        <v>20</v>
      </c>
      <c r="H33" s="4">
        <v>7.3</v>
      </c>
      <c r="I33" s="4">
        <v>33</v>
      </c>
      <c r="J33" s="25">
        <v>16.899999999999999</v>
      </c>
      <c r="K33" s="3">
        <v>14</v>
      </c>
      <c r="L33" s="4">
        <v>96.8</v>
      </c>
      <c r="M33" s="9" t="s">
        <v>139</v>
      </c>
      <c r="N33" s="24" t="s">
        <v>139</v>
      </c>
      <c r="O33" s="3">
        <v>26</v>
      </c>
      <c r="P33" s="4">
        <v>6.3</v>
      </c>
      <c r="Q33" s="4">
        <v>33.200000000000003</v>
      </c>
      <c r="R33" s="4">
        <v>15.4</v>
      </c>
    </row>
    <row r="34" spans="1:18" ht="26">
      <c r="B34" s="15" t="s">
        <v>433</v>
      </c>
      <c r="C34" s="3">
        <v>203</v>
      </c>
      <c r="D34" s="4">
        <v>15.4</v>
      </c>
      <c r="E34" s="4">
        <v>12.1</v>
      </c>
      <c r="F34" s="25">
        <v>28.5</v>
      </c>
      <c r="G34" s="3">
        <v>141</v>
      </c>
      <c r="H34" s="4">
        <v>16.600000000000001</v>
      </c>
      <c r="I34" s="4">
        <v>0.9</v>
      </c>
      <c r="J34" s="25">
        <v>26.6</v>
      </c>
      <c r="K34" s="9" t="s">
        <v>391</v>
      </c>
      <c r="L34" s="9" t="s">
        <v>391</v>
      </c>
      <c r="M34" s="9" t="s">
        <v>139</v>
      </c>
      <c r="N34" s="24" t="s">
        <v>139</v>
      </c>
      <c r="O34" s="3">
        <v>171</v>
      </c>
      <c r="P34" s="4">
        <v>12.7</v>
      </c>
      <c r="Q34" s="4">
        <v>6.9</v>
      </c>
      <c r="R34" s="4">
        <v>24.7</v>
      </c>
    </row>
    <row r="35" spans="1:18" ht="12">
      <c r="A35" s="8"/>
      <c r="B35" s="20" t="s">
        <v>163</v>
      </c>
      <c r="C35" s="6">
        <v>263</v>
      </c>
      <c r="D35" s="7">
        <v>12.2</v>
      </c>
      <c r="E35" s="7">
        <v>12.1</v>
      </c>
      <c r="F35" s="26">
        <v>23</v>
      </c>
      <c r="G35" s="6">
        <v>186</v>
      </c>
      <c r="H35" s="7">
        <v>12.8</v>
      </c>
      <c r="I35" s="7">
        <v>3.4</v>
      </c>
      <c r="J35" s="26">
        <v>21.6</v>
      </c>
      <c r="K35" s="6">
        <v>56</v>
      </c>
      <c r="L35" s="7">
        <v>86.5</v>
      </c>
      <c r="M35" s="11" t="s">
        <v>139</v>
      </c>
      <c r="N35" s="27" t="s">
        <v>139</v>
      </c>
      <c r="O35" s="6">
        <v>223</v>
      </c>
      <c r="P35" s="7">
        <v>10</v>
      </c>
      <c r="Q35" s="7">
        <v>8.1</v>
      </c>
      <c r="R35" s="7">
        <v>20.100000000000001</v>
      </c>
    </row>
    <row r="36" spans="1:18">
      <c r="A36" s="49" t="s">
        <v>164</v>
      </c>
      <c r="B36" s="50"/>
      <c r="C36" s="6">
        <v>504</v>
      </c>
      <c r="D36" s="7">
        <v>6.6</v>
      </c>
      <c r="E36" s="7">
        <v>15.3</v>
      </c>
      <c r="F36" s="26">
        <v>12.4</v>
      </c>
      <c r="G36" s="6">
        <v>431</v>
      </c>
      <c r="H36" s="7">
        <v>5.7</v>
      </c>
      <c r="I36" s="7">
        <v>12.6</v>
      </c>
      <c r="J36" s="26">
        <v>10.7</v>
      </c>
      <c r="K36" s="6">
        <v>247</v>
      </c>
      <c r="L36" s="7">
        <v>63.6</v>
      </c>
      <c r="M36" s="11" t="s">
        <v>139</v>
      </c>
      <c r="N36" s="27" t="s">
        <v>139</v>
      </c>
      <c r="O36" s="6">
        <v>466</v>
      </c>
      <c r="P36" s="7">
        <v>4.7</v>
      </c>
      <c r="Q36" s="7">
        <v>13.9</v>
      </c>
      <c r="R36" s="7">
        <v>10.1</v>
      </c>
    </row>
    <row r="37" spans="1:18">
      <c r="A37" s="49" t="s">
        <v>124</v>
      </c>
      <c r="B37" s="43"/>
      <c r="F37" s="23"/>
      <c r="J37" s="23"/>
      <c r="N37" s="23"/>
    </row>
    <row r="38" spans="1:18" ht="24">
      <c r="B38" s="15" t="s">
        <v>125</v>
      </c>
      <c r="C38" s="3">
        <v>48</v>
      </c>
      <c r="D38" s="4">
        <v>7.4</v>
      </c>
      <c r="E38" s="4">
        <v>23.9</v>
      </c>
      <c r="F38" s="25">
        <v>15.6</v>
      </c>
      <c r="G38" s="3">
        <v>41</v>
      </c>
      <c r="H38" s="4">
        <v>8.1999999999999993</v>
      </c>
      <c r="I38" s="4">
        <v>22.2</v>
      </c>
      <c r="J38" s="25">
        <v>16</v>
      </c>
      <c r="K38" s="9" t="s">
        <v>391</v>
      </c>
      <c r="L38" s="9" t="s">
        <v>391</v>
      </c>
      <c r="M38" s="9" t="s">
        <v>139</v>
      </c>
      <c r="N38" s="24" t="s">
        <v>139</v>
      </c>
      <c r="O38" s="3">
        <v>44</v>
      </c>
      <c r="P38" s="4">
        <v>6.6</v>
      </c>
      <c r="Q38" s="4">
        <v>23.1</v>
      </c>
      <c r="R38" s="4">
        <v>13.6</v>
      </c>
    </row>
    <row r="39" spans="1:18" ht="12">
      <c r="B39" s="15" t="s">
        <v>126</v>
      </c>
      <c r="C39" s="3">
        <v>19</v>
      </c>
      <c r="D39" s="4">
        <v>19.8</v>
      </c>
      <c r="E39" s="4">
        <v>54.4</v>
      </c>
      <c r="F39" s="25">
        <v>48.1</v>
      </c>
      <c r="G39" s="3">
        <v>13</v>
      </c>
      <c r="H39" s="4">
        <v>16.2</v>
      </c>
      <c r="I39" s="4">
        <v>15.9</v>
      </c>
      <c r="J39" s="25">
        <v>37.799999999999997</v>
      </c>
      <c r="K39" s="9" t="s">
        <v>391</v>
      </c>
      <c r="L39" s="9" t="s">
        <v>391</v>
      </c>
      <c r="M39" s="9" t="s">
        <v>139</v>
      </c>
      <c r="N39" s="24" t="s">
        <v>139</v>
      </c>
      <c r="O39" s="3">
        <v>16</v>
      </c>
      <c r="P39" s="4">
        <v>14.2</v>
      </c>
      <c r="Q39" s="4">
        <v>35.6</v>
      </c>
      <c r="R39" s="4">
        <v>37.6</v>
      </c>
    </row>
    <row r="40" spans="1:18" ht="12">
      <c r="B40" s="15" t="s">
        <v>128</v>
      </c>
      <c r="C40" s="3">
        <v>2</v>
      </c>
      <c r="D40" s="4">
        <v>13.8</v>
      </c>
      <c r="E40" s="4">
        <v>-5.6</v>
      </c>
      <c r="F40" s="25">
        <v>18.899999999999999</v>
      </c>
      <c r="G40" s="3">
        <v>3</v>
      </c>
      <c r="H40" s="4">
        <v>9.8000000000000007</v>
      </c>
      <c r="I40" s="4">
        <v>0</v>
      </c>
      <c r="J40" s="25">
        <v>14.9</v>
      </c>
      <c r="K40" s="3">
        <v>9</v>
      </c>
      <c r="L40" s="4">
        <v>112.1</v>
      </c>
      <c r="M40" s="9" t="s">
        <v>139</v>
      </c>
      <c r="N40" s="24" t="s">
        <v>139</v>
      </c>
      <c r="O40" s="3">
        <v>3</v>
      </c>
      <c r="P40" s="4">
        <v>7.7</v>
      </c>
      <c r="Q40" s="4">
        <v>-2</v>
      </c>
      <c r="R40" s="4">
        <v>12.3</v>
      </c>
    </row>
    <row r="41" spans="1:18" ht="14">
      <c r="B41" s="15" t="s">
        <v>129</v>
      </c>
      <c r="C41" s="3">
        <v>5</v>
      </c>
      <c r="D41" s="4">
        <v>16.2</v>
      </c>
      <c r="E41" s="4">
        <v>-4.5</v>
      </c>
      <c r="F41" s="25">
        <v>22.1</v>
      </c>
      <c r="G41" s="3">
        <v>4</v>
      </c>
      <c r="H41" s="4">
        <v>17.899999999999999</v>
      </c>
      <c r="I41" s="4">
        <v>0.9</v>
      </c>
      <c r="J41" s="25">
        <v>31.6</v>
      </c>
      <c r="K41" s="3">
        <v>3</v>
      </c>
      <c r="L41" s="4">
        <v>146.30000000000001</v>
      </c>
      <c r="M41" s="9" t="s">
        <v>139</v>
      </c>
      <c r="N41" s="24" t="s">
        <v>139</v>
      </c>
      <c r="O41" s="3">
        <v>4</v>
      </c>
      <c r="P41" s="4">
        <v>15.2</v>
      </c>
      <c r="Q41" s="4">
        <v>-2</v>
      </c>
      <c r="R41" s="4">
        <v>23.6</v>
      </c>
    </row>
    <row r="42" spans="1:18">
      <c r="A42" s="49" t="s">
        <v>165</v>
      </c>
      <c r="B42" s="50"/>
      <c r="C42" s="6">
        <v>73</v>
      </c>
      <c r="D42" s="7">
        <v>7.5</v>
      </c>
      <c r="E42" s="7">
        <v>26.7</v>
      </c>
      <c r="F42" s="26">
        <v>15.4</v>
      </c>
      <c r="G42" s="6">
        <v>61</v>
      </c>
      <c r="H42" s="7">
        <v>6.8</v>
      </c>
      <c r="I42" s="7">
        <v>17.7</v>
      </c>
      <c r="J42" s="26">
        <v>14.5</v>
      </c>
      <c r="K42" s="6">
        <v>52</v>
      </c>
      <c r="L42" s="7">
        <v>88.4</v>
      </c>
      <c r="M42" s="11" t="s">
        <v>139</v>
      </c>
      <c r="N42" s="27" t="s">
        <v>139</v>
      </c>
      <c r="O42" s="6">
        <v>67</v>
      </c>
      <c r="P42" s="7">
        <v>5.8</v>
      </c>
      <c r="Q42" s="7">
        <v>22.3</v>
      </c>
      <c r="R42" s="7">
        <v>12.9</v>
      </c>
    </row>
    <row r="43" spans="1:18">
      <c r="A43" s="49" t="s">
        <v>166</v>
      </c>
      <c r="B43" s="50"/>
      <c r="C43" s="6">
        <v>431</v>
      </c>
      <c r="D43" s="7">
        <v>7.6</v>
      </c>
      <c r="E43" s="7">
        <v>13.6</v>
      </c>
      <c r="F43" s="26">
        <v>14.2</v>
      </c>
      <c r="G43" s="6">
        <v>369</v>
      </c>
      <c r="H43" s="7">
        <v>6.6</v>
      </c>
      <c r="I43" s="7">
        <v>11.8</v>
      </c>
      <c r="J43" s="26">
        <v>12.4</v>
      </c>
      <c r="K43" s="6">
        <v>195</v>
      </c>
      <c r="L43" s="7">
        <v>79.900000000000006</v>
      </c>
      <c r="M43" s="11" t="s">
        <v>139</v>
      </c>
      <c r="N43" s="27" t="s">
        <v>139</v>
      </c>
      <c r="O43" s="6">
        <v>399</v>
      </c>
      <c r="P43" s="7">
        <v>5.5</v>
      </c>
      <c r="Q43" s="7">
        <v>12.6</v>
      </c>
      <c r="R43" s="7">
        <v>11.8</v>
      </c>
    </row>
    <row r="44" spans="1:18">
      <c r="A44" s="48" t="s">
        <v>142</v>
      </c>
      <c r="B44" s="48"/>
      <c r="C44" s="48"/>
      <c r="D44" s="48"/>
      <c r="E44" s="48"/>
      <c r="F44" s="48"/>
      <c r="G44" s="48"/>
      <c r="H44" s="48"/>
      <c r="I44" s="48"/>
      <c r="J44" s="48"/>
      <c r="K44" s="48"/>
      <c r="L44" s="48"/>
      <c r="M44" s="48"/>
      <c r="N44" s="48"/>
      <c r="O44" s="48"/>
      <c r="P44" s="48"/>
      <c r="Q44" s="48"/>
      <c r="R44" s="48"/>
    </row>
    <row r="45" spans="1:18">
      <c r="A45" s="49" t="s">
        <v>104</v>
      </c>
      <c r="B45" s="43"/>
      <c r="F45" s="23"/>
      <c r="J45" s="23"/>
      <c r="N45" s="23"/>
    </row>
    <row r="46" spans="1:18" ht="12">
      <c r="B46" s="15" t="s">
        <v>105</v>
      </c>
      <c r="C46" s="3">
        <v>126</v>
      </c>
      <c r="D46" s="4">
        <v>6.1</v>
      </c>
      <c r="E46" s="4">
        <v>30.8</v>
      </c>
      <c r="F46" s="25">
        <v>11.3</v>
      </c>
      <c r="G46" s="3">
        <v>128</v>
      </c>
      <c r="H46" s="4">
        <v>5.8</v>
      </c>
      <c r="I46" s="4">
        <v>22.7</v>
      </c>
      <c r="J46" s="25">
        <v>9.6999999999999993</v>
      </c>
      <c r="K46" s="9" t="s">
        <v>449</v>
      </c>
      <c r="L46" s="9" t="s">
        <v>449</v>
      </c>
      <c r="M46" s="9" t="s">
        <v>139</v>
      </c>
      <c r="N46" s="24" t="s">
        <v>139</v>
      </c>
      <c r="O46" s="3">
        <v>127</v>
      </c>
      <c r="P46" s="4">
        <v>5</v>
      </c>
      <c r="Q46" s="4">
        <v>26.5</v>
      </c>
      <c r="R46" s="4">
        <v>8.6</v>
      </c>
    </row>
    <row r="47" spans="1:18" ht="12">
      <c r="B47" s="15" t="s">
        <v>106</v>
      </c>
      <c r="C47" s="3">
        <v>33</v>
      </c>
      <c r="D47" s="4">
        <v>16</v>
      </c>
      <c r="E47" s="4">
        <v>18.100000000000001</v>
      </c>
      <c r="F47" s="25">
        <v>26.6</v>
      </c>
      <c r="G47" s="3">
        <v>30</v>
      </c>
      <c r="H47" s="4">
        <v>19.600000000000001</v>
      </c>
      <c r="I47" s="4">
        <v>13.7</v>
      </c>
      <c r="J47" s="25">
        <v>37</v>
      </c>
      <c r="K47" s="9" t="s">
        <v>449</v>
      </c>
      <c r="L47" s="9" t="s">
        <v>449</v>
      </c>
      <c r="M47" s="9" t="s">
        <v>139</v>
      </c>
      <c r="N47" s="24" t="s">
        <v>139</v>
      </c>
      <c r="O47" s="3">
        <v>32</v>
      </c>
      <c r="P47" s="4">
        <v>15.4</v>
      </c>
      <c r="Q47" s="4">
        <v>16</v>
      </c>
      <c r="R47" s="4">
        <v>26.2</v>
      </c>
    </row>
    <row r="48" spans="1:18" ht="14">
      <c r="B48" s="15" t="s">
        <v>432</v>
      </c>
      <c r="C48" s="3">
        <v>44</v>
      </c>
      <c r="D48" s="4">
        <v>3.9</v>
      </c>
      <c r="E48" s="4">
        <v>2.2999999999999998</v>
      </c>
      <c r="F48" s="25">
        <v>6.1</v>
      </c>
      <c r="G48" s="3">
        <v>44</v>
      </c>
      <c r="H48" s="4">
        <v>3.8</v>
      </c>
      <c r="I48" s="4">
        <v>0.3</v>
      </c>
      <c r="J48" s="25">
        <v>5.9</v>
      </c>
      <c r="K48" s="9" t="s">
        <v>449</v>
      </c>
      <c r="L48" s="9" t="s">
        <v>449</v>
      </c>
      <c r="M48" s="9" t="s">
        <v>139</v>
      </c>
      <c r="N48" s="24" t="s">
        <v>139</v>
      </c>
      <c r="O48" s="3">
        <v>44</v>
      </c>
      <c r="P48" s="4">
        <v>3.4</v>
      </c>
      <c r="Q48" s="4">
        <v>1.2</v>
      </c>
      <c r="R48" s="4">
        <v>5.2</v>
      </c>
    </row>
    <row r="49" spans="1:18" ht="12">
      <c r="A49" s="8"/>
      <c r="B49" s="20" t="s">
        <v>393</v>
      </c>
      <c r="C49" s="6">
        <v>203</v>
      </c>
      <c r="D49" s="7">
        <v>4.7</v>
      </c>
      <c r="E49" s="7">
        <v>21.4</v>
      </c>
      <c r="F49" s="26">
        <v>7.8</v>
      </c>
      <c r="G49" s="6">
        <v>202</v>
      </c>
      <c r="H49" s="7">
        <v>5</v>
      </c>
      <c r="I49" s="7">
        <v>15.7</v>
      </c>
      <c r="J49" s="26">
        <v>9.3000000000000007</v>
      </c>
      <c r="K49" s="11" t="s">
        <v>449</v>
      </c>
      <c r="L49" s="11" t="s">
        <v>449</v>
      </c>
      <c r="M49" s="11" t="s">
        <v>139</v>
      </c>
      <c r="N49" s="27" t="s">
        <v>139</v>
      </c>
      <c r="O49" s="6">
        <v>202</v>
      </c>
      <c r="P49" s="7">
        <v>4.2</v>
      </c>
      <c r="Q49" s="7">
        <v>18.399999999999999</v>
      </c>
      <c r="R49" s="7">
        <v>7.4</v>
      </c>
    </row>
    <row r="50" spans="1:18" ht="12">
      <c r="B50" s="15" t="s">
        <v>110</v>
      </c>
      <c r="C50" s="3">
        <v>29</v>
      </c>
      <c r="D50" s="4">
        <v>24.5</v>
      </c>
      <c r="E50" s="4">
        <v>19.7</v>
      </c>
      <c r="F50" s="25">
        <v>35.1</v>
      </c>
      <c r="G50" s="3">
        <v>26</v>
      </c>
      <c r="H50" s="4">
        <v>19.899999999999999</v>
      </c>
      <c r="I50" s="4">
        <v>21</v>
      </c>
      <c r="J50" s="25">
        <v>28.6</v>
      </c>
      <c r="K50" s="9" t="s">
        <v>449</v>
      </c>
      <c r="L50" s="9" t="s">
        <v>449</v>
      </c>
      <c r="M50" s="9" t="s">
        <v>139</v>
      </c>
      <c r="N50" s="24" t="s">
        <v>139</v>
      </c>
      <c r="O50" s="3">
        <v>27</v>
      </c>
      <c r="P50" s="4">
        <v>16.2</v>
      </c>
      <c r="Q50" s="4">
        <v>20.399999999999999</v>
      </c>
      <c r="R50" s="4">
        <v>24.8</v>
      </c>
    </row>
    <row r="51" spans="1:18" ht="12">
      <c r="B51" s="15" t="s">
        <v>120</v>
      </c>
      <c r="C51" s="3">
        <v>25</v>
      </c>
      <c r="D51" s="4">
        <v>12.8</v>
      </c>
      <c r="E51" s="4">
        <v>17.399999999999999</v>
      </c>
      <c r="F51" s="25">
        <v>18.8</v>
      </c>
      <c r="G51" s="3">
        <v>15</v>
      </c>
      <c r="H51" s="4">
        <v>10.1</v>
      </c>
      <c r="I51" s="4">
        <v>37.4</v>
      </c>
      <c r="J51" s="25">
        <v>19.8</v>
      </c>
      <c r="K51" s="9" t="s">
        <v>449</v>
      </c>
      <c r="L51" s="9" t="s">
        <v>449</v>
      </c>
      <c r="M51" s="9" t="s">
        <v>139</v>
      </c>
      <c r="N51" s="24" t="s">
        <v>139</v>
      </c>
      <c r="O51" s="3">
        <v>20</v>
      </c>
      <c r="P51" s="4">
        <v>9.1999999999999993</v>
      </c>
      <c r="Q51" s="4">
        <v>24.8</v>
      </c>
      <c r="R51" s="4">
        <v>15.7</v>
      </c>
    </row>
    <row r="52" spans="1:18" ht="26">
      <c r="B52" s="15" t="s">
        <v>433</v>
      </c>
      <c r="C52" s="3">
        <v>181</v>
      </c>
      <c r="D52" s="4">
        <v>19.8</v>
      </c>
      <c r="E52" s="4">
        <v>14.9</v>
      </c>
      <c r="F52" s="25">
        <v>33.799999999999997</v>
      </c>
      <c r="G52" s="3">
        <v>140</v>
      </c>
      <c r="H52" s="4">
        <v>18.399999999999999</v>
      </c>
      <c r="I52" s="4">
        <v>47.9</v>
      </c>
      <c r="J52" s="25">
        <v>37.6</v>
      </c>
      <c r="K52" s="9" t="s">
        <v>449</v>
      </c>
      <c r="L52" s="9" t="s">
        <v>449</v>
      </c>
      <c r="M52" s="9" t="s">
        <v>139</v>
      </c>
      <c r="N52" s="24" t="s">
        <v>139</v>
      </c>
      <c r="O52" s="3">
        <v>160</v>
      </c>
      <c r="P52" s="4">
        <v>17.7</v>
      </c>
      <c r="Q52" s="4">
        <v>27.8</v>
      </c>
      <c r="R52" s="4">
        <v>30.6</v>
      </c>
    </row>
    <row r="53" spans="1:18" ht="12">
      <c r="A53" s="8"/>
      <c r="B53" s="20" t="s">
        <v>163</v>
      </c>
      <c r="C53" s="6">
        <v>234</v>
      </c>
      <c r="D53" s="7">
        <v>15.7</v>
      </c>
      <c r="E53" s="7">
        <v>15.7</v>
      </c>
      <c r="F53" s="26">
        <v>26.7</v>
      </c>
      <c r="G53" s="6">
        <v>180</v>
      </c>
      <c r="H53" s="7">
        <v>14.9</v>
      </c>
      <c r="I53" s="7">
        <v>42.5</v>
      </c>
      <c r="J53" s="26">
        <v>27.9</v>
      </c>
      <c r="K53" s="11" t="s">
        <v>449</v>
      </c>
      <c r="L53" s="11" t="s">
        <v>449</v>
      </c>
      <c r="M53" s="11" t="s">
        <v>139</v>
      </c>
      <c r="N53" s="27" t="s">
        <v>139</v>
      </c>
      <c r="O53" s="6">
        <v>207</v>
      </c>
      <c r="P53" s="7">
        <v>14.2</v>
      </c>
      <c r="Q53" s="7">
        <v>26.5</v>
      </c>
      <c r="R53" s="7">
        <v>23.3</v>
      </c>
    </row>
    <row r="54" spans="1:18">
      <c r="A54" s="49" t="s">
        <v>164</v>
      </c>
      <c r="B54" s="50"/>
      <c r="C54" s="6">
        <v>437</v>
      </c>
      <c r="D54" s="7">
        <v>8.1999999999999993</v>
      </c>
      <c r="E54" s="7">
        <v>18.3</v>
      </c>
      <c r="F54" s="26">
        <v>14.5</v>
      </c>
      <c r="G54" s="6">
        <v>382</v>
      </c>
      <c r="H54" s="7">
        <v>7.5</v>
      </c>
      <c r="I54" s="7">
        <v>27</v>
      </c>
      <c r="J54" s="26">
        <v>12.4</v>
      </c>
      <c r="K54" s="11" t="s">
        <v>449</v>
      </c>
      <c r="L54" s="11" t="s">
        <v>449</v>
      </c>
      <c r="M54" s="11" t="s">
        <v>139</v>
      </c>
      <c r="N54" s="27" t="s">
        <v>139</v>
      </c>
      <c r="O54" s="6">
        <v>409</v>
      </c>
      <c r="P54" s="7">
        <v>7.2</v>
      </c>
      <c r="Q54" s="7">
        <v>22.4</v>
      </c>
      <c r="R54" s="7">
        <v>11</v>
      </c>
    </row>
    <row r="55" spans="1:18">
      <c r="A55" s="49" t="s">
        <v>124</v>
      </c>
      <c r="B55" s="43"/>
      <c r="F55" s="23"/>
      <c r="J55" s="23"/>
      <c r="N55" s="23"/>
    </row>
    <row r="56" spans="1:18" ht="24">
      <c r="B56" s="15" t="s">
        <v>125</v>
      </c>
      <c r="C56" s="3">
        <v>38</v>
      </c>
      <c r="D56" s="4">
        <v>10</v>
      </c>
      <c r="E56" s="4">
        <v>39.799999999999997</v>
      </c>
      <c r="F56" s="25">
        <v>18.3</v>
      </c>
      <c r="G56" s="3">
        <v>34</v>
      </c>
      <c r="H56" s="4">
        <v>10</v>
      </c>
      <c r="I56" s="4">
        <v>28</v>
      </c>
      <c r="J56" s="25">
        <v>17.600000000000001</v>
      </c>
      <c r="K56" s="9" t="s">
        <v>449</v>
      </c>
      <c r="L56" s="9" t="s">
        <v>449</v>
      </c>
      <c r="M56" s="9" t="s">
        <v>139</v>
      </c>
      <c r="N56" s="24" t="s">
        <v>139</v>
      </c>
      <c r="O56" s="3">
        <v>36</v>
      </c>
      <c r="P56" s="4">
        <v>8.4</v>
      </c>
      <c r="Q56" s="4">
        <v>33.9</v>
      </c>
      <c r="R56" s="4">
        <v>15.5</v>
      </c>
    </row>
    <row r="57" spans="1:18" ht="12">
      <c r="B57" s="15" t="s">
        <v>126</v>
      </c>
      <c r="C57" s="3">
        <v>12</v>
      </c>
      <c r="D57" s="4">
        <v>23.1</v>
      </c>
      <c r="E57" s="4">
        <v>15.7</v>
      </c>
      <c r="F57" s="25">
        <v>37.9</v>
      </c>
      <c r="G57" s="3">
        <v>11</v>
      </c>
      <c r="H57" s="4">
        <v>26.1</v>
      </c>
      <c r="I57" s="4">
        <v>20.2</v>
      </c>
      <c r="J57" s="25">
        <v>42.4</v>
      </c>
      <c r="K57" s="9" t="s">
        <v>449</v>
      </c>
      <c r="L57" s="9" t="s">
        <v>449</v>
      </c>
      <c r="M57" s="9" t="s">
        <v>139</v>
      </c>
      <c r="N57" s="24" t="s">
        <v>139</v>
      </c>
      <c r="O57" s="3">
        <v>12</v>
      </c>
      <c r="P57" s="4">
        <v>22.6</v>
      </c>
      <c r="Q57" s="4">
        <v>17.899999999999999</v>
      </c>
      <c r="R57" s="4">
        <v>34.5</v>
      </c>
    </row>
    <row r="58" spans="1:18" ht="12">
      <c r="B58" s="15" t="s">
        <v>128</v>
      </c>
      <c r="C58" s="3">
        <v>3</v>
      </c>
      <c r="D58" s="4">
        <v>14.6</v>
      </c>
      <c r="E58" s="4">
        <v>31.8</v>
      </c>
      <c r="F58" s="25">
        <v>35.5</v>
      </c>
      <c r="G58" s="3">
        <v>3</v>
      </c>
      <c r="H58" s="4">
        <v>10.6</v>
      </c>
      <c r="I58" s="4">
        <v>15</v>
      </c>
      <c r="J58" s="25">
        <v>17.3</v>
      </c>
      <c r="K58" s="9" t="s">
        <v>449</v>
      </c>
      <c r="L58" s="9" t="s">
        <v>449</v>
      </c>
      <c r="M58" s="9" t="s">
        <v>139</v>
      </c>
      <c r="N58" s="24" t="s">
        <v>139</v>
      </c>
      <c r="O58" s="3">
        <v>3</v>
      </c>
      <c r="P58" s="4">
        <v>9.8000000000000007</v>
      </c>
      <c r="Q58" s="4">
        <v>21.7</v>
      </c>
      <c r="R58" s="4">
        <v>18.7</v>
      </c>
    </row>
    <row r="59" spans="1:18" ht="14">
      <c r="B59" s="15" t="s">
        <v>129</v>
      </c>
      <c r="C59" s="3">
        <v>5</v>
      </c>
      <c r="D59" s="4">
        <v>14.9</v>
      </c>
      <c r="E59" s="4">
        <v>55.1</v>
      </c>
      <c r="F59" s="25">
        <v>45.9</v>
      </c>
      <c r="G59" s="3">
        <v>4</v>
      </c>
      <c r="H59" s="4">
        <v>22.7</v>
      </c>
      <c r="I59" s="4">
        <v>55.3</v>
      </c>
      <c r="J59" s="25">
        <v>71.2</v>
      </c>
      <c r="K59" s="9" t="s">
        <v>449</v>
      </c>
      <c r="L59" s="9" t="s">
        <v>449</v>
      </c>
      <c r="M59" s="9" t="s">
        <v>139</v>
      </c>
      <c r="N59" s="24" t="s">
        <v>139</v>
      </c>
      <c r="O59" s="3">
        <v>5</v>
      </c>
      <c r="P59" s="4">
        <v>16.399999999999999</v>
      </c>
      <c r="Q59" s="4">
        <v>55.3</v>
      </c>
      <c r="R59" s="4">
        <v>46.5</v>
      </c>
    </row>
    <row r="60" spans="1:18">
      <c r="A60" s="49" t="s">
        <v>165</v>
      </c>
      <c r="B60" s="50"/>
      <c r="C60" s="6">
        <v>58</v>
      </c>
      <c r="D60" s="7">
        <v>9.4</v>
      </c>
      <c r="E60" s="7">
        <v>34.6</v>
      </c>
      <c r="F60" s="26">
        <v>17</v>
      </c>
      <c r="G60" s="6">
        <v>52</v>
      </c>
      <c r="H60" s="7">
        <v>9.6</v>
      </c>
      <c r="I60" s="7">
        <v>27.2</v>
      </c>
      <c r="J60" s="26">
        <v>16.3</v>
      </c>
      <c r="K60" s="11" t="s">
        <v>449</v>
      </c>
      <c r="L60" s="11" t="s">
        <v>449</v>
      </c>
      <c r="M60" s="11" t="s">
        <v>139</v>
      </c>
      <c r="N60" s="27" t="s">
        <v>139</v>
      </c>
      <c r="O60" s="6">
        <v>55</v>
      </c>
      <c r="P60" s="7">
        <v>8.3000000000000007</v>
      </c>
      <c r="Q60" s="7">
        <v>31</v>
      </c>
      <c r="R60" s="7">
        <v>14.8</v>
      </c>
    </row>
    <row r="61" spans="1:18">
      <c r="A61" s="49" t="s">
        <v>166</v>
      </c>
      <c r="B61" s="50"/>
      <c r="C61" s="6">
        <v>379</v>
      </c>
      <c r="D61" s="7">
        <v>9.4</v>
      </c>
      <c r="E61" s="7">
        <v>16.100000000000001</v>
      </c>
      <c r="F61" s="26">
        <v>16.2</v>
      </c>
      <c r="G61" s="6">
        <v>330</v>
      </c>
      <c r="H61" s="7">
        <v>8.6</v>
      </c>
      <c r="I61" s="7">
        <v>26.9</v>
      </c>
      <c r="J61" s="26">
        <v>13.8</v>
      </c>
      <c r="K61" s="11" t="s">
        <v>449</v>
      </c>
      <c r="L61" s="11" t="s">
        <v>449</v>
      </c>
      <c r="M61" s="11" t="s">
        <v>139</v>
      </c>
      <c r="N61" s="27" t="s">
        <v>139</v>
      </c>
      <c r="O61" s="6">
        <v>354</v>
      </c>
      <c r="P61" s="7">
        <v>8.3000000000000007</v>
      </c>
      <c r="Q61" s="7">
        <v>21.1</v>
      </c>
      <c r="R61" s="7">
        <v>12.6</v>
      </c>
    </row>
    <row r="62" spans="1:18">
      <c r="A62" s="48" t="s">
        <v>143</v>
      </c>
      <c r="B62" s="48"/>
      <c r="C62" s="48"/>
      <c r="D62" s="48"/>
      <c r="E62" s="48"/>
      <c r="F62" s="48"/>
      <c r="G62" s="48"/>
      <c r="H62" s="48"/>
      <c r="I62" s="48"/>
      <c r="J62" s="48"/>
      <c r="K62" s="48"/>
      <c r="L62" s="48"/>
      <c r="M62" s="48"/>
      <c r="N62" s="48"/>
      <c r="O62" s="48"/>
      <c r="P62" s="48"/>
      <c r="Q62" s="48"/>
      <c r="R62" s="48"/>
    </row>
    <row r="63" spans="1:18">
      <c r="A63" s="49" t="s">
        <v>104</v>
      </c>
      <c r="B63" s="43"/>
      <c r="F63" s="23"/>
      <c r="J63" s="23"/>
      <c r="N63" s="23"/>
    </row>
    <row r="64" spans="1:18" ht="12">
      <c r="B64" s="15" t="s">
        <v>105</v>
      </c>
      <c r="C64" s="3">
        <v>96</v>
      </c>
      <c r="D64" s="4">
        <v>6.4</v>
      </c>
      <c r="E64" s="9" t="s">
        <v>139</v>
      </c>
      <c r="F64" s="24" t="s">
        <v>139</v>
      </c>
      <c r="G64" s="3">
        <v>105</v>
      </c>
      <c r="H64" s="4">
        <v>5.7</v>
      </c>
      <c r="I64" s="9" t="s">
        <v>139</v>
      </c>
      <c r="J64" s="24" t="s">
        <v>139</v>
      </c>
      <c r="K64" s="9" t="s">
        <v>449</v>
      </c>
      <c r="L64" s="9" t="s">
        <v>449</v>
      </c>
      <c r="M64" s="9" t="s">
        <v>139</v>
      </c>
      <c r="N64" s="24" t="s">
        <v>139</v>
      </c>
      <c r="O64" s="3">
        <v>101</v>
      </c>
      <c r="P64" s="4">
        <v>5</v>
      </c>
      <c r="Q64" s="9" t="s">
        <v>139</v>
      </c>
      <c r="R64" s="9" t="s">
        <v>139</v>
      </c>
    </row>
    <row r="65" spans="1:18" ht="12">
      <c r="B65" s="15" t="s">
        <v>106</v>
      </c>
      <c r="C65" s="3">
        <v>28</v>
      </c>
      <c r="D65" s="4">
        <v>15.3</v>
      </c>
      <c r="E65" s="9" t="s">
        <v>139</v>
      </c>
      <c r="F65" s="24" t="s">
        <v>139</v>
      </c>
      <c r="G65" s="3">
        <v>26</v>
      </c>
      <c r="H65" s="4">
        <v>26.2</v>
      </c>
      <c r="I65" s="9" t="s">
        <v>139</v>
      </c>
      <c r="J65" s="24" t="s">
        <v>139</v>
      </c>
      <c r="K65" s="9" t="s">
        <v>449</v>
      </c>
      <c r="L65" s="9" t="s">
        <v>449</v>
      </c>
      <c r="M65" s="9" t="s">
        <v>139</v>
      </c>
      <c r="N65" s="24" t="s">
        <v>139</v>
      </c>
      <c r="O65" s="3">
        <v>27</v>
      </c>
      <c r="P65" s="4">
        <v>16</v>
      </c>
      <c r="Q65" s="9" t="s">
        <v>139</v>
      </c>
      <c r="R65" s="9" t="s">
        <v>139</v>
      </c>
    </row>
    <row r="66" spans="1:18" ht="14">
      <c r="B66" s="15" t="s">
        <v>432</v>
      </c>
      <c r="C66" s="3">
        <v>43</v>
      </c>
      <c r="D66" s="4">
        <v>4.4000000000000004</v>
      </c>
      <c r="E66" s="9" t="s">
        <v>139</v>
      </c>
      <c r="F66" s="24" t="s">
        <v>139</v>
      </c>
      <c r="G66" s="3">
        <v>44</v>
      </c>
      <c r="H66" s="4">
        <v>4.3</v>
      </c>
      <c r="I66" s="9" t="s">
        <v>139</v>
      </c>
      <c r="J66" s="24" t="s">
        <v>139</v>
      </c>
      <c r="K66" s="9" t="s">
        <v>449</v>
      </c>
      <c r="L66" s="9" t="s">
        <v>449</v>
      </c>
      <c r="M66" s="9" t="s">
        <v>139</v>
      </c>
      <c r="N66" s="24" t="s">
        <v>139</v>
      </c>
      <c r="O66" s="3">
        <v>43</v>
      </c>
      <c r="P66" s="4">
        <v>3.7</v>
      </c>
      <c r="Q66" s="9" t="s">
        <v>139</v>
      </c>
      <c r="R66" s="9" t="s">
        <v>139</v>
      </c>
    </row>
    <row r="67" spans="1:18" ht="12">
      <c r="A67" s="8"/>
      <c r="B67" s="20" t="s">
        <v>393</v>
      </c>
      <c r="C67" s="6">
        <v>167</v>
      </c>
      <c r="D67" s="7">
        <v>4.7</v>
      </c>
      <c r="E67" s="11" t="s">
        <v>139</v>
      </c>
      <c r="F67" s="27" t="s">
        <v>139</v>
      </c>
      <c r="G67" s="6">
        <v>175</v>
      </c>
      <c r="H67" s="7">
        <v>6.2</v>
      </c>
      <c r="I67" s="11" t="s">
        <v>139</v>
      </c>
      <c r="J67" s="27" t="s">
        <v>139</v>
      </c>
      <c r="K67" s="11" t="s">
        <v>449</v>
      </c>
      <c r="L67" s="11" t="s">
        <v>449</v>
      </c>
      <c r="M67" s="11" t="s">
        <v>139</v>
      </c>
      <c r="N67" s="27" t="s">
        <v>139</v>
      </c>
      <c r="O67" s="6">
        <v>171</v>
      </c>
      <c r="P67" s="7">
        <v>4.5</v>
      </c>
      <c r="Q67" s="11" t="s">
        <v>139</v>
      </c>
      <c r="R67" s="11" t="s">
        <v>139</v>
      </c>
    </row>
    <row r="68" spans="1:18" ht="12">
      <c r="B68" s="15" t="s">
        <v>110</v>
      </c>
      <c r="C68" s="3">
        <v>24</v>
      </c>
      <c r="D68" s="4">
        <v>15.7</v>
      </c>
      <c r="E68" s="9" t="s">
        <v>139</v>
      </c>
      <c r="F68" s="24" t="s">
        <v>139</v>
      </c>
      <c r="G68" s="3">
        <v>21</v>
      </c>
      <c r="H68" s="4">
        <v>13.9</v>
      </c>
      <c r="I68" s="9" t="s">
        <v>139</v>
      </c>
      <c r="J68" s="24" t="s">
        <v>139</v>
      </c>
      <c r="K68" s="9" t="s">
        <v>449</v>
      </c>
      <c r="L68" s="9" t="s">
        <v>449</v>
      </c>
      <c r="M68" s="9" t="s">
        <v>139</v>
      </c>
      <c r="N68" s="24" t="s">
        <v>139</v>
      </c>
      <c r="O68" s="3">
        <v>23</v>
      </c>
      <c r="P68" s="4">
        <v>12.4</v>
      </c>
      <c r="Q68" s="9" t="s">
        <v>139</v>
      </c>
      <c r="R68" s="9" t="s">
        <v>139</v>
      </c>
    </row>
    <row r="69" spans="1:18" ht="12">
      <c r="B69" s="15" t="s">
        <v>120</v>
      </c>
      <c r="C69" s="3">
        <v>21</v>
      </c>
      <c r="D69" s="4">
        <v>9.6</v>
      </c>
      <c r="E69" s="9" t="s">
        <v>139</v>
      </c>
      <c r="F69" s="24" t="s">
        <v>139</v>
      </c>
      <c r="G69" s="3">
        <v>11</v>
      </c>
      <c r="H69" s="4">
        <v>10.9</v>
      </c>
      <c r="I69" s="9" t="s">
        <v>139</v>
      </c>
      <c r="J69" s="24" t="s">
        <v>139</v>
      </c>
      <c r="K69" s="9" t="s">
        <v>449</v>
      </c>
      <c r="L69" s="9" t="s">
        <v>449</v>
      </c>
      <c r="M69" s="9" t="s">
        <v>139</v>
      </c>
      <c r="N69" s="24" t="s">
        <v>139</v>
      </c>
      <c r="O69" s="3">
        <v>16</v>
      </c>
      <c r="P69" s="4">
        <v>7.6</v>
      </c>
      <c r="Q69" s="9" t="s">
        <v>139</v>
      </c>
      <c r="R69" s="9" t="s">
        <v>139</v>
      </c>
    </row>
    <row r="70" spans="1:18" ht="26">
      <c r="B70" s="15" t="s">
        <v>433</v>
      </c>
      <c r="C70" s="3">
        <v>157</v>
      </c>
      <c r="D70" s="4">
        <v>21.7</v>
      </c>
      <c r="E70" s="9" t="s">
        <v>139</v>
      </c>
      <c r="F70" s="24" t="s">
        <v>139</v>
      </c>
      <c r="G70" s="3">
        <v>94</v>
      </c>
      <c r="H70" s="4">
        <v>18.5</v>
      </c>
      <c r="I70" s="9" t="s">
        <v>139</v>
      </c>
      <c r="J70" s="24" t="s">
        <v>139</v>
      </c>
      <c r="K70" s="9" t="s">
        <v>449</v>
      </c>
      <c r="L70" s="9" t="s">
        <v>449</v>
      </c>
      <c r="M70" s="9" t="s">
        <v>139</v>
      </c>
      <c r="N70" s="24" t="s">
        <v>139</v>
      </c>
      <c r="O70" s="3">
        <v>125</v>
      </c>
      <c r="P70" s="4">
        <v>17.399999999999999</v>
      </c>
      <c r="Q70" s="9" t="s">
        <v>139</v>
      </c>
      <c r="R70" s="9" t="s">
        <v>139</v>
      </c>
    </row>
    <row r="71" spans="1:18" ht="12">
      <c r="A71" s="8"/>
      <c r="B71" s="20" t="s">
        <v>163</v>
      </c>
      <c r="C71" s="6">
        <v>202</v>
      </c>
      <c r="D71" s="7">
        <v>17.5</v>
      </c>
      <c r="E71" s="11" t="s">
        <v>139</v>
      </c>
      <c r="F71" s="27" t="s">
        <v>139</v>
      </c>
      <c r="G71" s="6">
        <v>126</v>
      </c>
      <c r="H71" s="7">
        <v>14</v>
      </c>
      <c r="I71" s="11" t="s">
        <v>139</v>
      </c>
      <c r="J71" s="27" t="s">
        <v>139</v>
      </c>
      <c r="K71" s="11" t="s">
        <v>449</v>
      </c>
      <c r="L71" s="11" t="s">
        <v>449</v>
      </c>
      <c r="M71" s="11" t="s">
        <v>139</v>
      </c>
      <c r="N71" s="27" t="s">
        <v>139</v>
      </c>
      <c r="O71" s="6">
        <v>163</v>
      </c>
      <c r="P71" s="7">
        <v>13.8</v>
      </c>
      <c r="Q71" s="11" t="s">
        <v>139</v>
      </c>
      <c r="R71" s="11" t="s">
        <v>139</v>
      </c>
    </row>
    <row r="72" spans="1:18">
      <c r="A72" s="49" t="s">
        <v>164</v>
      </c>
      <c r="B72" s="50"/>
      <c r="C72" s="6">
        <v>370</v>
      </c>
      <c r="D72" s="7">
        <v>9.6</v>
      </c>
      <c r="E72" s="11" t="s">
        <v>139</v>
      </c>
      <c r="F72" s="27" t="s">
        <v>139</v>
      </c>
      <c r="G72" s="6">
        <v>301</v>
      </c>
      <c r="H72" s="7">
        <v>7</v>
      </c>
      <c r="I72" s="11" t="s">
        <v>139</v>
      </c>
      <c r="J72" s="27" t="s">
        <v>139</v>
      </c>
      <c r="K72" s="11" t="s">
        <v>449</v>
      </c>
      <c r="L72" s="11" t="s">
        <v>449</v>
      </c>
      <c r="M72" s="11" t="s">
        <v>139</v>
      </c>
      <c r="N72" s="27" t="s">
        <v>139</v>
      </c>
      <c r="O72" s="6">
        <v>334</v>
      </c>
      <c r="P72" s="7">
        <v>6.9</v>
      </c>
      <c r="Q72" s="11" t="s">
        <v>139</v>
      </c>
      <c r="R72" s="11" t="s">
        <v>139</v>
      </c>
    </row>
    <row r="73" spans="1:18">
      <c r="A73" s="49" t="s">
        <v>124</v>
      </c>
      <c r="B73" s="43"/>
      <c r="F73" s="23"/>
      <c r="J73" s="23"/>
      <c r="N73" s="23"/>
    </row>
    <row r="74" spans="1:18" ht="24">
      <c r="B74" s="15" t="s">
        <v>125</v>
      </c>
      <c r="C74" s="3">
        <v>27</v>
      </c>
      <c r="D74" s="4">
        <v>9.6</v>
      </c>
      <c r="E74" s="9" t="s">
        <v>139</v>
      </c>
      <c r="F74" s="24" t="s">
        <v>139</v>
      </c>
      <c r="G74" s="3">
        <v>26</v>
      </c>
      <c r="H74" s="4">
        <v>8.1</v>
      </c>
      <c r="I74" s="9" t="s">
        <v>139</v>
      </c>
      <c r="J74" s="24" t="s">
        <v>139</v>
      </c>
      <c r="K74" s="9" t="s">
        <v>449</v>
      </c>
      <c r="L74" s="9" t="s">
        <v>449</v>
      </c>
      <c r="M74" s="9" t="s">
        <v>139</v>
      </c>
      <c r="N74" s="24" t="s">
        <v>139</v>
      </c>
      <c r="O74" s="3">
        <v>27</v>
      </c>
      <c r="P74" s="4">
        <v>7.7</v>
      </c>
      <c r="Q74" s="9" t="s">
        <v>139</v>
      </c>
      <c r="R74" s="9" t="s">
        <v>139</v>
      </c>
    </row>
    <row r="75" spans="1:18" ht="12">
      <c r="B75" s="15" t="s">
        <v>126</v>
      </c>
      <c r="C75" s="3">
        <v>11</v>
      </c>
      <c r="D75" s="4">
        <v>20.3</v>
      </c>
      <c r="E75" s="9" t="s">
        <v>139</v>
      </c>
      <c r="F75" s="24" t="s">
        <v>139</v>
      </c>
      <c r="G75" s="3">
        <v>9</v>
      </c>
      <c r="H75" s="4">
        <v>23.9</v>
      </c>
      <c r="I75" s="9" t="s">
        <v>139</v>
      </c>
      <c r="J75" s="24" t="s">
        <v>139</v>
      </c>
      <c r="K75" s="9" t="s">
        <v>449</v>
      </c>
      <c r="L75" s="9" t="s">
        <v>449</v>
      </c>
      <c r="M75" s="9" t="s">
        <v>139</v>
      </c>
      <c r="N75" s="24" t="s">
        <v>139</v>
      </c>
      <c r="O75" s="3">
        <v>10</v>
      </c>
      <c r="P75" s="4">
        <v>17.399999999999999</v>
      </c>
      <c r="Q75" s="9" t="s">
        <v>139</v>
      </c>
      <c r="R75" s="9" t="s">
        <v>139</v>
      </c>
    </row>
    <row r="76" spans="1:18" ht="12">
      <c r="B76" s="15" t="s">
        <v>128</v>
      </c>
      <c r="C76" s="3">
        <v>2</v>
      </c>
      <c r="D76" s="4">
        <v>22.9</v>
      </c>
      <c r="E76" s="9" t="s">
        <v>139</v>
      </c>
      <c r="F76" s="24" t="s">
        <v>139</v>
      </c>
      <c r="G76" s="3">
        <v>3</v>
      </c>
      <c r="H76" s="4">
        <v>10.4</v>
      </c>
      <c r="I76" s="9" t="s">
        <v>139</v>
      </c>
      <c r="J76" s="24" t="s">
        <v>139</v>
      </c>
      <c r="K76" s="9" t="s">
        <v>449</v>
      </c>
      <c r="L76" s="9" t="s">
        <v>449</v>
      </c>
      <c r="M76" s="9" t="s">
        <v>139</v>
      </c>
      <c r="N76" s="24" t="s">
        <v>139</v>
      </c>
      <c r="O76" s="3">
        <v>2</v>
      </c>
      <c r="P76" s="4">
        <v>12.4</v>
      </c>
      <c r="Q76" s="9" t="s">
        <v>139</v>
      </c>
      <c r="R76" s="9" t="s">
        <v>139</v>
      </c>
    </row>
    <row r="77" spans="1:18" ht="14">
      <c r="B77" s="15" t="s">
        <v>129</v>
      </c>
      <c r="C77" s="3">
        <v>3</v>
      </c>
      <c r="D77" s="4">
        <v>23.1</v>
      </c>
      <c r="E77" s="9" t="s">
        <v>139</v>
      </c>
      <c r="F77" s="24" t="s">
        <v>139</v>
      </c>
      <c r="G77" s="3">
        <v>3</v>
      </c>
      <c r="H77" s="4">
        <v>34.799999999999997</v>
      </c>
      <c r="I77" s="9" t="s">
        <v>139</v>
      </c>
      <c r="J77" s="24" t="s">
        <v>139</v>
      </c>
      <c r="K77" s="9" t="s">
        <v>449</v>
      </c>
      <c r="L77" s="9" t="s">
        <v>449</v>
      </c>
      <c r="M77" s="9" t="s">
        <v>139</v>
      </c>
      <c r="N77" s="24" t="s">
        <v>139</v>
      </c>
      <c r="O77" s="3">
        <v>3</v>
      </c>
      <c r="P77" s="4">
        <v>22.1</v>
      </c>
      <c r="Q77" s="9" t="s">
        <v>139</v>
      </c>
      <c r="R77" s="9" t="s">
        <v>139</v>
      </c>
    </row>
    <row r="78" spans="1:18">
      <c r="A78" s="49" t="s">
        <v>165</v>
      </c>
      <c r="B78" s="50"/>
      <c r="C78" s="6">
        <v>43</v>
      </c>
      <c r="D78" s="7">
        <v>8.1999999999999993</v>
      </c>
      <c r="E78" s="11" t="s">
        <v>139</v>
      </c>
      <c r="F78" s="27" t="s">
        <v>139</v>
      </c>
      <c r="G78" s="6">
        <v>41</v>
      </c>
      <c r="H78" s="7">
        <v>7.5</v>
      </c>
      <c r="I78" s="11" t="s">
        <v>139</v>
      </c>
      <c r="J78" s="27" t="s">
        <v>139</v>
      </c>
      <c r="K78" s="11" t="s">
        <v>449</v>
      </c>
      <c r="L78" s="11" t="s">
        <v>449</v>
      </c>
      <c r="M78" s="11" t="s">
        <v>139</v>
      </c>
      <c r="N78" s="27" t="s">
        <v>139</v>
      </c>
      <c r="O78" s="6">
        <v>42</v>
      </c>
      <c r="P78" s="7">
        <v>6.8</v>
      </c>
      <c r="Q78" s="11" t="s">
        <v>139</v>
      </c>
      <c r="R78" s="11" t="s">
        <v>139</v>
      </c>
    </row>
    <row r="79" spans="1:18">
      <c r="A79" s="55" t="s">
        <v>166</v>
      </c>
      <c r="B79" s="56"/>
      <c r="C79" s="16">
        <v>326</v>
      </c>
      <c r="D79" s="17">
        <v>10.7</v>
      </c>
      <c r="E79" s="18" t="s">
        <v>139</v>
      </c>
      <c r="F79" s="28" t="s">
        <v>139</v>
      </c>
      <c r="G79" s="16">
        <v>260</v>
      </c>
      <c r="H79" s="17">
        <v>7.8</v>
      </c>
      <c r="I79" s="18" t="s">
        <v>139</v>
      </c>
      <c r="J79" s="28" t="s">
        <v>139</v>
      </c>
      <c r="K79" s="18" t="s">
        <v>449</v>
      </c>
      <c r="L79" s="18" t="s">
        <v>449</v>
      </c>
      <c r="M79" s="18" t="s">
        <v>139</v>
      </c>
      <c r="N79" s="28" t="s">
        <v>139</v>
      </c>
      <c r="O79" s="16">
        <v>292</v>
      </c>
      <c r="P79" s="17">
        <v>7.7</v>
      </c>
      <c r="Q79" s="18" t="s">
        <v>139</v>
      </c>
      <c r="R79" s="18" t="s">
        <v>139</v>
      </c>
    </row>
    <row r="80" spans="1:18" ht="12.75" customHeight="1">
      <c r="A80" s="53" t="s">
        <v>450</v>
      </c>
      <c r="B80" s="43"/>
      <c r="C80" s="43"/>
      <c r="D80" s="43"/>
      <c r="E80" s="43"/>
      <c r="F80" s="43"/>
      <c r="G80" s="43"/>
      <c r="H80" s="43"/>
      <c r="I80" s="43"/>
      <c r="J80" s="43"/>
      <c r="K80" s="43"/>
      <c r="L80" s="43"/>
      <c r="M80" s="43"/>
      <c r="N80" s="43"/>
      <c r="O80" s="43"/>
      <c r="P80" s="43"/>
      <c r="Q80" s="43"/>
      <c r="R80" s="43"/>
    </row>
    <row r="81" spans="1:18" ht="12.75" customHeight="1">
      <c r="A81" s="53" t="s">
        <v>436</v>
      </c>
      <c r="B81" s="43"/>
      <c r="C81" s="43"/>
      <c r="D81" s="43"/>
      <c r="E81" s="43"/>
      <c r="F81" s="43"/>
      <c r="G81" s="43"/>
      <c r="H81" s="43"/>
      <c r="I81" s="43"/>
      <c r="J81" s="43"/>
      <c r="K81" s="43"/>
      <c r="L81" s="43"/>
      <c r="M81" s="43"/>
      <c r="N81" s="43"/>
      <c r="O81" s="43"/>
      <c r="P81" s="43"/>
      <c r="Q81" s="43"/>
      <c r="R81" s="43"/>
    </row>
    <row r="82" spans="1:18" ht="12.75" customHeight="1">
      <c r="A82" s="53" t="s">
        <v>437</v>
      </c>
      <c r="B82" s="43"/>
      <c r="C82" s="43"/>
      <c r="D82" s="43"/>
      <c r="E82" s="43"/>
      <c r="F82" s="43"/>
      <c r="G82" s="43"/>
      <c r="H82" s="43"/>
      <c r="I82" s="43"/>
      <c r="J82" s="43"/>
      <c r="K82" s="43"/>
      <c r="L82" s="43"/>
      <c r="M82" s="43"/>
      <c r="N82" s="43"/>
      <c r="O82" s="43"/>
      <c r="P82" s="43"/>
      <c r="Q82" s="43"/>
      <c r="R82" s="43"/>
    </row>
    <row r="83" spans="1:18" ht="12.75" customHeight="1">
      <c r="A83" s="53" t="s">
        <v>438</v>
      </c>
      <c r="B83" s="43"/>
      <c r="C83" s="43"/>
      <c r="D83" s="43"/>
      <c r="E83" s="43"/>
      <c r="F83" s="43"/>
      <c r="G83" s="43"/>
      <c r="H83" s="43"/>
      <c r="I83" s="43"/>
      <c r="J83" s="43"/>
      <c r="K83" s="43"/>
      <c r="L83" s="43"/>
      <c r="M83" s="43"/>
      <c r="N83" s="43"/>
      <c r="O83" s="43"/>
      <c r="P83" s="43"/>
      <c r="Q83" s="43"/>
      <c r="R83" s="43"/>
    </row>
    <row r="84" spans="1:18" ht="12.75" customHeight="1">
      <c r="A84" s="53" t="s">
        <v>439</v>
      </c>
      <c r="B84" s="43"/>
      <c r="C84" s="43"/>
      <c r="D84" s="43"/>
      <c r="E84" s="43"/>
      <c r="F84" s="43"/>
      <c r="G84" s="43"/>
      <c r="H84" s="43"/>
      <c r="I84" s="43"/>
      <c r="J84" s="43"/>
      <c r="K84" s="43"/>
      <c r="L84" s="43"/>
      <c r="M84" s="43"/>
      <c r="N84" s="43"/>
      <c r="O84" s="43"/>
      <c r="P84" s="43"/>
      <c r="Q84" s="43"/>
      <c r="R84" s="43"/>
    </row>
    <row r="85" spans="1:18" ht="12.75" customHeight="1">
      <c r="A85" s="53" t="s">
        <v>440</v>
      </c>
      <c r="B85" s="43"/>
      <c r="C85" s="43"/>
      <c r="D85" s="43"/>
      <c r="E85" s="43"/>
      <c r="F85" s="43"/>
      <c r="G85" s="43"/>
      <c r="H85" s="43"/>
      <c r="I85" s="43"/>
      <c r="J85" s="43"/>
      <c r="K85" s="43"/>
      <c r="L85" s="43"/>
      <c r="M85" s="43"/>
      <c r="N85" s="43"/>
      <c r="O85" s="43"/>
      <c r="P85" s="43"/>
      <c r="Q85" s="43"/>
      <c r="R85" s="43"/>
    </row>
    <row r="86" spans="1:18" ht="12.75" customHeight="1">
      <c r="A86" s="53" t="s">
        <v>441</v>
      </c>
      <c r="B86" s="43"/>
      <c r="C86" s="43"/>
      <c r="D86" s="43"/>
      <c r="E86" s="43"/>
      <c r="F86" s="43"/>
      <c r="G86" s="43"/>
      <c r="H86" s="43"/>
      <c r="I86" s="43"/>
      <c r="J86" s="43"/>
      <c r="K86" s="43"/>
      <c r="L86" s="43"/>
      <c r="M86" s="43"/>
      <c r="N86" s="43"/>
      <c r="O86" s="43"/>
      <c r="P86" s="43"/>
      <c r="Q86" s="43"/>
      <c r="R86" s="43"/>
    </row>
    <row r="87" spans="1:18" ht="12.75" customHeight="1">
      <c r="A87" s="49" t="s">
        <v>152</v>
      </c>
      <c r="B87" s="43"/>
      <c r="C87" s="43"/>
      <c r="D87" s="43"/>
      <c r="E87" s="43"/>
      <c r="F87" s="43"/>
      <c r="G87" s="43"/>
      <c r="H87" s="43"/>
      <c r="I87" s="43"/>
      <c r="J87" s="43"/>
      <c r="K87" s="43"/>
      <c r="L87" s="43"/>
      <c r="M87" s="43"/>
      <c r="N87" s="43"/>
      <c r="O87" s="43"/>
      <c r="P87" s="43"/>
      <c r="Q87" s="43"/>
      <c r="R87" s="43"/>
    </row>
    <row r="88" spans="1:18" ht="12.75" customHeight="1">
      <c r="A88" s="53" t="s">
        <v>153</v>
      </c>
      <c r="B88" s="43"/>
      <c r="C88" s="43"/>
      <c r="D88" s="43"/>
      <c r="E88" s="43"/>
      <c r="F88" s="43"/>
      <c r="G88" s="43"/>
      <c r="H88" s="43"/>
      <c r="I88" s="43"/>
      <c r="J88" s="43"/>
      <c r="K88" s="43"/>
      <c r="L88" s="43"/>
      <c r="M88" s="43"/>
      <c r="N88" s="43"/>
      <c r="O88" s="43"/>
      <c r="P88" s="43"/>
      <c r="Q88" s="43"/>
      <c r="R88" s="43"/>
    </row>
    <row r="89" spans="1:18" ht="12.75" customHeight="1">
      <c r="A89" s="53" t="s">
        <v>451</v>
      </c>
      <c r="B89" s="43"/>
      <c r="C89" s="43"/>
      <c r="D89" s="43"/>
      <c r="E89" s="43"/>
      <c r="F89" s="43"/>
      <c r="G89" s="43"/>
      <c r="H89" s="43"/>
      <c r="I89" s="43"/>
      <c r="J89" s="43"/>
      <c r="K89" s="43"/>
      <c r="L89" s="43"/>
      <c r="M89" s="43"/>
      <c r="N89" s="43"/>
      <c r="O89" s="43"/>
      <c r="P89" s="43"/>
      <c r="Q89" s="43"/>
      <c r="R89" s="43"/>
    </row>
    <row r="90" spans="1:18" ht="12.75" customHeight="1">
      <c r="A90" s="53" t="s">
        <v>154</v>
      </c>
      <c r="B90" s="43"/>
      <c r="C90" s="43"/>
      <c r="D90" s="43"/>
      <c r="E90" s="43"/>
      <c r="F90" s="43"/>
      <c r="G90" s="43"/>
      <c r="H90" s="43"/>
      <c r="I90" s="43"/>
      <c r="J90" s="43"/>
      <c r="K90" s="43"/>
      <c r="L90" s="43"/>
      <c r="M90" s="43"/>
      <c r="N90" s="43"/>
      <c r="O90" s="43"/>
      <c r="P90" s="43"/>
      <c r="Q90" s="43"/>
      <c r="R90" s="43"/>
    </row>
    <row r="91" spans="1:18" ht="12.75" customHeight="1">
      <c r="A91" s="53" t="s">
        <v>155</v>
      </c>
      <c r="B91" s="43"/>
      <c r="C91" s="43"/>
      <c r="D91" s="43"/>
      <c r="E91" s="43"/>
      <c r="F91" s="43"/>
      <c r="G91" s="43"/>
      <c r="H91" s="43"/>
      <c r="I91" s="43"/>
      <c r="J91" s="43"/>
      <c r="K91" s="43"/>
      <c r="L91" s="43"/>
      <c r="M91" s="43"/>
      <c r="N91" s="43"/>
      <c r="O91" s="43"/>
      <c r="P91" s="43"/>
      <c r="Q91" s="43"/>
      <c r="R91" s="43"/>
    </row>
    <row r="92" spans="1:18" ht="12.75" customHeight="1">
      <c r="A92" s="49" t="s">
        <v>156</v>
      </c>
      <c r="B92" s="43"/>
      <c r="C92" s="43"/>
      <c r="D92" s="43"/>
      <c r="E92" s="43"/>
      <c r="F92" s="43"/>
      <c r="G92" s="43"/>
      <c r="H92" s="43"/>
      <c r="I92" s="43"/>
      <c r="J92" s="43"/>
      <c r="K92" s="43"/>
      <c r="L92" s="43"/>
      <c r="M92" s="43"/>
      <c r="N92" s="43"/>
      <c r="O92" s="43"/>
      <c r="P92" s="43"/>
      <c r="Q92" s="43"/>
      <c r="R92" s="43"/>
    </row>
  </sheetData>
  <mergeCells count="47">
    <mergeCell ref="A91:R91"/>
    <mergeCell ref="A92:R92"/>
    <mergeCell ref="A86:R86"/>
    <mergeCell ref="A87:R87"/>
    <mergeCell ref="A88:R88"/>
    <mergeCell ref="A89:R89"/>
    <mergeCell ref="A90:R90"/>
    <mergeCell ref="A81:R81"/>
    <mergeCell ref="A82:R82"/>
    <mergeCell ref="A83:R83"/>
    <mergeCell ref="A84:R84"/>
    <mergeCell ref="A85:R85"/>
    <mergeCell ref="A72:B72"/>
    <mergeCell ref="A73:B73"/>
    <mergeCell ref="A78:B78"/>
    <mergeCell ref="A79:B79"/>
    <mergeCell ref="A80:R80"/>
    <mergeCell ref="A55:B55"/>
    <mergeCell ref="A60:B60"/>
    <mergeCell ref="A61:B61"/>
    <mergeCell ref="A62:R62"/>
    <mergeCell ref="A63:B63"/>
    <mergeCell ref="A42:B42"/>
    <mergeCell ref="A43:B43"/>
    <mergeCell ref="A44:R44"/>
    <mergeCell ref="A45:B45"/>
    <mergeCell ref="A54:B54"/>
    <mergeCell ref="A25:B25"/>
    <mergeCell ref="A26:R26"/>
    <mergeCell ref="A27:B27"/>
    <mergeCell ref="A36:B36"/>
    <mergeCell ref="A37:B37"/>
    <mergeCell ref="A8:R8"/>
    <mergeCell ref="A9:B9"/>
    <mergeCell ref="A18:B18"/>
    <mergeCell ref="A19:B19"/>
    <mergeCell ref="A24:B24"/>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R91"/>
  <sheetViews>
    <sheetView workbookViewId="0">
      <pane ySplit="6" topLeftCell="A7" activePane="bottomLeft" state="frozen"/>
      <selection pane="bottomLeft" sqref="A1:R1"/>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18" ht="12.75" customHeight="1">
      <c r="A1" s="42" t="s">
        <v>62</v>
      </c>
      <c r="B1" s="43"/>
      <c r="C1" s="43"/>
      <c r="D1" s="43"/>
      <c r="E1" s="43"/>
      <c r="F1" s="43"/>
      <c r="G1" s="43"/>
      <c r="H1" s="43"/>
      <c r="I1" s="43"/>
      <c r="J1" s="43"/>
      <c r="K1" s="43"/>
      <c r="L1" s="43"/>
      <c r="M1" s="43"/>
      <c r="N1" s="43"/>
      <c r="O1" s="43"/>
      <c r="P1" s="43"/>
      <c r="Q1" s="43"/>
      <c r="R1" s="43"/>
    </row>
    <row r="2" spans="1:18" ht="12.75" customHeight="1">
      <c r="A2" s="44" t="s">
        <v>404</v>
      </c>
      <c r="B2" s="43"/>
      <c r="C2" s="43"/>
      <c r="D2" s="43"/>
      <c r="E2" s="43"/>
      <c r="F2" s="43"/>
      <c r="G2" s="43"/>
      <c r="H2" s="43"/>
      <c r="I2" s="43"/>
      <c r="J2" s="43"/>
      <c r="K2" s="43"/>
      <c r="L2" s="43"/>
      <c r="M2" s="43"/>
      <c r="N2" s="43"/>
      <c r="O2" s="43"/>
      <c r="P2" s="43"/>
      <c r="Q2" s="43"/>
      <c r="R2" s="43"/>
    </row>
    <row r="3" spans="1:18" ht="12.75" customHeight="1">
      <c r="A3" s="42" t="s">
        <v>445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c r="A5" s="46" t="s">
        <v>429</v>
      </c>
      <c r="B5" s="46" t="s">
        <v>92</v>
      </c>
      <c r="C5" s="47" t="s">
        <v>446</v>
      </c>
      <c r="D5" s="47" t="s">
        <v>227</v>
      </c>
      <c r="E5" s="47" t="s">
        <v>227</v>
      </c>
      <c r="F5" s="47" t="s">
        <v>227</v>
      </c>
      <c r="G5" s="47" t="s">
        <v>447</v>
      </c>
      <c r="H5" s="47" t="s">
        <v>227</v>
      </c>
      <c r="I5" s="47" t="s">
        <v>227</v>
      </c>
      <c r="J5" s="47" t="s">
        <v>227</v>
      </c>
      <c r="K5" s="47" t="s">
        <v>448</v>
      </c>
      <c r="L5" s="47" t="s">
        <v>227</v>
      </c>
      <c r="M5" s="47" t="s">
        <v>227</v>
      </c>
      <c r="N5" s="47" t="s">
        <v>227</v>
      </c>
      <c r="O5" s="47" t="s">
        <v>95</v>
      </c>
      <c r="P5" s="47"/>
      <c r="Q5" s="47"/>
      <c r="R5" s="47"/>
    </row>
    <row r="6" spans="1:18" ht="48">
      <c r="A6" s="46" t="s">
        <v>92</v>
      </c>
      <c r="B6" s="46" t="s">
        <v>92</v>
      </c>
      <c r="C6" s="1" t="s">
        <v>320</v>
      </c>
      <c r="D6" s="1" t="s">
        <v>98</v>
      </c>
      <c r="E6" s="1" t="s">
        <v>431</v>
      </c>
      <c r="F6" s="1" t="s">
        <v>100</v>
      </c>
      <c r="G6" s="1" t="s">
        <v>320</v>
      </c>
      <c r="H6" s="1" t="s">
        <v>98</v>
      </c>
      <c r="I6" s="1" t="s">
        <v>431</v>
      </c>
      <c r="J6" s="1" t="s">
        <v>100</v>
      </c>
      <c r="K6" s="1" t="s">
        <v>320</v>
      </c>
      <c r="L6" s="1" t="s">
        <v>98</v>
      </c>
      <c r="M6" s="1" t="s">
        <v>431</v>
      </c>
      <c r="N6" s="1" t="s">
        <v>100</v>
      </c>
      <c r="O6" s="1" t="s">
        <v>320</v>
      </c>
      <c r="P6" s="1" t="s">
        <v>98</v>
      </c>
      <c r="Q6" s="1" t="s">
        <v>431</v>
      </c>
      <c r="R6" s="1" t="s">
        <v>100</v>
      </c>
    </row>
    <row r="7" spans="1:18">
      <c r="A7" s="48" t="s">
        <v>103</v>
      </c>
      <c r="B7" s="48"/>
      <c r="C7" s="48"/>
      <c r="D7" s="48"/>
      <c r="E7" s="48"/>
      <c r="F7" s="48"/>
      <c r="G7" s="48"/>
      <c r="H7" s="48"/>
      <c r="I7" s="48"/>
      <c r="J7" s="48"/>
      <c r="K7" s="48"/>
      <c r="L7" s="48"/>
      <c r="M7" s="48"/>
      <c r="N7" s="48"/>
      <c r="O7" s="48"/>
      <c r="P7" s="48"/>
      <c r="Q7" s="48"/>
      <c r="R7" s="48"/>
    </row>
    <row r="8" spans="1:18">
      <c r="A8" s="49" t="s">
        <v>104</v>
      </c>
      <c r="B8" s="43"/>
      <c r="F8" s="23"/>
      <c r="J8" s="23"/>
      <c r="N8" s="23"/>
    </row>
    <row r="9" spans="1:18" ht="12">
      <c r="B9" s="15" t="s">
        <v>105</v>
      </c>
      <c r="C9" s="3">
        <v>443052981</v>
      </c>
      <c r="D9" s="4">
        <v>5.0999999999999996</v>
      </c>
      <c r="E9" s="4">
        <v>49.1</v>
      </c>
      <c r="F9" s="25">
        <v>11.7</v>
      </c>
      <c r="G9" s="3">
        <v>483025385</v>
      </c>
      <c r="H9" s="4">
        <v>4.5999999999999996</v>
      </c>
      <c r="I9" s="4">
        <v>49.6</v>
      </c>
      <c r="J9" s="25">
        <v>10</v>
      </c>
      <c r="K9" s="9" t="s">
        <v>391</v>
      </c>
      <c r="L9" s="9" t="s">
        <v>391</v>
      </c>
      <c r="M9" s="9" t="s">
        <v>139</v>
      </c>
      <c r="N9" s="24" t="s">
        <v>139</v>
      </c>
      <c r="O9" s="3">
        <v>926540131</v>
      </c>
      <c r="P9" s="4">
        <v>3.9</v>
      </c>
      <c r="Q9" s="4">
        <v>49.1</v>
      </c>
      <c r="R9" s="4">
        <v>9</v>
      </c>
    </row>
    <row r="10" spans="1:18" ht="12">
      <c r="B10" s="15" t="s">
        <v>106</v>
      </c>
      <c r="C10" s="3">
        <v>116289654</v>
      </c>
      <c r="D10" s="4">
        <v>12.1</v>
      </c>
      <c r="E10" s="4">
        <v>20.9</v>
      </c>
      <c r="F10" s="25">
        <v>23.5</v>
      </c>
      <c r="G10" s="3">
        <v>118702847</v>
      </c>
      <c r="H10" s="4">
        <v>11.3</v>
      </c>
      <c r="I10" s="4">
        <v>31</v>
      </c>
      <c r="J10" s="25">
        <v>22.8</v>
      </c>
      <c r="K10" s="9" t="s">
        <v>391</v>
      </c>
      <c r="L10" s="9" t="s">
        <v>391</v>
      </c>
      <c r="M10" s="9" t="s">
        <v>139</v>
      </c>
      <c r="N10" s="24" t="s">
        <v>139</v>
      </c>
      <c r="O10" s="3">
        <v>234992501</v>
      </c>
      <c r="P10" s="4">
        <v>9.4</v>
      </c>
      <c r="Q10" s="4">
        <v>25.5</v>
      </c>
      <c r="R10" s="4">
        <v>17.8</v>
      </c>
    </row>
    <row r="11" spans="1:18" ht="14">
      <c r="B11" s="15" t="s">
        <v>432</v>
      </c>
      <c r="C11" s="3">
        <v>120932891</v>
      </c>
      <c r="D11" s="4">
        <v>4.8</v>
      </c>
      <c r="E11" s="4">
        <v>40.1</v>
      </c>
      <c r="F11" s="25">
        <v>8.3000000000000007</v>
      </c>
      <c r="G11" s="3">
        <v>122862333</v>
      </c>
      <c r="H11" s="4">
        <v>4.4000000000000004</v>
      </c>
      <c r="I11" s="4">
        <v>40.4</v>
      </c>
      <c r="J11" s="25">
        <v>8.3000000000000007</v>
      </c>
      <c r="K11" s="3">
        <v>157059</v>
      </c>
      <c r="L11" s="4">
        <v>65.400000000000006</v>
      </c>
      <c r="M11" s="9" t="s">
        <v>139</v>
      </c>
      <c r="N11" s="24" t="s">
        <v>139</v>
      </c>
      <c r="O11" s="3">
        <v>243952283</v>
      </c>
      <c r="P11" s="4">
        <v>3.9</v>
      </c>
      <c r="Q11" s="4">
        <v>40.1</v>
      </c>
      <c r="R11" s="4">
        <v>6.7</v>
      </c>
    </row>
    <row r="12" spans="1:18" ht="12">
      <c r="A12" s="8"/>
      <c r="B12" s="20" t="s">
        <v>393</v>
      </c>
      <c r="C12" s="6">
        <v>680275526</v>
      </c>
      <c r="D12" s="7">
        <v>4.5999999999999996</v>
      </c>
      <c r="E12" s="7">
        <v>41.8</v>
      </c>
      <c r="F12" s="26">
        <v>9.5</v>
      </c>
      <c r="G12" s="6">
        <v>724590565</v>
      </c>
      <c r="H12" s="7">
        <v>3.8</v>
      </c>
      <c r="I12" s="7">
        <v>44.6</v>
      </c>
      <c r="J12" s="26">
        <v>8</v>
      </c>
      <c r="K12" s="6">
        <v>618825</v>
      </c>
      <c r="L12" s="7">
        <v>85.6</v>
      </c>
      <c r="M12" s="11" t="s">
        <v>139</v>
      </c>
      <c r="N12" s="27" t="s">
        <v>139</v>
      </c>
      <c r="O12" s="6">
        <v>1405484916</v>
      </c>
      <c r="P12" s="7">
        <v>3.3</v>
      </c>
      <c r="Q12" s="7">
        <v>43</v>
      </c>
      <c r="R12" s="7">
        <v>6.8</v>
      </c>
    </row>
    <row r="13" spans="1:18" ht="12">
      <c r="B13" s="15" t="s">
        <v>110</v>
      </c>
      <c r="C13" s="3">
        <v>70646297</v>
      </c>
      <c r="D13" s="4">
        <v>16</v>
      </c>
      <c r="E13" s="4">
        <v>31.8</v>
      </c>
      <c r="F13" s="25">
        <v>26</v>
      </c>
      <c r="G13" s="3">
        <v>72421153</v>
      </c>
      <c r="H13" s="4">
        <v>7.9</v>
      </c>
      <c r="I13" s="4">
        <v>38.200000000000003</v>
      </c>
      <c r="J13" s="25">
        <v>18.600000000000001</v>
      </c>
      <c r="K13" s="3">
        <v>170097</v>
      </c>
      <c r="L13" s="4">
        <v>109.1</v>
      </c>
      <c r="M13" s="9" t="s">
        <v>139</v>
      </c>
      <c r="N13" s="24" t="s">
        <v>139</v>
      </c>
      <c r="O13" s="3">
        <v>143237547</v>
      </c>
      <c r="P13" s="4">
        <v>9.1999999999999993</v>
      </c>
      <c r="Q13" s="4">
        <v>35</v>
      </c>
      <c r="R13" s="4">
        <v>17.7</v>
      </c>
    </row>
    <row r="14" spans="1:18" ht="12">
      <c r="B14" s="15" t="s">
        <v>120</v>
      </c>
      <c r="C14" s="3">
        <v>78036273</v>
      </c>
      <c r="D14" s="4">
        <v>7.1</v>
      </c>
      <c r="E14" s="4">
        <v>19.8</v>
      </c>
      <c r="F14" s="25">
        <v>13.1</v>
      </c>
      <c r="G14" s="3">
        <v>57605988</v>
      </c>
      <c r="H14" s="4">
        <v>7.1</v>
      </c>
      <c r="I14" s="4">
        <v>40.299999999999997</v>
      </c>
      <c r="J14" s="25">
        <v>14.4</v>
      </c>
      <c r="K14" s="3">
        <v>93788</v>
      </c>
      <c r="L14" s="4">
        <v>78.2</v>
      </c>
      <c r="M14" s="9" t="s">
        <v>139</v>
      </c>
      <c r="N14" s="24" t="s">
        <v>139</v>
      </c>
      <c r="O14" s="3">
        <v>135736049</v>
      </c>
      <c r="P14" s="4">
        <v>5.3</v>
      </c>
      <c r="Q14" s="4">
        <v>27.7</v>
      </c>
      <c r="R14" s="4">
        <v>10.1</v>
      </c>
    </row>
    <row r="15" spans="1:18" ht="26">
      <c r="B15" s="15" t="s">
        <v>433</v>
      </c>
      <c r="C15" s="3">
        <v>427153059</v>
      </c>
      <c r="D15" s="4">
        <v>15.8</v>
      </c>
      <c r="E15" s="4">
        <v>6.1</v>
      </c>
      <c r="F15" s="25">
        <v>25.9</v>
      </c>
      <c r="G15" s="3">
        <v>285650274</v>
      </c>
      <c r="H15" s="4">
        <v>13.7</v>
      </c>
      <c r="I15" s="4">
        <v>-1.2</v>
      </c>
      <c r="J15" s="25">
        <v>22</v>
      </c>
      <c r="K15" s="3">
        <v>124936</v>
      </c>
      <c r="L15" s="4">
        <v>168.6</v>
      </c>
      <c r="M15" s="9" t="s">
        <v>139</v>
      </c>
      <c r="N15" s="24" t="s">
        <v>139</v>
      </c>
      <c r="O15" s="3">
        <v>712928269</v>
      </c>
      <c r="P15" s="4">
        <v>12.7</v>
      </c>
      <c r="Q15" s="4">
        <v>3</v>
      </c>
      <c r="R15" s="4">
        <v>20.5</v>
      </c>
    </row>
    <row r="16" spans="1:18" ht="12">
      <c r="A16" s="8"/>
      <c r="B16" s="20" t="s">
        <v>163</v>
      </c>
      <c r="C16" s="6">
        <v>575835630</v>
      </c>
      <c r="D16" s="7">
        <v>12.4</v>
      </c>
      <c r="E16" s="7">
        <v>10.5</v>
      </c>
      <c r="F16" s="26">
        <v>21.1</v>
      </c>
      <c r="G16" s="6">
        <v>415677416</v>
      </c>
      <c r="H16" s="7">
        <v>9.6</v>
      </c>
      <c r="I16" s="7">
        <v>8.6</v>
      </c>
      <c r="J16" s="26">
        <v>18.2</v>
      </c>
      <c r="K16" s="6">
        <v>388820</v>
      </c>
      <c r="L16" s="7">
        <v>100.8</v>
      </c>
      <c r="M16" s="11" t="s">
        <v>139</v>
      </c>
      <c r="N16" s="27" t="s">
        <v>139</v>
      </c>
      <c r="O16" s="6">
        <v>991901865</v>
      </c>
      <c r="P16" s="7">
        <v>9.5</v>
      </c>
      <c r="Q16" s="7">
        <v>9.6999999999999993</v>
      </c>
      <c r="R16" s="7">
        <v>16.7</v>
      </c>
    </row>
    <row r="17" spans="1:18">
      <c r="A17" s="49" t="s">
        <v>164</v>
      </c>
      <c r="B17" s="50"/>
      <c r="C17" s="6">
        <v>1256111156</v>
      </c>
      <c r="D17" s="7">
        <v>6.9</v>
      </c>
      <c r="E17" s="7">
        <v>25.5</v>
      </c>
      <c r="F17" s="26">
        <v>12.4</v>
      </c>
      <c r="G17" s="6">
        <v>1140267980</v>
      </c>
      <c r="H17" s="7">
        <v>4.5999999999999996</v>
      </c>
      <c r="I17" s="7">
        <v>29</v>
      </c>
      <c r="J17" s="26">
        <v>9.4</v>
      </c>
      <c r="K17" s="6">
        <v>1007645</v>
      </c>
      <c r="L17" s="7">
        <v>70.5</v>
      </c>
      <c r="M17" s="11" t="s">
        <v>139</v>
      </c>
      <c r="N17" s="27" t="s">
        <v>139</v>
      </c>
      <c r="O17" s="6">
        <v>2397386781</v>
      </c>
      <c r="P17" s="7">
        <v>4.8</v>
      </c>
      <c r="Q17" s="7">
        <v>27</v>
      </c>
      <c r="R17" s="7">
        <v>8.8000000000000007</v>
      </c>
    </row>
    <row r="18" spans="1:18">
      <c r="A18" s="49" t="s">
        <v>124</v>
      </c>
      <c r="B18" s="43"/>
      <c r="F18" s="23"/>
      <c r="J18" s="23"/>
      <c r="N18" s="23"/>
    </row>
    <row r="19" spans="1:18" ht="24">
      <c r="B19" s="15" t="s">
        <v>125</v>
      </c>
      <c r="C19" s="3">
        <v>112588078</v>
      </c>
      <c r="D19" s="4">
        <v>7.2</v>
      </c>
      <c r="E19" s="4">
        <v>19.399999999999999</v>
      </c>
      <c r="F19" s="25">
        <v>12.5</v>
      </c>
      <c r="G19" s="3">
        <v>103072321</v>
      </c>
      <c r="H19" s="4">
        <v>7.3</v>
      </c>
      <c r="I19" s="4">
        <v>22.6</v>
      </c>
      <c r="J19" s="25">
        <v>13.2</v>
      </c>
      <c r="K19" s="9" t="s">
        <v>391</v>
      </c>
      <c r="L19" s="9" t="s">
        <v>391</v>
      </c>
      <c r="M19" s="9" t="s">
        <v>139</v>
      </c>
      <c r="N19" s="24" t="s">
        <v>139</v>
      </c>
      <c r="O19" s="3">
        <v>215921683</v>
      </c>
      <c r="P19" s="4">
        <v>6.4</v>
      </c>
      <c r="Q19" s="4">
        <v>20.8</v>
      </c>
      <c r="R19" s="4">
        <v>11</v>
      </c>
    </row>
    <row r="20" spans="1:18" ht="12">
      <c r="B20" s="15" t="s">
        <v>126</v>
      </c>
      <c r="C20" s="3">
        <v>40931582</v>
      </c>
      <c r="D20" s="4">
        <v>19.5</v>
      </c>
      <c r="E20" s="4">
        <v>9.3000000000000007</v>
      </c>
      <c r="F20" s="25">
        <v>27.7</v>
      </c>
      <c r="G20" s="3">
        <v>37450349</v>
      </c>
      <c r="H20" s="4">
        <v>15.4</v>
      </c>
      <c r="I20" s="4">
        <v>43.7</v>
      </c>
      <c r="J20" s="25">
        <v>32.4</v>
      </c>
      <c r="K20" s="9" t="s">
        <v>391</v>
      </c>
      <c r="L20" s="9" t="s">
        <v>391</v>
      </c>
      <c r="M20" s="9" t="s">
        <v>139</v>
      </c>
      <c r="N20" s="24" t="s">
        <v>139</v>
      </c>
      <c r="O20" s="3">
        <v>78381931</v>
      </c>
      <c r="P20" s="4">
        <v>14.8</v>
      </c>
      <c r="Q20" s="4">
        <v>23.4</v>
      </c>
      <c r="R20" s="4">
        <v>22.3</v>
      </c>
    </row>
    <row r="21" spans="1:18" ht="12">
      <c r="B21" s="15" t="s">
        <v>128</v>
      </c>
      <c r="C21" s="3">
        <v>5733532</v>
      </c>
      <c r="D21" s="4">
        <v>17</v>
      </c>
      <c r="E21" s="4">
        <v>18.100000000000001</v>
      </c>
      <c r="F21" s="25">
        <v>28</v>
      </c>
      <c r="G21" s="3">
        <v>7888640</v>
      </c>
      <c r="H21" s="4">
        <v>10.9</v>
      </c>
      <c r="I21" s="4">
        <v>21.3</v>
      </c>
      <c r="J21" s="25">
        <v>18.399999999999999</v>
      </c>
      <c r="K21" s="3">
        <v>97365</v>
      </c>
      <c r="L21" s="4">
        <v>76.900000000000006</v>
      </c>
      <c r="M21" s="9" t="s">
        <v>139</v>
      </c>
      <c r="N21" s="24" t="s">
        <v>139</v>
      </c>
      <c r="O21" s="3">
        <v>13719538</v>
      </c>
      <c r="P21" s="4">
        <v>9.1999999999999993</v>
      </c>
      <c r="Q21" s="4">
        <v>19.899999999999999</v>
      </c>
      <c r="R21" s="4">
        <v>15.3</v>
      </c>
    </row>
    <row r="22" spans="1:18" ht="14">
      <c r="B22" s="15" t="s">
        <v>129</v>
      </c>
      <c r="C22" s="3">
        <v>11874028</v>
      </c>
      <c r="D22" s="4">
        <v>17.2</v>
      </c>
      <c r="E22" s="4">
        <v>31.1</v>
      </c>
      <c r="F22" s="25">
        <v>28.2</v>
      </c>
      <c r="G22" s="3">
        <v>9982202</v>
      </c>
      <c r="H22" s="4">
        <v>19.100000000000001</v>
      </c>
      <c r="I22" s="4">
        <v>11.5</v>
      </c>
      <c r="J22" s="25">
        <v>28.6</v>
      </c>
      <c r="K22" s="3">
        <v>9607</v>
      </c>
      <c r="L22" s="4">
        <v>94.7</v>
      </c>
      <c r="M22" s="9" t="s">
        <v>139</v>
      </c>
      <c r="N22" s="24" t="s">
        <v>139</v>
      </c>
      <c r="O22" s="3">
        <v>21865837</v>
      </c>
      <c r="P22" s="4">
        <v>13.7</v>
      </c>
      <c r="Q22" s="4">
        <v>21.2</v>
      </c>
      <c r="R22" s="4">
        <v>22.6</v>
      </c>
    </row>
    <row r="23" spans="1:18">
      <c r="A23" s="49" t="s">
        <v>165</v>
      </c>
      <c r="B23" s="50"/>
      <c r="C23" s="6">
        <v>171127220</v>
      </c>
      <c r="D23" s="7">
        <v>7.1</v>
      </c>
      <c r="E23" s="7">
        <v>17.5</v>
      </c>
      <c r="F23" s="26">
        <v>11.8</v>
      </c>
      <c r="G23" s="6">
        <v>158393513</v>
      </c>
      <c r="H23" s="7">
        <v>6.6</v>
      </c>
      <c r="I23" s="7">
        <v>26.1</v>
      </c>
      <c r="J23" s="26">
        <v>11.9</v>
      </c>
      <c r="K23" s="6">
        <v>368256</v>
      </c>
      <c r="L23" s="7">
        <v>92.3</v>
      </c>
      <c r="M23" s="11" t="s">
        <v>139</v>
      </c>
      <c r="N23" s="27" t="s">
        <v>139</v>
      </c>
      <c r="O23" s="6">
        <v>329888989</v>
      </c>
      <c r="P23" s="7">
        <v>5.9</v>
      </c>
      <c r="Q23" s="7">
        <v>21.4</v>
      </c>
      <c r="R23" s="7">
        <v>9.5</v>
      </c>
    </row>
    <row r="24" spans="1:18">
      <c r="A24" s="49" t="s">
        <v>166</v>
      </c>
      <c r="B24" s="50"/>
      <c r="C24" s="6">
        <v>1084983935</v>
      </c>
      <c r="D24" s="7">
        <v>7.6</v>
      </c>
      <c r="E24" s="7">
        <v>26.9</v>
      </c>
      <c r="F24" s="26">
        <v>14.5</v>
      </c>
      <c r="G24" s="6">
        <v>981874468</v>
      </c>
      <c r="H24" s="7">
        <v>5</v>
      </c>
      <c r="I24" s="7">
        <v>29.5</v>
      </c>
      <c r="J24" s="26">
        <v>10.7</v>
      </c>
      <c r="K24" s="6">
        <v>639389</v>
      </c>
      <c r="L24" s="7">
        <v>79.400000000000006</v>
      </c>
      <c r="M24" s="11" t="s">
        <v>139</v>
      </c>
      <c r="N24" s="27" t="s">
        <v>139</v>
      </c>
      <c r="O24" s="6">
        <v>2067497792</v>
      </c>
      <c r="P24" s="7">
        <v>5.3</v>
      </c>
      <c r="Q24" s="7">
        <v>28</v>
      </c>
      <c r="R24" s="7">
        <v>10.199999999999999</v>
      </c>
    </row>
    <row r="25" spans="1:18" ht="13">
      <c r="A25" s="48" t="s">
        <v>167</v>
      </c>
      <c r="B25" s="48"/>
      <c r="C25" s="48"/>
      <c r="D25" s="48"/>
      <c r="E25" s="48"/>
      <c r="F25" s="48"/>
      <c r="G25" s="48"/>
      <c r="H25" s="48"/>
      <c r="I25" s="48"/>
      <c r="J25" s="48"/>
      <c r="K25" s="48"/>
      <c r="L25" s="48"/>
      <c r="M25" s="48"/>
      <c r="N25" s="48"/>
      <c r="O25" s="48"/>
      <c r="P25" s="48"/>
      <c r="Q25" s="48"/>
      <c r="R25" s="48"/>
    </row>
    <row r="26" spans="1:18">
      <c r="A26" s="49" t="s">
        <v>104</v>
      </c>
      <c r="B26" s="43"/>
      <c r="F26" s="23"/>
      <c r="J26" s="23"/>
      <c r="N26" s="23"/>
    </row>
    <row r="27" spans="1:18" ht="12">
      <c r="B27" s="15" t="s">
        <v>105</v>
      </c>
      <c r="C27" s="3">
        <v>297087348</v>
      </c>
      <c r="D27" s="4">
        <v>6.1</v>
      </c>
      <c r="E27" s="4">
        <v>25.3</v>
      </c>
      <c r="F27" s="25">
        <v>11.2</v>
      </c>
      <c r="G27" s="3">
        <v>322929197</v>
      </c>
      <c r="H27" s="4">
        <v>5.2</v>
      </c>
      <c r="I27" s="4">
        <v>28.8</v>
      </c>
      <c r="J27" s="25">
        <v>10.3</v>
      </c>
      <c r="K27" s="3">
        <v>1238155</v>
      </c>
      <c r="L27" s="4">
        <v>97.2</v>
      </c>
      <c r="M27" s="9" t="s">
        <v>139</v>
      </c>
      <c r="N27" s="24" t="s">
        <v>139</v>
      </c>
      <c r="O27" s="3">
        <v>621254701</v>
      </c>
      <c r="P27" s="4">
        <v>4.9000000000000004</v>
      </c>
      <c r="Q27" s="4">
        <v>27.4</v>
      </c>
      <c r="R27" s="4">
        <v>9.1</v>
      </c>
    </row>
    <row r="28" spans="1:18" ht="12">
      <c r="B28" s="15" t="s">
        <v>106</v>
      </c>
      <c r="C28" s="3">
        <v>96186883</v>
      </c>
      <c r="D28" s="4">
        <v>14.9</v>
      </c>
      <c r="E28" s="4">
        <v>53.5</v>
      </c>
      <c r="F28" s="25">
        <v>36.6</v>
      </c>
      <c r="G28" s="3">
        <v>90643542</v>
      </c>
      <c r="H28" s="4">
        <v>13.2</v>
      </c>
      <c r="I28" s="4">
        <v>55.5</v>
      </c>
      <c r="J28" s="25">
        <v>40.299999999999997</v>
      </c>
      <c r="K28" s="9" t="s">
        <v>391</v>
      </c>
      <c r="L28" s="9" t="s">
        <v>391</v>
      </c>
      <c r="M28" s="9" t="s">
        <v>139</v>
      </c>
      <c r="N28" s="24" t="s">
        <v>139</v>
      </c>
      <c r="O28" s="3">
        <v>187271974</v>
      </c>
      <c r="P28" s="4">
        <v>10.9</v>
      </c>
      <c r="Q28" s="4">
        <v>54.9</v>
      </c>
      <c r="R28" s="4">
        <v>32.200000000000003</v>
      </c>
    </row>
    <row r="29" spans="1:18" ht="14">
      <c r="B29" s="15" t="s">
        <v>432</v>
      </c>
      <c r="C29" s="3">
        <v>86308828</v>
      </c>
      <c r="D29" s="4">
        <v>3.9</v>
      </c>
      <c r="E29" s="4">
        <v>5.0999999999999996</v>
      </c>
      <c r="F29" s="25">
        <v>6.3</v>
      </c>
      <c r="G29" s="3">
        <v>87529166</v>
      </c>
      <c r="H29" s="4">
        <v>4.4000000000000004</v>
      </c>
      <c r="I29" s="4">
        <v>2.6</v>
      </c>
      <c r="J29" s="25">
        <v>5.9</v>
      </c>
      <c r="K29" s="3">
        <v>240334</v>
      </c>
      <c r="L29" s="4">
        <v>73.3</v>
      </c>
      <c r="M29" s="9" t="s">
        <v>139</v>
      </c>
      <c r="N29" s="24" t="s">
        <v>139</v>
      </c>
      <c r="O29" s="3">
        <v>174078328</v>
      </c>
      <c r="P29" s="4">
        <v>3.4</v>
      </c>
      <c r="Q29" s="4">
        <v>4</v>
      </c>
      <c r="R29" s="4">
        <v>5.3</v>
      </c>
    </row>
    <row r="30" spans="1:18" ht="12">
      <c r="A30" s="8"/>
      <c r="B30" s="20" t="s">
        <v>393</v>
      </c>
      <c r="C30" s="6">
        <v>479583060</v>
      </c>
      <c r="D30" s="7">
        <v>5.3</v>
      </c>
      <c r="E30" s="7">
        <v>25.6</v>
      </c>
      <c r="F30" s="26">
        <v>9.1</v>
      </c>
      <c r="G30" s="6">
        <v>501101905</v>
      </c>
      <c r="H30" s="7">
        <v>4.3</v>
      </c>
      <c r="I30" s="7">
        <v>27.1</v>
      </c>
      <c r="J30" s="26">
        <v>8.9</v>
      </c>
      <c r="K30" s="6">
        <v>1920037</v>
      </c>
      <c r="L30" s="7">
        <v>93.8</v>
      </c>
      <c r="M30" s="11" t="s">
        <v>139</v>
      </c>
      <c r="N30" s="27" t="s">
        <v>139</v>
      </c>
      <c r="O30" s="6">
        <v>982605002</v>
      </c>
      <c r="P30" s="7">
        <v>3.8</v>
      </c>
      <c r="Q30" s="7">
        <v>26.6</v>
      </c>
      <c r="R30" s="7">
        <v>7.3</v>
      </c>
    </row>
    <row r="31" spans="1:18" ht="12">
      <c r="B31" s="15" t="s">
        <v>110</v>
      </c>
      <c r="C31" s="3">
        <v>53608425</v>
      </c>
      <c r="D31" s="4">
        <v>11.9</v>
      </c>
      <c r="E31" s="4">
        <v>-1.4</v>
      </c>
      <c r="F31" s="25">
        <v>28.9</v>
      </c>
      <c r="G31" s="3">
        <v>52403380</v>
      </c>
      <c r="H31" s="4">
        <v>9.5</v>
      </c>
      <c r="I31" s="4">
        <v>5.0999999999999996</v>
      </c>
      <c r="J31" s="25">
        <v>22.6</v>
      </c>
      <c r="K31" s="3">
        <v>73936</v>
      </c>
      <c r="L31" s="4">
        <v>96.6</v>
      </c>
      <c r="M31" s="9" t="s">
        <v>139</v>
      </c>
      <c r="N31" s="24" t="s">
        <v>139</v>
      </c>
      <c r="O31" s="3">
        <v>106085742</v>
      </c>
      <c r="P31" s="4">
        <v>9.1999999999999993</v>
      </c>
      <c r="Q31" s="4">
        <v>1.8</v>
      </c>
      <c r="R31" s="4">
        <v>19.5</v>
      </c>
    </row>
    <row r="32" spans="1:18" ht="12">
      <c r="B32" s="15" t="s">
        <v>120</v>
      </c>
      <c r="C32" s="3">
        <v>65127816</v>
      </c>
      <c r="D32" s="4">
        <v>8.5</v>
      </c>
      <c r="E32" s="4">
        <v>40.700000000000003</v>
      </c>
      <c r="F32" s="25">
        <v>23.4</v>
      </c>
      <c r="G32" s="3">
        <v>41049147</v>
      </c>
      <c r="H32" s="4">
        <v>7.3</v>
      </c>
      <c r="I32" s="4">
        <v>39.799999999999997</v>
      </c>
      <c r="J32" s="25">
        <v>17.8</v>
      </c>
      <c r="K32" s="3">
        <v>141127</v>
      </c>
      <c r="L32" s="4">
        <v>108</v>
      </c>
      <c r="M32" s="9" t="s">
        <v>139</v>
      </c>
      <c r="N32" s="24" t="s">
        <v>139</v>
      </c>
      <c r="O32" s="3">
        <v>106318089</v>
      </c>
      <c r="P32" s="4">
        <v>6.3</v>
      </c>
      <c r="Q32" s="4">
        <v>40.5</v>
      </c>
      <c r="R32" s="4">
        <v>16.3</v>
      </c>
    </row>
    <row r="33" spans="1:18" ht="26">
      <c r="B33" s="15" t="s">
        <v>433</v>
      </c>
      <c r="C33" s="3">
        <v>402487642</v>
      </c>
      <c r="D33" s="4">
        <v>15.3</v>
      </c>
      <c r="E33" s="4">
        <v>18.2</v>
      </c>
      <c r="F33" s="25">
        <v>30.1</v>
      </c>
      <c r="G33" s="3">
        <v>289209616</v>
      </c>
      <c r="H33" s="4">
        <v>16.600000000000001</v>
      </c>
      <c r="I33" s="4">
        <v>6.1</v>
      </c>
      <c r="J33" s="25">
        <v>28</v>
      </c>
      <c r="K33" s="9" t="s">
        <v>391</v>
      </c>
      <c r="L33" s="9" t="s">
        <v>391</v>
      </c>
      <c r="M33" s="9" t="s">
        <v>139</v>
      </c>
      <c r="N33" s="24" t="s">
        <v>139</v>
      </c>
      <c r="O33" s="3">
        <v>692038547</v>
      </c>
      <c r="P33" s="4">
        <v>12.7</v>
      </c>
      <c r="Q33" s="4">
        <v>12.9</v>
      </c>
      <c r="R33" s="4">
        <v>26.1</v>
      </c>
    </row>
    <row r="34" spans="1:18" ht="12">
      <c r="A34" s="8"/>
      <c r="B34" s="20" t="s">
        <v>163</v>
      </c>
      <c r="C34" s="6">
        <v>521223883</v>
      </c>
      <c r="D34" s="7">
        <v>12.2</v>
      </c>
      <c r="E34" s="7">
        <v>18.2</v>
      </c>
      <c r="F34" s="26">
        <v>24.3</v>
      </c>
      <c r="G34" s="6">
        <v>382662143</v>
      </c>
      <c r="H34" s="7">
        <v>12.9</v>
      </c>
      <c r="I34" s="7">
        <v>8.6999999999999993</v>
      </c>
      <c r="J34" s="26">
        <v>22.7</v>
      </c>
      <c r="K34" s="6">
        <v>556353</v>
      </c>
      <c r="L34" s="7">
        <v>100.2</v>
      </c>
      <c r="M34" s="11" t="s">
        <v>139</v>
      </c>
      <c r="N34" s="27" t="s">
        <v>139</v>
      </c>
      <c r="O34" s="6">
        <v>904442379</v>
      </c>
      <c r="P34" s="7">
        <v>10</v>
      </c>
      <c r="Q34" s="7">
        <v>14.1</v>
      </c>
      <c r="R34" s="7">
        <v>21.2</v>
      </c>
    </row>
    <row r="35" spans="1:18">
      <c r="A35" s="49" t="s">
        <v>164</v>
      </c>
      <c r="B35" s="50"/>
      <c r="C35" s="6">
        <v>1000806943</v>
      </c>
      <c r="D35" s="7">
        <v>6.6</v>
      </c>
      <c r="E35" s="7">
        <v>21.6</v>
      </c>
      <c r="F35" s="26">
        <v>13.1</v>
      </c>
      <c r="G35" s="6">
        <v>883764048</v>
      </c>
      <c r="H35" s="7">
        <v>5.7</v>
      </c>
      <c r="I35" s="7">
        <v>18.399999999999999</v>
      </c>
      <c r="J35" s="26">
        <v>11.3</v>
      </c>
      <c r="K35" s="6">
        <v>2476390</v>
      </c>
      <c r="L35" s="7">
        <v>82.9</v>
      </c>
      <c r="M35" s="11" t="s">
        <v>139</v>
      </c>
      <c r="N35" s="27" t="s">
        <v>139</v>
      </c>
      <c r="O35" s="6">
        <v>1887047381</v>
      </c>
      <c r="P35" s="7">
        <v>4.7</v>
      </c>
      <c r="Q35" s="7">
        <v>20.3</v>
      </c>
      <c r="R35" s="7">
        <v>10.7</v>
      </c>
    </row>
    <row r="36" spans="1:18">
      <c r="A36" s="49" t="s">
        <v>124</v>
      </c>
      <c r="B36" s="43"/>
      <c r="F36" s="23"/>
      <c r="J36" s="23"/>
      <c r="N36" s="23"/>
    </row>
    <row r="37" spans="1:18" ht="24">
      <c r="B37" s="15" t="s">
        <v>125</v>
      </c>
      <c r="C37" s="3">
        <v>94324614</v>
      </c>
      <c r="D37" s="4">
        <v>7.4</v>
      </c>
      <c r="E37" s="4">
        <v>30.7</v>
      </c>
      <c r="F37" s="25">
        <v>16.5</v>
      </c>
      <c r="G37" s="3">
        <v>84082907</v>
      </c>
      <c r="H37" s="4">
        <v>8.1999999999999993</v>
      </c>
      <c r="I37" s="4">
        <v>28.4</v>
      </c>
      <c r="J37" s="25">
        <v>16.8</v>
      </c>
      <c r="K37" s="9" t="s">
        <v>391</v>
      </c>
      <c r="L37" s="9" t="s">
        <v>391</v>
      </c>
      <c r="M37" s="9" t="s">
        <v>139</v>
      </c>
      <c r="N37" s="24" t="s">
        <v>139</v>
      </c>
      <c r="O37" s="3">
        <v>178792792</v>
      </c>
      <c r="P37" s="4">
        <v>6.6</v>
      </c>
      <c r="Q37" s="4">
        <v>29.9</v>
      </c>
      <c r="R37" s="4">
        <v>14.4</v>
      </c>
    </row>
    <row r="38" spans="1:18" ht="12">
      <c r="B38" s="15" t="s">
        <v>126</v>
      </c>
      <c r="C38" s="3">
        <v>37442421</v>
      </c>
      <c r="D38" s="4">
        <v>19.8</v>
      </c>
      <c r="E38" s="4">
        <v>62.8</v>
      </c>
      <c r="F38" s="25">
        <v>50.7</v>
      </c>
      <c r="G38" s="3">
        <v>26055828</v>
      </c>
      <c r="H38" s="4">
        <v>16.2</v>
      </c>
      <c r="I38" s="4">
        <v>21.8</v>
      </c>
      <c r="J38" s="25">
        <v>39.700000000000003</v>
      </c>
      <c r="K38" s="9" t="s">
        <v>391</v>
      </c>
      <c r="L38" s="9" t="s">
        <v>391</v>
      </c>
      <c r="M38" s="9" t="s">
        <v>139</v>
      </c>
      <c r="N38" s="24" t="s">
        <v>139</v>
      </c>
      <c r="O38" s="3">
        <v>63519058</v>
      </c>
      <c r="P38" s="4">
        <v>14.2</v>
      </c>
      <c r="Q38" s="4">
        <v>43.1</v>
      </c>
      <c r="R38" s="4">
        <v>39.700000000000003</v>
      </c>
    </row>
    <row r="39" spans="1:18" ht="12">
      <c r="B39" s="15" t="s">
        <v>128</v>
      </c>
      <c r="C39" s="3">
        <v>4853932</v>
      </c>
      <c r="D39" s="4">
        <v>13.9</v>
      </c>
      <c r="E39" s="4">
        <v>-0.4</v>
      </c>
      <c r="F39" s="25">
        <v>20</v>
      </c>
      <c r="G39" s="3">
        <v>6502612</v>
      </c>
      <c r="H39" s="4">
        <v>9.8000000000000007</v>
      </c>
      <c r="I39" s="4">
        <v>5.0999999999999996</v>
      </c>
      <c r="J39" s="25">
        <v>15.7</v>
      </c>
      <c r="K39" s="3">
        <v>87629</v>
      </c>
      <c r="L39" s="4">
        <v>111</v>
      </c>
      <c r="M39" s="9" t="s">
        <v>139</v>
      </c>
      <c r="N39" s="24" t="s">
        <v>139</v>
      </c>
      <c r="O39" s="3">
        <v>11444172</v>
      </c>
      <c r="P39" s="4">
        <v>7.7</v>
      </c>
      <c r="Q39" s="4">
        <v>3.5</v>
      </c>
      <c r="R39" s="4">
        <v>12.9</v>
      </c>
    </row>
    <row r="40" spans="1:18" ht="14">
      <c r="B40" s="15" t="s">
        <v>129</v>
      </c>
      <c r="C40" s="3">
        <v>9056579</v>
      </c>
      <c r="D40" s="4">
        <v>16.2</v>
      </c>
      <c r="E40" s="4">
        <v>0.7</v>
      </c>
      <c r="F40" s="25">
        <v>23.2</v>
      </c>
      <c r="G40" s="3">
        <v>8955761</v>
      </c>
      <c r="H40" s="4">
        <v>17.899999999999999</v>
      </c>
      <c r="I40" s="4">
        <v>6.1</v>
      </c>
      <c r="J40" s="25">
        <v>33.200000000000003</v>
      </c>
      <c r="K40" s="3">
        <v>30559</v>
      </c>
      <c r="L40" s="4">
        <v>142.19999999999999</v>
      </c>
      <c r="M40" s="9" t="s">
        <v>139</v>
      </c>
      <c r="N40" s="24" t="s">
        <v>139</v>
      </c>
      <c r="O40" s="3">
        <v>18042899</v>
      </c>
      <c r="P40" s="4">
        <v>15.2</v>
      </c>
      <c r="Q40" s="4">
        <v>3.5</v>
      </c>
      <c r="R40" s="4">
        <v>25</v>
      </c>
    </row>
    <row r="41" spans="1:18">
      <c r="A41" s="49" t="s">
        <v>165</v>
      </c>
      <c r="B41" s="50"/>
      <c r="C41" s="6">
        <v>145677546</v>
      </c>
      <c r="D41" s="7">
        <v>7.5</v>
      </c>
      <c r="E41" s="7">
        <v>33.6</v>
      </c>
      <c r="F41" s="26">
        <v>16.3</v>
      </c>
      <c r="G41" s="6">
        <v>125597109</v>
      </c>
      <c r="H41" s="7">
        <v>6.8</v>
      </c>
      <c r="I41" s="7">
        <v>23.8</v>
      </c>
      <c r="J41" s="26">
        <v>15.2</v>
      </c>
      <c r="K41" s="6">
        <v>524267</v>
      </c>
      <c r="L41" s="7">
        <v>101.4</v>
      </c>
      <c r="M41" s="11" t="s">
        <v>139</v>
      </c>
      <c r="N41" s="27" t="s">
        <v>139</v>
      </c>
      <c r="O41" s="6">
        <v>271798922</v>
      </c>
      <c r="P41" s="7">
        <v>5.8</v>
      </c>
      <c r="Q41" s="7">
        <v>29.1</v>
      </c>
      <c r="R41" s="7">
        <v>13.6</v>
      </c>
    </row>
    <row r="42" spans="1:18">
      <c r="A42" s="49" t="s">
        <v>166</v>
      </c>
      <c r="B42" s="50"/>
      <c r="C42" s="6">
        <v>855129396</v>
      </c>
      <c r="D42" s="7">
        <v>7.6</v>
      </c>
      <c r="E42" s="7">
        <v>19.8</v>
      </c>
      <c r="F42" s="26">
        <v>15</v>
      </c>
      <c r="G42" s="6">
        <v>758166940</v>
      </c>
      <c r="H42" s="7">
        <v>6.7</v>
      </c>
      <c r="I42" s="7">
        <v>17.600000000000001</v>
      </c>
      <c r="J42" s="26">
        <v>13</v>
      </c>
      <c r="K42" s="6">
        <v>1952124</v>
      </c>
      <c r="L42" s="7">
        <v>94.1</v>
      </c>
      <c r="M42" s="11" t="s">
        <v>139</v>
      </c>
      <c r="N42" s="27" t="s">
        <v>139</v>
      </c>
      <c r="O42" s="6">
        <v>1615248459</v>
      </c>
      <c r="P42" s="7">
        <v>5.5</v>
      </c>
      <c r="Q42" s="7">
        <v>18.899999999999999</v>
      </c>
      <c r="R42" s="7">
        <v>12.4</v>
      </c>
    </row>
    <row r="43" spans="1:18">
      <c r="A43" s="48" t="s">
        <v>142</v>
      </c>
      <c r="B43" s="48"/>
      <c r="C43" s="48"/>
      <c r="D43" s="48"/>
      <c r="E43" s="48"/>
      <c r="F43" s="48"/>
      <c r="G43" s="48"/>
      <c r="H43" s="48"/>
      <c r="I43" s="48"/>
      <c r="J43" s="48"/>
      <c r="K43" s="48"/>
      <c r="L43" s="48"/>
      <c r="M43" s="48"/>
      <c r="N43" s="48"/>
      <c r="O43" s="48"/>
      <c r="P43" s="48"/>
      <c r="Q43" s="48"/>
      <c r="R43" s="48"/>
    </row>
    <row r="44" spans="1:18">
      <c r="A44" s="49" t="s">
        <v>104</v>
      </c>
      <c r="B44" s="43"/>
      <c r="F44" s="23"/>
      <c r="J44" s="23"/>
      <c r="N44" s="23"/>
    </row>
    <row r="45" spans="1:18" ht="12">
      <c r="B45" s="15" t="s">
        <v>105</v>
      </c>
      <c r="C45" s="3">
        <v>237038163</v>
      </c>
      <c r="D45" s="4">
        <v>6.1</v>
      </c>
      <c r="E45" s="4">
        <v>42.2</v>
      </c>
      <c r="F45" s="25">
        <v>12.3</v>
      </c>
      <c r="G45" s="3">
        <v>250753773</v>
      </c>
      <c r="H45" s="4">
        <v>5.8</v>
      </c>
      <c r="I45" s="4">
        <v>30.7</v>
      </c>
      <c r="J45" s="25">
        <v>10.4</v>
      </c>
      <c r="K45" s="9" t="s">
        <v>449</v>
      </c>
      <c r="L45" s="9" t="s">
        <v>449</v>
      </c>
      <c r="M45" s="9" t="s">
        <v>139</v>
      </c>
      <c r="N45" s="24" t="s">
        <v>139</v>
      </c>
      <c r="O45" s="3">
        <v>487791936</v>
      </c>
      <c r="P45" s="4">
        <v>5</v>
      </c>
      <c r="Q45" s="4">
        <v>36.1</v>
      </c>
      <c r="R45" s="4">
        <v>9.1999999999999993</v>
      </c>
    </row>
    <row r="46" spans="1:18" ht="12">
      <c r="B46" s="15" t="s">
        <v>106</v>
      </c>
      <c r="C46" s="3">
        <v>62661346</v>
      </c>
      <c r="D46" s="4">
        <v>16</v>
      </c>
      <c r="E46" s="4">
        <v>28.4</v>
      </c>
      <c r="F46" s="25">
        <v>28.9</v>
      </c>
      <c r="G46" s="3">
        <v>58273508</v>
      </c>
      <c r="H46" s="4">
        <v>19.600000000000001</v>
      </c>
      <c r="I46" s="4">
        <v>21.1</v>
      </c>
      <c r="J46" s="25">
        <v>39.5</v>
      </c>
      <c r="K46" s="9" t="s">
        <v>449</v>
      </c>
      <c r="L46" s="9" t="s">
        <v>449</v>
      </c>
      <c r="M46" s="9" t="s">
        <v>139</v>
      </c>
      <c r="N46" s="24" t="s">
        <v>139</v>
      </c>
      <c r="O46" s="3">
        <v>120934854</v>
      </c>
      <c r="P46" s="4">
        <v>15.4</v>
      </c>
      <c r="Q46" s="4">
        <v>24.8</v>
      </c>
      <c r="R46" s="4">
        <v>28.2</v>
      </c>
    </row>
    <row r="47" spans="1:18" ht="14">
      <c r="B47" s="15" t="s">
        <v>432</v>
      </c>
      <c r="C47" s="3">
        <v>82107662</v>
      </c>
      <c r="D47" s="4">
        <v>3.9</v>
      </c>
      <c r="E47" s="4">
        <v>11.2</v>
      </c>
      <c r="F47" s="25">
        <v>6.7</v>
      </c>
      <c r="G47" s="3">
        <v>85330853</v>
      </c>
      <c r="H47" s="4">
        <v>3.8</v>
      </c>
      <c r="I47" s="4">
        <v>6.9</v>
      </c>
      <c r="J47" s="25">
        <v>6.3</v>
      </c>
      <c r="K47" s="9" t="s">
        <v>449</v>
      </c>
      <c r="L47" s="9" t="s">
        <v>449</v>
      </c>
      <c r="M47" s="9" t="s">
        <v>139</v>
      </c>
      <c r="N47" s="24" t="s">
        <v>139</v>
      </c>
      <c r="O47" s="3">
        <v>167438515</v>
      </c>
      <c r="P47" s="4">
        <v>3.4</v>
      </c>
      <c r="Q47" s="4">
        <v>9</v>
      </c>
      <c r="R47" s="4">
        <v>5.6</v>
      </c>
    </row>
    <row r="48" spans="1:18" ht="12">
      <c r="A48" s="8"/>
      <c r="B48" s="20" t="s">
        <v>393</v>
      </c>
      <c r="C48" s="6">
        <v>381807170</v>
      </c>
      <c r="D48" s="7">
        <v>4.7</v>
      </c>
      <c r="E48" s="7">
        <v>32</v>
      </c>
      <c r="F48" s="26">
        <v>8.5</v>
      </c>
      <c r="G48" s="6">
        <v>394358134</v>
      </c>
      <c r="H48" s="7">
        <v>5</v>
      </c>
      <c r="I48" s="7">
        <v>23.3</v>
      </c>
      <c r="J48" s="26">
        <v>9.9</v>
      </c>
      <c r="K48" s="11" t="s">
        <v>449</v>
      </c>
      <c r="L48" s="11" t="s">
        <v>449</v>
      </c>
      <c r="M48" s="11" t="s">
        <v>139</v>
      </c>
      <c r="N48" s="27" t="s">
        <v>139</v>
      </c>
      <c r="O48" s="6">
        <v>776165304</v>
      </c>
      <c r="P48" s="7">
        <v>4.2</v>
      </c>
      <c r="Q48" s="7">
        <v>27.4</v>
      </c>
      <c r="R48" s="7">
        <v>8</v>
      </c>
    </row>
    <row r="49" spans="1:18" ht="12">
      <c r="B49" s="15" t="s">
        <v>110</v>
      </c>
      <c r="C49" s="3">
        <v>54348278</v>
      </c>
      <c r="D49" s="4">
        <v>24.5</v>
      </c>
      <c r="E49" s="4">
        <v>30.1</v>
      </c>
      <c r="F49" s="25">
        <v>38.1</v>
      </c>
      <c r="G49" s="3">
        <v>49854539</v>
      </c>
      <c r="H49" s="4">
        <v>19.899999999999999</v>
      </c>
      <c r="I49" s="4">
        <v>29</v>
      </c>
      <c r="J49" s="25">
        <v>30.5</v>
      </c>
      <c r="K49" s="9" t="s">
        <v>449</v>
      </c>
      <c r="L49" s="9" t="s">
        <v>449</v>
      </c>
      <c r="M49" s="9" t="s">
        <v>139</v>
      </c>
      <c r="N49" s="24" t="s">
        <v>139</v>
      </c>
      <c r="O49" s="3">
        <v>104202817</v>
      </c>
      <c r="P49" s="4">
        <v>16.2</v>
      </c>
      <c r="Q49" s="4">
        <v>29.6</v>
      </c>
      <c r="R49" s="4">
        <v>26.6</v>
      </c>
    </row>
    <row r="50" spans="1:18" ht="12">
      <c r="B50" s="15" t="s">
        <v>120</v>
      </c>
      <c r="C50" s="3">
        <v>46292733</v>
      </c>
      <c r="D50" s="4">
        <v>12.8</v>
      </c>
      <c r="E50" s="4">
        <v>27.6</v>
      </c>
      <c r="F50" s="25">
        <v>20.399999999999999</v>
      </c>
      <c r="G50" s="3">
        <v>29353036</v>
      </c>
      <c r="H50" s="4">
        <v>10.1</v>
      </c>
      <c r="I50" s="4">
        <v>46.5</v>
      </c>
      <c r="J50" s="25">
        <v>21.1</v>
      </c>
      <c r="K50" s="9" t="s">
        <v>449</v>
      </c>
      <c r="L50" s="9" t="s">
        <v>449</v>
      </c>
      <c r="M50" s="9" t="s">
        <v>139</v>
      </c>
      <c r="N50" s="24" t="s">
        <v>139</v>
      </c>
      <c r="O50" s="3">
        <v>75645769</v>
      </c>
      <c r="P50" s="4">
        <v>9.1999999999999993</v>
      </c>
      <c r="Q50" s="4">
        <v>34.299999999999997</v>
      </c>
      <c r="R50" s="4">
        <v>16.8</v>
      </c>
    </row>
    <row r="51" spans="1:18" ht="26">
      <c r="B51" s="15" t="s">
        <v>433</v>
      </c>
      <c r="C51" s="3">
        <v>340371397</v>
      </c>
      <c r="D51" s="4">
        <v>19.8</v>
      </c>
      <c r="E51" s="4">
        <v>24.9</v>
      </c>
      <c r="F51" s="25">
        <v>36.799999999999997</v>
      </c>
      <c r="G51" s="3">
        <v>272687350</v>
      </c>
      <c r="H51" s="4">
        <v>18.399999999999999</v>
      </c>
      <c r="I51" s="4">
        <v>57.6</v>
      </c>
      <c r="J51" s="25">
        <v>40</v>
      </c>
      <c r="K51" s="9" t="s">
        <v>449</v>
      </c>
      <c r="L51" s="9" t="s">
        <v>449</v>
      </c>
      <c r="M51" s="9" t="s">
        <v>139</v>
      </c>
      <c r="N51" s="24" t="s">
        <v>139</v>
      </c>
      <c r="O51" s="3">
        <v>613058746</v>
      </c>
      <c r="P51" s="4">
        <v>17.7</v>
      </c>
      <c r="Q51" s="4">
        <v>37.6</v>
      </c>
      <c r="R51" s="4">
        <v>32.9</v>
      </c>
    </row>
    <row r="52" spans="1:18" ht="12">
      <c r="A52" s="8"/>
      <c r="B52" s="20" t="s">
        <v>163</v>
      </c>
      <c r="C52" s="6">
        <v>441012407</v>
      </c>
      <c r="D52" s="7">
        <v>15.7</v>
      </c>
      <c r="E52" s="7">
        <v>25.8</v>
      </c>
      <c r="F52" s="26">
        <v>29</v>
      </c>
      <c r="G52" s="6">
        <v>351894925</v>
      </c>
      <c r="H52" s="7">
        <v>14.9</v>
      </c>
      <c r="I52" s="7">
        <v>51.9</v>
      </c>
      <c r="J52" s="26">
        <v>29.7</v>
      </c>
      <c r="K52" s="11" t="s">
        <v>449</v>
      </c>
      <c r="L52" s="11" t="s">
        <v>449</v>
      </c>
      <c r="M52" s="11" t="s">
        <v>139</v>
      </c>
      <c r="N52" s="27" t="s">
        <v>139</v>
      </c>
      <c r="O52" s="6">
        <v>792907333</v>
      </c>
      <c r="P52" s="7">
        <v>14.2</v>
      </c>
      <c r="Q52" s="7">
        <v>36.200000000000003</v>
      </c>
      <c r="R52" s="7">
        <v>25.1</v>
      </c>
    </row>
    <row r="53" spans="1:18">
      <c r="A53" s="49" t="s">
        <v>164</v>
      </c>
      <c r="B53" s="50"/>
      <c r="C53" s="6">
        <v>822819578</v>
      </c>
      <c r="D53" s="7">
        <v>8.1999999999999993</v>
      </c>
      <c r="E53" s="7">
        <v>28.6</v>
      </c>
      <c r="F53" s="26">
        <v>15.7</v>
      </c>
      <c r="G53" s="6">
        <v>746253059</v>
      </c>
      <c r="H53" s="7">
        <v>7.5</v>
      </c>
      <c r="I53" s="7">
        <v>35.299999999999997</v>
      </c>
      <c r="J53" s="26">
        <v>13.2</v>
      </c>
      <c r="K53" s="11" t="s">
        <v>449</v>
      </c>
      <c r="L53" s="11" t="s">
        <v>449</v>
      </c>
      <c r="M53" s="11" t="s">
        <v>139</v>
      </c>
      <c r="N53" s="27" t="s">
        <v>139</v>
      </c>
      <c r="O53" s="6">
        <v>1569072637</v>
      </c>
      <c r="P53" s="7">
        <v>7.2</v>
      </c>
      <c r="Q53" s="7">
        <v>31.7</v>
      </c>
      <c r="R53" s="7">
        <v>11.8</v>
      </c>
    </row>
    <row r="54" spans="1:18">
      <c r="A54" s="49" t="s">
        <v>124</v>
      </c>
      <c r="B54" s="43"/>
      <c r="F54" s="23"/>
      <c r="J54" s="23"/>
      <c r="N54" s="23"/>
    </row>
    <row r="55" spans="1:18" ht="24">
      <c r="B55" s="15" t="s">
        <v>125</v>
      </c>
      <c r="C55" s="3">
        <v>72185779</v>
      </c>
      <c r="D55" s="4">
        <v>10</v>
      </c>
      <c r="E55" s="4">
        <v>52</v>
      </c>
      <c r="F55" s="25">
        <v>19.899999999999999</v>
      </c>
      <c r="G55" s="3">
        <v>65467199</v>
      </c>
      <c r="H55" s="4">
        <v>10</v>
      </c>
      <c r="I55" s="4">
        <v>36.4</v>
      </c>
      <c r="J55" s="25">
        <v>18.7</v>
      </c>
      <c r="K55" s="9" t="s">
        <v>449</v>
      </c>
      <c r="L55" s="9" t="s">
        <v>449</v>
      </c>
      <c r="M55" s="9" t="s">
        <v>139</v>
      </c>
      <c r="N55" s="24" t="s">
        <v>139</v>
      </c>
      <c r="O55" s="3">
        <v>137652978</v>
      </c>
      <c r="P55" s="4">
        <v>8.4</v>
      </c>
      <c r="Q55" s="4">
        <v>44.1</v>
      </c>
      <c r="R55" s="4">
        <v>16.7</v>
      </c>
    </row>
    <row r="56" spans="1:18" ht="12">
      <c r="B56" s="15" t="s">
        <v>126</v>
      </c>
      <c r="C56" s="3">
        <v>23000198</v>
      </c>
      <c r="D56" s="4">
        <v>23.1</v>
      </c>
      <c r="E56" s="4">
        <v>25.8</v>
      </c>
      <c r="F56" s="25">
        <v>41.2</v>
      </c>
      <c r="G56" s="3">
        <v>21388642</v>
      </c>
      <c r="H56" s="4">
        <v>26.1</v>
      </c>
      <c r="I56" s="4">
        <v>28.1</v>
      </c>
      <c r="J56" s="25">
        <v>45.2</v>
      </c>
      <c r="K56" s="9" t="s">
        <v>449</v>
      </c>
      <c r="L56" s="9" t="s">
        <v>449</v>
      </c>
      <c r="M56" s="9" t="s">
        <v>139</v>
      </c>
      <c r="N56" s="24" t="s">
        <v>139</v>
      </c>
      <c r="O56" s="3">
        <v>44388840</v>
      </c>
      <c r="P56" s="4">
        <v>22.6</v>
      </c>
      <c r="Q56" s="4">
        <v>26.9</v>
      </c>
      <c r="R56" s="4">
        <v>37.200000000000003</v>
      </c>
    </row>
    <row r="57" spans="1:18" ht="12">
      <c r="B57" s="15" t="s">
        <v>128</v>
      </c>
      <c r="C57" s="3">
        <v>4874132</v>
      </c>
      <c r="D57" s="4">
        <v>14.6</v>
      </c>
      <c r="E57" s="4">
        <v>43.3</v>
      </c>
      <c r="F57" s="25">
        <v>38.6</v>
      </c>
      <c r="G57" s="3">
        <v>6186643</v>
      </c>
      <c r="H57" s="4">
        <v>10.6</v>
      </c>
      <c r="I57" s="4">
        <v>22.6</v>
      </c>
      <c r="J57" s="25">
        <v>18.5</v>
      </c>
      <c r="K57" s="9" t="s">
        <v>449</v>
      </c>
      <c r="L57" s="9" t="s">
        <v>449</v>
      </c>
      <c r="M57" s="9" t="s">
        <v>139</v>
      </c>
      <c r="N57" s="24" t="s">
        <v>139</v>
      </c>
      <c r="O57" s="3">
        <v>11060776</v>
      </c>
      <c r="P57" s="4">
        <v>9.8000000000000007</v>
      </c>
      <c r="Q57" s="4">
        <v>30.9</v>
      </c>
      <c r="R57" s="4">
        <v>20.100000000000001</v>
      </c>
    </row>
    <row r="58" spans="1:18" ht="14">
      <c r="B58" s="15" t="s">
        <v>129</v>
      </c>
      <c r="C58" s="3">
        <v>8996252</v>
      </c>
      <c r="D58" s="4">
        <v>14.9</v>
      </c>
      <c r="E58" s="4">
        <v>68.599999999999994</v>
      </c>
      <c r="F58" s="25">
        <v>49.9</v>
      </c>
      <c r="G58" s="3">
        <v>8438832</v>
      </c>
      <c r="H58" s="4">
        <v>22.7</v>
      </c>
      <c r="I58" s="4">
        <v>65.5</v>
      </c>
      <c r="J58" s="25">
        <v>75.8</v>
      </c>
      <c r="K58" s="9" t="s">
        <v>449</v>
      </c>
      <c r="L58" s="9" t="s">
        <v>449</v>
      </c>
      <c r="M58" s="9" t="s">
        <v>139</v>
      </c>
      <c r="N58" s="24" t="s">
        <v>139</v>
      </c>
      <c r="O58" s="3">
        <v>17435084</v>
      </c>
      <c r="P58" s="4">
        <v>16.399999999999999</v>
      </c>
      <c r="Q58" s="4">
        <v>67.099999999999994</v>
      </c>
      <c r="R58" s="4">
        <v>50.1</v>
      </c>
    </row>
    <row r="59" spans="1:18">
      <c r="A59" s="49" t="s">
        <v>165</v>
      </c>
      <c r="B59" s="50"/>
      <c r="C59" s="6">
        <v>109056360</v>
      </c>
      <c r="D59" s="7">
        <v>9.4</v>
      </c>
      <c r="E59" s="7">
        <v>46.4</v>
      </c>
      <c r="F59" s="26">
        <v>18.5</v>
      </c>
      <c r="G59" s="6">
        <v>101481316</v>
      </c>
      <c r="H59" s="7">
        <v>9.6</v>
      </c>
      <c r="I59" s="7">
        <v>35.6</v>
      </c>
      <c r="J59" s="26">
        <v>17.399999999999999</v>
      </c>
      <c r="K59" s="11" t="s">
        <v>449</v>
      </c>
      <c r="L59" s="11" t="s">
        <v>449</v>
      </c>
      <c r="M59" s="11" t="s">
        <v>139</v>
      </c>
      <c r="N59" s="27" t="s">
        <v>139</v>
      </c>
      <c r="O59" s="6">
        <v>210537677</v>
      </c>
      <c r="P59" s="7">
        <v>8.3000000000000007</v>
      </c>
      <c r="Q59" s="7">
        <v>41</v>
      </c>
      <c r="R59" s="7">
        <v>16</v>
      </c>
    </row>
    <row r="60" spans="1:18">
      <c r="A60" s="49" t="s">
        <v>166</v>
      </c>
      <c r="B60" s="50"/>
      <c r="C60" s="6">
        <v>713763217</v>
      </c>
      <c r="D60" s="7">
        <v>9.4</v>
      </c>
      <c r="E60" s="7">
        <v>26.2</v>
      </c>
      <c r="F60" s="26">
        <v>17.7</v>
      </c>
      <c r="G60" s="6">
        <v>644771743</v>
      </c>
      <c r="H60" s="7">
        <v>8.6</v>
      </c>
      <c r="I60" s="7">
        <v>35.299999999999997</v>
      </c>
      <c r="J60" s="26">
        <v>14.7</v>
      </c>
      <c r="K60" s="11" t="s">
        <v>449</v>
      </c>
      <c r="L60" s="11" t="s">
        <v>449</v>
      </c>
      <c r="M60" s="11" t="s">
        <v>139</v>
      </c>
      <c r="N60" s="27" t="s">
        <v>139</v>
      </c>
      <c r="O60" s="6">
        <v>1358534960</v>
      </c>
      <c r="P60" s="7">
        <v>8.3000000000000007</v>
      </c>
      <c r="Q60" s="7">
        <v>30.4</v>
      </c>
      <c r="R60" s="7">
        <v>13.5</v>
      </c>
    </row>
    <row r="61" spans="1:18">
      <c r="A61" s="48" t="s">
        <v>143</v>
      </c>
      <c r="B61" s="48"/>
      <c r="C61" s="48"/>
      <c r="D61" s="48"/>
      <c r="E61" s="48"/>
      <c r="F61" s="48"/>
      <c r="G61" s="48"/>
      <c r="H61" s="48"/>
      <c r="I61" s="48"/>
      <c r="J61" s="48"/>
      <c r="K61" s="48"/>
      <c r="L61" s="48"/>
      <c r="M61" s="48"/>
      <c r="N61" s="48"/>
      <c r="O61" s="48"/>
      <c r="P61" s="48"/>
      <c r="Q61" s="48"/>
      <c r="R61" s="48"/>
    </row>
    <row r="62" spans="1:18">
      <c r="A62" s="49" t="s">
        <v>104</v>
      </c>
      <c r="B62" s="43"/>
      <c r="F62" s="23"/>
      <c r="J62" s="23"/>
      <c r="N62" s="23"/>
    </row>
    <row r="63" spans="1:18" ht="12">
      <c r="B63" s="15" t="s">
        <v>105</v>
      </c>
      <c r="C63" s="3">
        <v>166638903</v>
      </c>
      <c r="D63" s="4">
        <v>6.4</v>
      </c>
      <c r="E63" s="9" t="s">
        <v>139</v>
      </c>
      <c r="F63" s="24" t="s">
        <v>139</v>
      </c>
      <c r="G63" s="3">
        <v>191809650</v>
      </c>
      <c r="H63" s="4">
        <v>5.7</v>
      </c>
      <c r="I63" s="9" t="s">
        <v>139</v>
      </c>
      <c r="J63" s="24" t="s">
        <v>139</v>
      </c>
      <c r="K63" s="9" t="s">
        <v>449</v>
      </c>
      <c r="L63" s="9" t="s">
        <v>449</v>
      </c>
      <c r="M63" s="9" t="s">
        <v>139</v>
      </c>
      <c r="N63" s="24" t="s">
        <v>139</v>
      </c>
      <c r="O63" s="3">
        <v>358448554</v>
      </c>
      <c r="P63" s="4">
        <v>5</v>
      </c>
      <c r="Q63" s="9" t="s">
        <v>139</v>
      </c>
      <c r="R63" s="9" t="s">
        <v>139</v>
      </c>
    </row>
    <row r="64" spans="1:18" ht="12">
      <c r="B64" s="15" t="s">
        <v>106</v>
      </c>
      <c r="C64" s="3">
        <v>48798698</v>
      </c>
      <c r="D64" s="4">
        <v>15.3</v>
      </c>
      <c r="E64" s="9" t="s">
        <v>139</v>
      </c>
      <c r="F64" s="24" t="s">
        <v>139</v>
      </c>
      <c r="G64" s="3">
        <v>48107203</v>
      </c>
      <c r="H64" s="4">
        <v>26.2</v>
      </c>
      <c r="I64" s="9" t="s">
        <v>139</v>
      </c>
      <c r="J64" s="24" t="s">
        <v>139</v>
      </c>
      <c r="K64" s="9" t="s">
        <v>449</v>
      </c>
      <c r="L64" s="9" t="s">
        <v>449</v>
      </c>
      <c r="M64" s="9" t="s">
        <v>139</v>
      </c>
      <c r="N64" s="24" t="s">
        <v>139</v>
      </c>
      <c r="O64" s="3">
        <v>96905901</v>
      </c>
      <c r="P64" s="4">
        <v>16</v>
      </c>
      <c r="Q64" s="9" t="s">
        <v>139</v>
      </c>
      <c r="R64" s="9" t="s">
        <v>139</v>
      </c>
    </row>
    <row r="65" spans="1:18" ht="14">
      <c r="B65" s="15" t="s">
        <v>432</v>
      </c>
      <c r="C65" s="3">
        <v>73856069</v>
      </c>
      <c r="D65" s="4">
        <v>4.4000000000000004</v>
      </c>
      <c r="E65" s="9" t="s">
        <v>139</v>
      </c>
      <c r="F65" s="24" t="s">
        <v>139</v>
      </c>
      <c r="G65" s="3">
        <v>79819543</v>
      </c>
      <c r="H65" s="4">
        <v>4.3</v>
      </c>
      <c r="I65" s="9" t="s">
        <v>139</v>
      </c>
      <c r="J65" s="24" t="s">
        <v>139</v>
      </c>
      <c r="K65" s="9" t="s">
        <v>449</v>
      </c>
      <c r="L65" s="9" t="s">
        <v>449</v>
      </c>
      <c r="M65" s="9" t="s">
        <v>139</v>
      </c>
      <c r="N65" s="24" t="s">
        <v>139</v>
      </c>
      <c r="O65" s="3">
        <v>153675612</v>
      </c>
      <c r="P65" s="4">
        <v>3.7</v>
      </c>
      <c r="Q65" s="9" t="s">
        <v>139</v>
      </c>
      <c r="R65" s="9" t="s">
        <v>139</v>
      </c>
    </row>
    <row r="66" spans="1:18" ht="12">
      <c r="A66" s="8"/>
      <c r="B66" s="20" t="s">
        <v>393</v>
      </c>
      <c r="C66" s="6">
        <v>289293670</v>
      </c>
      <c r="D66" s="7">
        <v>4.7</v>
      </c>
      <c r="E66" s="11" t="s">
        <v>139</v>
      </c>
      <c r="F66" s="27" t="s">
        <v>139</v>
      </c>
      <c r="G66" s="6">
        <v>319736397</v>
      </c>
      <c r="H66" s="7">
        <v>6.2</v>
      </c>
      <c r="I66" s="11" t="s">
        <v>139</v>
      </c>
      <c r="J66" s="27" t="s">
        <v>139</v>
      </c>
      <c r="K66" s="11" t="s">
        <v>449</v>
      </c>
      <c r="L66" s="11" t="s">
        <v>449</v>
      </c>
      <c r="M66" s="11" t="s">
        <v>139</v>
      </c>
      <c r="N66" s="27" t="s">
        <v>139</v>
      </c>
      <c r="O66" s="6">
        <v>609030067</v>
      </c>
      <c r="P66" s="7">
        <v>4.5</v>
      </c>
      <c r="Q66" s="11" t="s">
        <v>139</v>
      </c>
      <c r="R66" s="11" t="s">
        <v>139</v>
      </c>
    </row>
    <row r="67" spans="1:18" ht="12">
      <c r="B67" s="15" t="s">
        <v>110</v>
      </c>
      <c r="C67" s="3">
        <v>41761955</v>
      </c>
      <c r="D67" s="4">
        <v>15.7</v>
      </c>
      <c r="E67" s="9" t="s">
        <v>139</v>
      </c>
      <c r="F67" s="24" t="s">
        <v>139</v>
      </c>
      <c r="G67" s="3">
        <v>38642393</v>
      </c>
      <c r="H67" s="4">
        <v>13.9</v>
      </c>
      <c r="I67" s="9" t="s">
        <v>139</v>
      </c>
      <c r="J67" s="24" t="s">
        <v>139</v>
      </c>
      <c r="K67" s="9" t="s">
        <v>449</v>
      </c>
      <c r="L67" s="9" t="s">
        <v>449</v>
      </c>
      <c r="M67" s="9" t="s">
        <v>139</v>
      </c>
      <c r="N67" s="24" t="s">
        <v>139</v>
      </c>
      <c r="O67" s="3">
        <v>80404349</v>
      </c>
      <c r="P67" s="4">
        <v>12.4</v>
      </c>
      <c r="Q67" s="9" t="s">
        <v>139</v>
      </c>
      <c r="R67" s="9" t="s">
        <v>139</v>
      </c>
    </row>
    <row r="68" spans="1:18" ht="12">
      <c r="B68" s="15" t="s">
        <v>120</v>
      </c>
      <c r="C68" s="3">
        <v>36284110</v>
      </c>
      <c r="D68" s="4">
        <v>9.6</v>
      </c>
      <c r="E68" s="9" t="s">
        <v>139</v>
      </c>
      <c r="F68" s="24" t="s">
        <v>139</v>
      </c>
      <c r="G68" s="3">
        <v>20038540</v>
      </c>
      <c r="H68" s="4">
        <v>10.9</v>
      </c>
      <c r="I68" s="9" t="s">
        <v>139</v>
      </c>
      <c r="J68" s="24" t="s">
        <v>139</v>
      </c>
      <c r="K68" s="9" t="s">
        <v>449</v>
      </c>
      <c r="L68" s="9" t="s">
        <v>449</v>
      </c>
      <c r="M68" s="9" t="s">
        <v>139</v>
      </c>
      <c r="N68" s="24" t="s">
        <v>139</v>
      </c>
      <c r="O68" s="3">
        <v>56322650</v>
      </c>
      <c r="P68" s="4">
        <v>7.6</v>
      </c>
      <c r="Q68" s="9" t="s">
        <v>139</v>
      </c>
      <c r="R68" s="9" t="s">
        <v>139</v>
      </c>
    </row>
    <row r="69" spans="1:18" ht="26">
      <c r="B69" s="15" t="s">
        <v>433</v>
      </c>
      <c r="C69" s="3">
        <v>272597929</v>
      </c>
      <c r="D69" s="4">
        <v>21.7</v>
      </c>
      <c r="E69" s="9" t="s">
        <v>139</v>
      </c>
      <c r="F69" s="24" t="s">
        <v>139</v>
      </c>
      <c r="G69" s="3">
        <v>173005332</v>
      </c>
      <c r="H69" s="4">
        <v>18.5</v>
      </c>
      <c r="I69" s="9" t="s">
        <v>139</v>
      </c>
      <c r="J69" s="24" t="s">
        <v>139</v>
      </c>
      <c r="K69" s="9" t="s">
        <v>449</v>
      </c>
      <c r="L69" s="9" t="s">
        <v>449</v>
      </c>
      <c r="M69" s="9" t="s">
        <v>139</v>
      </c>
      <c r="N69" s="24" t="s">
        <v>139</v>
      </c>
      <c r="O69" s="3">
        <v>445603262</v>
      </c>
      <c r="P69" s="4">
        <v>17.399999999999999</v>
      </c>
      <c r="Q69" s="9" t="s">
        <v>139</v>
      </c>
      <c r="R69" s="9" t="s">
        <v>139</v>
      </c>
    </row>
    <row r="70" spans="1:18" ht="12">
      <c r="A70" s="8"/>
      <c r="B70" s="20" t="s">
        <v>163</v>
      </c>
      <c r="C70" s="6">
        <v>350643994</v>
      </c>
      <c r="D70" s="7">
        <v>17.5</v>
      </c>
      <c r="E70" s="11" t="s">
        <v>139</v>
      </c>
      <c r="F70" s="27" t="s">
        <v>139</v>
      </c>
      <c r="G70" s="6">
        <v>231686266</v>
      </c>
      <c r="H70" s="7">
        <v>14</v>
      </c>
      <c r="I70" s="11" t="s">
        <v>139</v>
      </c>
      <c r="J70" s="27" t="s">
        <v>139</v>
      </c>
      <c r="K70" s="11" t="s">
        <v>449</v>
      </c>
      <c r="L70" s="11" t="s">
        <v>449</v>
      </c>
      <c r="M70" s="11" t="s">
        <v>139</v>
      </c>
      <c r="N70" s="27" t="s">
        <v>139</v>
      </c>
      <c r="O70" s="6">
        <v>582330260</v>
      </c>
      <c r="P70" s="7">
        <v>13.8</v>
      </c>
      <c r="Q70" s="11" t="s">
        <v>139</v>
      </c>
      <c r="R70" s="11" t="s">
        <v>139</v>
      </c>
    </row>
    <row r="71" spans="1:18">
      <c r="A71" s="49" t="s">
        <v>164</v>
      </c>
      <c r="B71" s="50"/>
      <c r="C71" s="6">
        <v>639937664</v>
      </c>
      <c r="D71" s="7">
        <v>9.6</v>
      </c>
      <c r="E71" s="11" t="s">
        <v>139</v>
      </c>
      <c r="F71" s="27" t="s">
        <v>139</v>
      </c>
      <c r="G71" s="6">
        <v>551422662</v>
      </c>
      <c r="H71" s="7">
        <v>7</v>
      </c>
      <c r="I71" s="11" t="s">
        <v>139</v>
      </c>
      <c r="J71" s="27" t="s">
        <v>139</v>
      </c>
      <c r="K71" s="11" t="s">
        <v>449</v>
      </c>
      <c r="L71" s="11" t="s">
        <v>449</v>
      </c>
      <c r="M71" s="11" t="s">
        <v>139</v>
      </c>
      <c r="N71" s="27" t="s">
        <v>139</v>
      </c>
      <c r="O71" s="6">
        <v>1191360327</v>
      </c>
      <c r="P71" s="7">
        <v>6.9</v>
      </c>
      <c r="Q71" s="11" t="s">
        <v>139</v>
      </c>
      <c r="R71" s="11" t="s">
        <v>139</v>
      </c>
    </row>
    <row r="72" spans="1:18">
      <c r="A72" s="49" t="s">
        <v>124</v>
      </c>
      <c r="B72" s="43"/>
      <c r="F72" s="23"/>
      <c r="J72" s="23"/>
      <c r="N72" s="23"/>
    </row>
    <row r="73" spans="1:18" ht="24">
      <c r="B73" s="15" t="s">
        <v>125</v>
      </c>
      <c r="C73" s="3">
        <v>47491692</v>
      </c>
      <c r="D73" s="4">
        <v>9.6</v>
      </c>
      <c r="E73" s="9" t="s">
        <v>139</v>
      </c>
      <c r="F73" s="24" t="s">
        <v>139</v>
      </c>
      <c r="G73" s="3">
        <v>48002147</v>
      </c>
      <c r="H73" s="4">
        <v>8.1</v>
      </c>
      <c r="I73" s="9" t="s">
        <v>139</v>
      </c>
      <c r="J73" s="24" t="s">
        <v>139</v>
      </c>
      <c r="K73" s="9" t="s">
        <v>449</v>
      </c>
      <c r="L73" s="9" t="s">
        <v>449</v>
      </c>
      <c r="M73" s="9" t="s">
        <v>139</v>
      </c>
      <c r="N73" s="24" t="s">
        <v>139</v>
      </c>
      <c r="O73" s="3">
        <v>95493839</v>
      </c>
      <c r="P73" s="4">
        <v>7.7</v>
      </c>
      <c r="Q73" s="9" t="s">
        <v>139</v>
      </c>
      <c r="R73" s="9" t="s">
        <v>139</v>
      </c>
    </row>
    <row r="74" spans="1:18" ht="12">
      <c r="B74" s="15" t="s">
        <v>126</v>
      </c>
      <c r="C74" s="3">
        <v>18279165</v>
      </c>
      <c r="D74" s="4">
        <v>20.3</v>
      </c>
      <c r="E74" s="9" t="s">
        <v>139</v>
      </c>
      <c r="F74" s="24" t="s">
        <v>139</v>
      </c>
      <c r="G74" s="3">
        <v>16694476</v>
      </c>
      <c r="H74" s="4">
        <v>23.9</v>
      </c>
      <c r="I74" s="9" t="s">
        <v>139</v>
      </c>
      <c r="J74" s="24" t="s">
        <v>139</v>
      </c>
      <c r="K74" s="9" t="s">
        <v>449</v>
      </c>
      <c r="L74" s="9" t="s">
        <v>449</v>
      </c>
      <c r="M74" s="9" t="s">
        <v>139</v>
      </c>
      <c r="N74" s="24" t="s">
        <v>139</v>
      </c>
      <c r="O74" s="3">
        <v>34973641</v>
      </c>
      <c r="P74" s="4">
        <v>17.399999999999999</v>
      </c>
      <c r="Q74" s="9" t="s">
        <v>139</v>
      </c>
      <c r="R74" s="9" t="s">
        <v>139</v>
      </c>
    </row>
    <row r="75" spans="1:18" ht="12">
      <c r="B75" s="15" t="s">
        <v>128</v>
      </c>
      <c r="C75" s="3">
        <v>3400555</v>
      </c>
      <c r="D75" s="4">
        <v>22.9</v>
      </c>
      <c r="E75" s="9" t="s">
        <v>139</v>
      </c>
      <c r="F75" s="24" t="s">
        <v>139</v>
      </c>
      <c r="G75" s="3">
        <v>5048006</v>
      </c>
      <c r="H75" s="4">
        <v>10.4</v>
      </c>
      <c r="I75" s="9" t="s">
        <v>139</v>
      </c>
      <c r="J75" s="24" t="s">
        <v>139</v>
      </c>
      <c r="K75" s="9" t="s">
        <v>449</v>
      </c>
      <c r="L75" s="9" t="s">
        <v>449</v>
      </c>
      <c r="M75" s="9" t="s">
        <v>139</v>
      </c>
      <c r="N75" s="24" t="s">
        <v>139</v>
      </c>
      <c r="O75" s="3">
        <v>8448561</v>
      </c>
      <c r="P75" s="4">
        <v>12.4</v>
      </c>
      <c r="Q75" s="9" t="s">
        <v>139</v>
      </c>
      <c r="R75" s="9" t="s">
        <v>139</v>
      </c>
    </row>
    <row r="76" spans="1:18" ht="14">
      <c r="B76" s="15" t="s">
        <v>129</v>
      </c>
      <c r="C76" s="3">
        <v>5335751</v>
      </c>
      <c r="D76" s="4">
        <v>23.1</v>
      </c>
      <c r="E76" s="9" t="s">
        <v>139</v>
      </c>
      <c r="F76" s="24" t="s">
        <v>139</v>
      </c>
      <c r="G76" s="3">
        <v>5099081</v>
      </c>
      <c r="H76" s="4">
        <v>34.799999999999997</v>
      </c>
      <c r="I76" s="9" t="s">
        <v>139</v>
      </c>
      <c r="J76" s="24" t="s">
        <v>139</v>
      </c>
      <c r="K76" s="9" t="s">
        <v>449</v>
      </c>
      <c r="L76" s="9" t="s">
        <v>449</v>
      </c>
      <c r="M76" s="9" t="s">
        <v>139</v>
      </c>
      <c r="N76" s="24" t="s">
        <v>139</v>
      </c>
      <c r="O76" s="3">
        <v>10434832</v>
      </c>
      <c r="P76" s="4">
        <v>22.1</v>
      </c>
      <c r="Q76" s="9" t="s">
        <v>139</v>
      </c>
      <c r="R76" s="9" t="s">
        <v>139</v>
      </c>
    </row>
    <row r="77" spans="1:18">
      <c r="A77" s="49" t="s">
        <v>165</v>
      </c>
      <c r="B77" s="50"/>
      <c r="C77" s="6">
        <v>74507163</v>
      </c>
      <c r="D77" s="7">
        <v>8.1999999999999993</v>
      </c>
      <c r="E77" s="11" t="s">
        <v>139</v>
      </c>
      <c r="F77" s="27" t="s">
        <v>139</v>
      </c>
      <c r="G77" s="6">
        <v>74843710</v>
      </c>
      <c r="H77" s="7">
        <v>7.5</v>
      </c>
      <c r="I77" s="11" t="s">
        <v>139</v>
      </c>
      <c r="J77" s="27" t="s">
        <v>139</v>
      </c>
      <c r="K77" s="11" t="s">
        <v>449</v>
      </c>
      <c r="L77" s="11" t="s">
        <v>449</v>
      </c>
      <c r="M77" s="11" t="s">
        <v>139</v>
      </c>
      <c r="N77" s="27" t="s">
        <v>139</v>
      </c>
      <c r="O77" s="6">
        <v>149350873</v>
      </c>
      <c r="P77" s="7">
        <v>6.8</v>
      </c>
      <c r="Q77" s="11" t="s">
        <v>139</v>
      </c>
      <c r="R77" s="11" t="s">
        <v>139</v>
      </c>
    </row>
    <row r="78" spans="1:18">
      <c r="A78" s="55" t="s">
        <v>166</v>
      </c>
      <c r="B78" s="56"/>
      <c r="C78" s="16">
        <v>565430502</v>
      </c>
      <c r="D78" s="17">
        <v>10.7</v>
      </c>
      <c r="E78" s="18" t="s">
        <v>139</v>
      </c>
      <c r="F78" s="28" t="s">
        <v>139</v>
      </c>
      <c r="G78" s="16">
        <v>476578953</v>
      </c>
      <c r="H78" s="17">
        <v>7.8</v>
      </c>
      <c r="I78" s="18" t="s">
        <v>139</v>
      </c>
      <c r="J78" s="28" t="s">
        <v>139</v>
      </c>
      <c r="K78" s="18" t="s">
        <v>449</v>
      </c>
      <c r="L78" s="18" t="s">
        <v>449</v>
      </c>
      <c r="M78" s="18" t="s">
        <v>139</v>
      </c>
      <c r="N78" s="28" t="s">
        <v>139</v>
      </c>
      <c r="O78" s="16">
        <v>1042009454</v>
      </c>
      <c r="P78" s="17">
        <v>7.7</v>
      </c>
      <c r="Q78" s="18" t="s">
        <v>139</v>
      </c>
      <c r="R78" s="18" t="s">
        <v>139</v>
      </c>
    </row>
    <row r="79" spans="1:18" ht="12.75" customHeight="1">
      <c r="A79" s="53" t="s">
        <v>450</v>
      </c>
      <c r="B79" s="43"/>
      <c r="C79" s="43"/>
      <c r="D79" s="43"/>
      <c r="E79" s="43"/>
      <c r="F79" s="43"/>
      <c r="G79" s="43"/>
      <c r="H79" s="43"/>
      <c r="I79" s="43"/>
      <c r="J79" s="43"/>
      <c r="K79" s="43"/>
      <c r="L79" s="43"/>
      <c r="M79" s="43"/>
      <c r="N79" s="43"/>
      <c r="O79" s="43"/>
      <c r="P79" s="43"/>
      <c r="Q79" s="43"/>
      <c r="R79" s="43"/>
    </row>
    <row r="80" spans="1:18" ht="12.75" customHeight="1">
      <c r="A80" s="53" t="s">
        <v>436</v>
      </c>
      <c r="B80" s="43"/>
      <c r="C80" s="43"/>
      <c r="D80" s="43"/>
      <c r="E80" s="43"/>
      <c r="F80" s="43"/>
      <c r="G80" s="43"/>
      <c r="H80" s="43"/>
      <c r="I80" s="43"/>
      <c r="J80" s="43"/>
      <c r="K80" s="43"/>
      <c r="L80" s="43"/>
      <c r="M80" s="43"/>
      <c r="N80" s="43"/>
      <c r="O80" s="43"/>
      <c r="P80" s="43"/>
      <c r="Q80" s="43"/>
      <c r="R80" s="43"/>
    </row>
    <row r="81" spans="1:18" ht="12.75" customHeight="1">
      <c r="A81" s="53" t="s">
        <v>437</v>
      </c>
      <c r="B81" s="43"/>
      <c r="C81" s="43"/>
      <c r="D81" s="43"/>
      <c r="E81" s="43"/>
      <c r="F81" s="43"/>
      <c r="G81" s="43"/>
      <c r="H81" s="43"/>
      <c r="I81" s="43"/>
      <c r="J81" s="43"/>
      <c r="K81" s="43"/>
      <c r="L81" s="43"/>
      <c r="M81" s="43"/>
      <c r="N81" s="43"/>
      <c r="O81" s="43"/>
      <c r="P81" s="43"/>
      <c r="Q81" s="43"/>
      <c r="R81" s="43"/>
    </row>
    <row r="82" spans="1:18" ht="12.75" customHeight="1">
      <c r="A82" s="53" t="s">
        <v>438</v>
      </c>
      <c r="B82" s="43"/>
      <c r="C82" s="43"/>
      <c r="D82" s="43"/>
      <c r="E82" s="43"/>
      <c r="F82" s="43"/>
      <c r="G82" s="43"/>
      <c r="H82" s="43"/>
      <c r="I82" s="43"/>
      <c r="J82" s="43"/>
      <c r="K82" s="43"/>
      <c r="L82" s="43"/>
      <c r="M82" s="43"/>
      <c r="N82" s="43"/>
      <c r="O82" s="43"/>
      <c r="P82" s="43"/>
      <c r="Q82" s="43"/>
      <c r="R82" s="43"/>
    </row>
    <row r="83" spans="1:18" ht="12.75" customHeight="1">
      <c r="A83" s="53" t="s">
        <v>439</v>
      </c>
      <c r="B83" s="43"/>
      <c r="C83" s="43"/>
      <c r="D83" s="43"/>
      <c r="E83" s="43"/>
      <c r="F83" s="43"/>
      <c r="G83" s="43"/>
      <c r="H83" s="43"/>
      <c r="I83" s="43"/>
      <c r="J83" s="43"/>
      <c r="K83" s="43"/>
      <c r="L83" s="43"/>
      <c r="M83" s="43"/>
      <c r="N83" s="43"/>
      <c r="O83" s="43"/>
      <c r="P83" s="43"/>
      <c r="Q83" s="43"/>
      <c r="R83" s="43"/>
    </row>
    <row r="84" spans="1:18" ht="12.75" customHeight="1">
      <c r="A84" s="53" t="s">
        <v>440</v>
      </c>
      <c r="B84" s="43"/>
      <c r="C84" s="43"/>
      <c r="D84" s="43"/>
      <c r="E84" s="43"/>
      <c r="F84" s="43"/>
      <c r="G84" s="43"/>
      <c r="H84" s="43"/>
      <c r="I84" s="43"/>
      <c r="J84" s="43"/>
      <c r="K84" s="43"/>
      <c r="L84" s="43"/>
      <c r="M84" s="43"/>
      <c r="N84" s="43"/>
      <c r="O84" s="43"/>
      <c r="P84" s="43"/>
      <c r="Q84" s="43"/>
      <c r="R84" s="43"/>
    </row>
    <row r="85" spans="1:18" ht="12.75" customHeight="1">
      <c r="A85" s="53" t="s">
        <v>441</v>
      </c>
      <c r="B85" s="43"/>
      <c r="C85" s="43"/>
      <c r="D85" s="43"/>
      <c r="E85" s="43"/>
      <c r="F85" s="43"/>
      <c r="G85" s="43"/>
      <c r="H85" s="43"/>
      <c r="I85" s="43"/>
      <c r="J85" s="43"/>
      <c r="K85" s="43"/>
      <c r="L85" s="43"/>
      <c r="M85" s="43"/>
      <c r="N85" s="43"/>
      <c r="O85" s="43"/>
      <c r="P85" s="43"/>
      <c r="Q85" s="43"/>
      <c r="R85" s="43"/>
    </row>
    <row r="86" spans="1:18" ht="12.75" customHeight="1">
      <c r="A86" s="49" t="s">
        <v>152</v>
      </c>
      <c r="B86" s="43"/>
      <c r="C86" s="43"/>
      <c r="D86" s="43"/>
      <c r="E86" s="43"/>
      <c r="F86" s="43"/>
      <c r="G86" s="43"/>
      <c r="H86" s="43"/>
      <c r="I86" s="43"/>
      <c r="J86" s="43"/>
      <c r="K86" s="43"/>
      <c r="L86" s="43"/>
      <c r="M86" s="43"/>
      <c r="N86" s="43"/>
      <c r="O86" s="43"/>
      <c r="P86" s="43"/>
      <c r="Q86" s="43"/>
      <c r="R86" s="43"/>
    </row>
    <row r="87" spans="1:18" ht="12.75" customHeight="1">
      <c r="A87" s="53" t="s">
        <v>153</v>
      </c>
      <c r="B87" s="43"/>
      <c r="C87" s="43"/>
      <c r="D87" s="43"/>
      <c r="E87" s="43"/>
      <c r="F87" s="43"/>
      <c r="G87" s="43"/>
      <c r="H87" s="43"/>
      <c r="I87" s="43"/>
      <c r="J87" s="43"/>
      <c r="K87" s="43"/>
      <c r="L87" s="43"/>
      <c r="M87" s="43"/>
      <c r="N87" s="43"/>
      <c r="O87" s="43"/>
      <c r="P87" s="43"/>
      <c r="Q87" s="43"/>
      <c r="R87" s="43"/>
    </row>
    <row r="88" spans="1:18" ht="12.75" customHeight="1">
      <c r="A88" s="53" t="s">
        <v>451</v>
      </c>
      <c r="B88" s="43"/>
      <c r="C88" s="43"/>
      <c r="D88" s="43"/>
      <c r="E88" s="43"/>
      <c r="F88" s="43"/>
      <c r="G88" s="43"/>
      <c r="H88" s="43"/>
      <c r="I88" s="43"/>
      <c r="J88" s="43"/>
      <c r="K88" s="43"/>
      <c r="L88" s="43"/>
      <c r="M88" s="43"/>
      <c r="N88" s="43"/>
      <c r="O88" s="43"/>
      <c r="P88" s="43"/>
      <c r="Q88" s="43"/>
      <c r="R88" s="43"/>
    </row>
    <row r="89" spans="1:18" ht="12.75" customHeight="1">
      <c r="A89" s="53" t="s">
        <v>154</v>
      </c>
      <c r="B89" s="43"/>
      <c r="C89" s="43"/>
      <c r="D89" s="43"/>
      <c r="E89" s="43"/>
      <c r="F89" s="43"/>
      <c r="G89" s="43"/>
      <c r="H89" s="43"/>
      <c r="I89" s="43"/>
      <c r="J89" s="43"/>
      <c r="K89" s="43"/>
      <c r="L89" s="43"/>
      <c r="M89" s="43"/>
      <c r="N89" s="43"/>
      <c r="O89" s="43"/>
      <c r="P89" s="43"/>
      <c r="Q89" s="43"/>
      <c r="R89" s="43"/>
    </row>
    <row r="90" spans="1:18" ht="12.75" customHeight="1">
      <c r="A90" s="53" t="s">
        <v>155</v>
      </c>
      <c r="B90" s="43"/>
      <c r="C90" s="43"/>
      <c r="D90" s="43"/>
      <c r="E90" s="43"/>
      <c r="F90" s="43"/>
      <c r="G90" s="43"/>
      <c r="H90" s="43"/>
      <c r="I90" s="43"/>
      <c r="J90" s="43"/>
      <c r="K90" s="43"/>
      <c r="L90" s="43"/>
      <c r="M90" s="43"/>
      <c r="N90" s="43"/>
      <c r="O90" s="43"/>
      <c r="P90" s="43"/>
      <c r="Q90" s="43"/>
      <c r="R90" s="43"/>
    </row>
    <row r="91" spans="1:18" ht="12.75" customHeight="1">
      <c r="A91" s="49" t="s">
        <v>156</v>
      </c>
      <c r="B91" s="43"/>
      <c r="C91" s="43"/>
      <c r="D91" s="43"/>
      <c r="E91" s="43"/>
      <c r="F91" s="43"/>
      <c r="G91" s="43"/>
      <c r="H91" s="43"/>
      <c r="I91" s="43"/>
      <c r="J91" s="43"/>
      <c r="K91" s="43"/>
      <c r="L91" s="43"/>
      <c r="M91" s="43"/>
      <c r="N91" s="43"/>
      <c r="O91" s="43"/>
      <c r="P91" s="43"/>
      <c r="Q91" s="43"/>
      <c r="R91" s="43"/>
    </row>
  </sheetData>
  <mergeCells count="46">
    <mergeCell ref="A90:R90"/>
    <mergeCell ref="A91:R91"/>
    <mergeCell ref="A85:R85"/>
    <mergeCell ref="A86:R86"/>
    <mergeCell ref="A87:R87"/>
    <mergeCell ref="A88:R88"/>
    <mergeCell ref="A89:R89"/>
    <mergeCell ref="A80:R80"/>
    <mergeCell ref="A81:R81"/>
    <mergeCell ref="A82:R82"/>
    <mergeCell ref="A83:R83"/>
    <mergeCell ref="A84:R84"/>
    <mergeCell ref="A71:B71"/>
    <mergeCell ref="A72:B72"/>
    <mergeCell ref="A77:B77"/>
    <mergeCell ref="A78:B78"/>
    <mergeCell ref="A79:R79"/>
    <mergeCell ref="A54:B54"/>
    <mergeCell ref="A59:B59"/>
    <mergeCell ref="A60:B60"/>
    <mergeCell ref="A61:R61"/>
    <mergeCell ref="A62:B62"/>
    <mergeCell ref="A41:B41"/>
    <mergeCell ref="A42:B42"/>
    <mergeCell ref="A43:R43"/>
    <mergeCell ref="A44:B44"/>
    <mergeCell ref="A53:B53"/>
    <mergeCell ref="A24:B24"/>
    <mergeCell ref="A25:R25"/>
    <mergeCell ref="A26:B26"/>
    <mergeCell ref="A35:B35"/>
    <mergeCell ref="A36:B36"/>
    <mergeCell ref="A7:R7"/>
    <mergeCell ref="A8:B8"/>
    <mergeCell ref="A17:B17"/>
    <mergeCell ref="A18:B18"/>
    <mergeCell ref="A23:B23"/>
    <mergeCell ref="A1:R1"/>
    <mergeCell ref="A2:R2"/>
    <mergeCell ref="A3:R3"/>
    <mergeCell ref="A4:R4"/>
    <mergeCell ref="A5:B6"/>
    <mergeCell ref="C5:F5"/>
    <mergeCell ref="G5:J5"/>
    <mergeCell ref="K5:N5"/>
    <mergeCell ref="O5:R5"/>
  </mergeCells>
  <pageMargins left="0.7" right="0.7" top="0.75" bottom="0.75" header="0.3" footer="0.3"/>
  <pageSetup paperSize="9" orientation="portrait" horizontalDpi="300" verticalDpi="300"/>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R92"/>
  <sheetViews>
    <sheetView workbookViewId="0">
      <pane ySplit="7" topLeftCell="A8" activePane="bottomLeft" state="frozen"/>
      <selection pane="bottomLeft" sqref="A1:R1"/>
    </sheetView>
  </sheetViews>
  <sheetFormatPr baseColWidth="10" defaultColWidth="12" defaultRowHeight="11"/>
  <cols>
    <col min="1" max="1" width="1.75" customWidth="1"/>
    <col min="2" max="2" width="26.75" customWidth="1"/>
    <col min="3" max="3" width="14.75" customWidth="1"/>
    <col min="4" max="4" width="9.75" customWidth="1"/>
    <col min="5" max="5" width="10.5" customWidth="1"/>
    <col min="6" max="7" width="14.75" customWidth="1"/>
    <col min="8" max="8" width="9.75" customWidth="1"/>
    <col min="9" max="9" width="10.5" customWidth="1"/>
    <col min="10" max="11" width="14.75" customWidth="1"/>
    <col min="12" max="12" width="9.75" customWidth="1"/>
    <col min="13" max="13" width="10.5" customWidth="1"/>
    <col min="14" max="15" width="14.75" customWidth="1"/>
    <col min="16" max="16" width="9.75" customWidth="1"/>
    <col min="17" max="17" width="10.5" customWidth="1"/>
    <col min="18" max="18" width="14.75" customWidth="1"/>
  </cols>
  <sheetData>
    <row r="1" spans="1:18" ht="12.75" customHeight="1">
      <c r="A1" s="42" t="s">
        <v>64</v>
      </c>
      <c r="B1" s="43"/>
      <c r="C1" s="43"/>
      <c r="D1" s="43"/>
      <c r="E1" s="43"/>
      <c r="F1" s="43"/>
      <c r="G1" s="43"/>
      <c r="H1" s="43"/>
      <c r="I1" s="43"/>
      <c r="J1" s="43"/>
      <c r="K1" s="43"/>
      <c r="L1" s="43"/>
      <c r="M1" s="43"/>
      <c r="N1" s="43"/>
      <c r="O1" s="43"/>
      <c r="P1" s="43"/>
      <c r="Q1" s="43"/>
      <c r="R1" s="43"/>
    </row>
    <row r="2" spans="1:18" ht="12.75" customHeight="1">
      <c r="A2" s="44" t="s">
        <v>405</v>
      </c>
      <c r="B2" s="43"/>
      <c r="C2" s="43"/>
      <c r="D2" s="43"/>
      <c r="E2" s="43"/>
      <c r="F2" s="43"/>
      <c r="G2" s="43"/>
      <c r="H2" s="43"/>
      <c r="I2" s="43"/>
      <c r="J2" s="43"/>
      <c r="K2" s="43"/>
      <c r="L2" s="43"/>
      <c r="M2" s="43"/>
      <c r="N2" s="43"/>
      <c r="O2" s="43"/>
      <c r="P2" s="43"/>
      <c r="Q2" s="43"/>
      <c r="R2" s="43"/>
    </row>
    <row r="3" spans="1:18" ht="12.75" customHeight="1">
      <c r="A3" s="42" t="s">
        <v>445</v>
      </c>
      <c r="B3" s="43"/>
      <c r="C3" s="43"/>
      <c r="D3" s="43"/>
      <c r="E3" s="43"/>
      <c r="F3" s="43"/>
      <c r="G3" s="43"/>
      <c r="H3" s="43"/>
      <c r="I3" s="43"/>
      <c r="J3" s="43"/>
      <c r="K3" s="43"/>
      <c r="L3" s="43"/>
      <c r="M3" s="43"/>
      <c r="N3" s="43"/>
      <c r="O3" s="43"/>
      <c r="P3" s="43"/>
      <c r="Q3" s="43"/>
      <c r="R3" s="43"/>
    </row>
    <row r="4" spans="1:18" ht="12.75" customHeight="1">
      <c r="A4" s="42" t="s">
        <v>89</v>
      </c>
      <c r="B4" s="43"/>
      <c r="C4" s="43"/>
      <c r="D4" s="43"/>
      <c r="E4" s="43"/>
      <c r="F4" s="43"/>
      <c r="G4" s="43"/>
      <c r="H4" s="43"/>
      <c r="I4" s="43"/>
      <c r="J4" s="43"/>
      <c r="K4" s="43"/>
      <c r="L4" s="43"/>
      <c r="M4" s="43"/>
      <c r="N4" s="43"/>
      <c r="O4" s="43"/>
      <c r="P4" s="43"/>
      <c r="Q4" s="43"/>
      <c r="R4" s="43"/>
    </row>
    <row r="5" spans="1:18" ht="12.75" customHeight="1">
      <c r="A5" s="45" t="s">
        <v>158</v>
      </c>
      <c r="B5" s="43"/>
      <c r="C5" s="43"/>
      <c r="D5" s="43"/>
      <c r="E5" s="43"/>
      <c r="F5" s="43"/>
      <c r="G5" s="43"/>
      <c r="H5" s="43"/>
      <c r="I5" s="43"/>
      <c r="J5" s="43"/>
      <c r="K5" s="43"/>
      <c r="L5" s="43"/>
      <c r="M5" s="43"/>
      <c r="N5" s="43"/>
      <c r="O5" s="43"/>
      <c r="P5" s="43"/>
      <c r="Q5" s="43"/>
      <c r="R5" s="43"/>
    </row>
    <row r="6" spans="1:18">
      <c r="A6" s="46" t="s">
        <v>429</v>
      </c>
      <c r="B6" s="46" t="s">
        <v>92</v>
      </c>
      <c r="C6" s="47" t="s">
        <v>446</v>
      </c>
      <c r="D6" s="47" t="s">
        <v>227</v>
      </c>
      <c r="E6" s="47" t="s">
        <v>227</v>
      </c>
      <c r="F6" s="47" t="s">
        <v>227</v>
      </c>
      <c r="G6" s="47" t="s">
        <v>447</v>
      </c>
      <c r="H6" s="47" t="s">
        <v>227</v>
      </c>
      <c r="I6" s="47" t="s">
        <v>227</v>
      </c>
      <c r="J6" s="47" t="s">
        <v>227</v>
      </c>
      <c r="K6" s="47" t="s">
        <v>448</v>
      </c>
      <c r="L6" s="47" t="s">
        <v>227</v>
      </c>
      <c r="M6" s="47" t="s">
        <v>227</v>
      </c>
      <c r="N6" s="47" t="s">
        <v>227</v>
      </c>
      <c r="O6" s="47" t="s">
        <v>95</v>
      </c>
      <c r="P6" s="47"/>
      <c r="Q6" s="47"/>
      <c r="R6" s="47"/>
    </row>
    <row r="7" spans="1:18" ht="48">
      <c r="A7" s="46" t="s">
        <v>92</v>
      </c>
      <c r="B7" s="46" t="s">
        <v>92</v>
      </c>
      <c r="C7" s="1" t="s">
        <v>321</v>
      </c>
      <c r="D7" s="1" t="s">
        <v>98</v>
      </c>
      <c r="E7" s="1" t="s">
        <v>431</v>
      </c>
      <c r="F7" s="1" t="s">
        <v>100</v>
      </c>
      <c r="G7" s="1" t="s">
        <v>321</v>
      </c>
      <c r="H7" s="1" t="s">
        <v>98</v>
      </c>
      <c r="I7" s="1" t="s">
        <v>431</v>
      </c>
      <c r="J7" s="1" t="s">
        <v>100</v>
      </c>
      <c r="K7" s="1" t="s">
        <v>321</v>
      </c>
      <c r="L7" s="1" t="s">
        <v>98</v>
      </c>
      <c r="M7" s="1" t="s">
        <v>431</v>
      </c>
      <c r="N7" s="1" t="s">
        <v>100</v>
      </c>
      <c r="O7" s="1" t="s">
        <v>321</v>
      </c>
      <c r="P7" s="1" t="s">
        <v>98</v>
      </c>
      <c r="Q7" s="1" t="s">
        <v>431</v>
      </c>
      <c r="R7" s="1" t="s">
        <v>100</v>
      </c>
    </row>
    <row r="8" spans="1:18">
      <c r="A8" s="48" t="s">
        <v>103</v>
      </c>
      <c r="B8" s="48"/>
      <c r="C8" s="48"/>
      <c r="D8" s="48"/>
      <c r="E8" s="48"/>
      <c r="F8" s="48"/>
      <c r="G8" s="48"/>
      <c r="H8" s="48"/>
      <c r="I8" s="48"/>
      <c r="J8" s="48"/>
      <c r="K8" s="48"/>
      <c r="L8" s="48"/>
      <c r="M8" s="48"/>
      <c r="N8" s="48"/>
      <c r="O8" s="48"/>
      <c r="P8" s="48"/>
      <c r="Q8" s="48"/>
      <c r="R8" s="48"/>
    </row>
    <row r="9" spans="1:18">
      <c r="A9" s="49" t="s">
        <v>104</v>
      </c>
      <c r="B9" s="43"/>
      <c r="F9" s="23"/>
      <c r="J9" s="23"/>
      <c r="N9" s="23"/>
    </row>
    <row r="10" spans="1:18" ht="12">
      <c r="B10" s="15" t="s">
        <v>105</v>
      </c>
      <c r="C10" s="3">
        <v>820</v>
      </c>
      <c r="D10" s="4">
        <v>3.9</v>
      </c>
      <c r="E10" s="4">
        <v>8.1</v>
      </c>
      <c r="F10" s="25">
        <v>6.3</v>
      </c>
      <c r="G10" s="3">
        <v>878</v>
      </c>
      <c r="H10" s="4">
        <v>3.3</v>
      </c>
      <c r="I10" s="4">
        <v>8.6999999999999993</v>
      </c>
      <c r="J10" s="25">
        <v>6</v>
      </c>
      <c r="K10" s="9" t="s">
        <v>391</v>
      </c>
      <c r="L10" s="9" t="s">
        <v>391</v>
      </c>
      <c r="M10" s="9" t="s">
        <v>139</v>
      </c>
      <c r="N10" s="24" t="s">
        <v>139</v>
      </c>
      <c r="O10" s="3">
        <v>1699</v>
      </c>
      <c r="P10" s="4">
        <v>3.1</v>
      </c>
      <c r="Q10" s="4">
        <v>8.1999999999999993</v>
      </c>
      <c r="R10" s="4">
        <v>5.5</v>
      </c>
    </row>
    <row r="11" spans="1:18" ht="12">
      <c r="B11" s="15" t="s">
        <v>106</v>
      </c>
      <c r="C11" s="3">
        <v>195</v>
      </c>
      <c r="D11" s="4">
        <v>8.6999999999999993</v>
      </c>
      <c r="E11" s="4">
        <v>-9.3000000000000007</v>
      </c>
      <c r="F11" s="25">
        <v>12</v>
      </c>
      <c r="G11" s="3">
        <v>199</v>
      </c>
      <c r="H11" s="4">
        <v>6.8</v>
      </c>
      <c r="I11" s="4">
        <v>-6</v>
      </c>
      <c r="J11" s="25">
        <v>10.5</v>
      </c>
      <c r="K11" s="9" t="s">
        <v>391</v>
      </c>
      <c r="L11" s="9" t="s">
        <v>391</v>
      </c>
      <c r="M11" s="9" t="s">
        <v>139</v>
      </c>
      <c r="N11" s="24" t="s">
        <v>139</v>
      </c>
      <c r="O11" s="3">
        <v>394</v>
      </c>
      <c r="P11" s="4">
        <v>6.5</v>
      </c>
      <c r="Q11" s="4">
        <v>-8</v>
      </c>
      <c r="R11" s="4">
        <v>9.5</v>
      </c>
    </row>
    <row r="12" spans="1:18" ht="14">
      <c r="B12" s="15" t="s">
        <v>432</v>
      </c>
      <c r="C12" s="3">
        <v>1876</v>
      </c>
      <c r="D12" s="4">
        <v>1.5</v>
      </c>
      <c r="E12" s="4">
        <v>4.5</v>
      </c>
      <c r="F12" s="25">
        <v>2.2000000000000002</v>
      </c>
      <c r="G12" s="3">
        <v>1923</v>
      </c>
      <c r="H12" s="4">
        <v>1.4</v>
      </c>
      <c r="I12" s="4">
        <v>3.2</v>
      </c>
      <c r="J12" s="25">
        <v>1.7</v>
      </c>
      <c r="K12" s="3">
        <v>10</v>
      </c>
      <c r="L12" s="4">
        <v>48.6</v>
      </c>
      <c r="M12" s="9" t="s">
        <v>139</v>
      </c>
      <c r="N12" s="24" t="s">
        <v>139</v>
      </c>
      <c r="O12" s="3">
        <v>3809</v>
      </c>
      <c r="P12" s="4">
        <v>1</v>
      </c>
      <c r="Q12" s="4">
        <v>3.9</v>
      </c>
      <c r="R12" s="4">
        <v>1.4</v>
      </c>
    </row>
    <row r="13" spans="1:18" ht="12">
      <c r="A13" s="8"/>
      <c r="B13" s="20" t="s">
        <v>393</v>
      </c>
      <c r="C13" s="6">
        <v>1890</v>
      </c>
      <c r="D13" s="7">
        <v>1.4</v>
      </c>
      <c r="E13" s="7">
        <v>4.5999999999999996</v>
      </c>
      <c r="F13" s="26">
        <v>2.1</v>
      </c>
      <c r="G13" s="6">
        <v>1939</v>
      </c>
      <c r="H13" s="7">
        <v>1.3</v>
      </c>
      <c r="I13" s="7">
        <v>3.3</v>
      </c>
      <c r="J13" s="26">
        <v>1.6</v>
      </c>
      <c r="K13" s="6">
        <v>10</v>
      </c>
      <c r="L13" s="7">
        <v>48.6</v>
      </c>
      <c r="M13" s="11" t="s">
        <v>139</v>
      </c>
      <c r="N13" s="27" t="s">
        <v>139</v>
      </c>
      <c r="O13" s="6">
        <v>3839</v>
      </c>
      <c r="P13" s="7">
        <v>0.9</v>
      </c>
      <c r="Q13" s="7">
        <v>3.9</v>
      </c>
      <c r="R13" s="7">
        <v>1.3</v>
      </c>
    </row>
    <row r="14" spans="1:18" ht="12">
      <c r="B14" s="15" t="s">
        <v>110</v>
      </c>
      <c r="C14" s="3">
        <v>1887</v>
      </c>
      <c r="D14" s="4">
        <v>1.4</v>
      </c>
      <c r="E14" s="4">
        <v>7.9</v>
      </c>
      <c r="F14" s="25">
        <v>2</v>
      </c>
      <c r="G14" s="3">
        <v>1966</v>
      </c>
      <c r="H14" s="4">
        <v>1.2</v>
      </c>
      <c r="I14" s="4">
        <v>7.3</v>
      </c>
      <c r="J14" s="25">
        <v>1.9</v>
      </c>
      <c r="K14" s="3">
        <v>12</v>
      </c>
      <c r="L14" s="4">
        <v>41.8</v>
      </c>
      <c r="M14" s="9" t="s">
        <v>139</v>
      </c>
      <c r="N14" s="24" t="s">
        <v>139</v>
      </c>
      <c r="O14" s="3">
        <v>3865</v>
      </c>
      <c r="P14" s="4">
        <v>0.8</v>
      </c>
      <c r="Q14" s="4">
        <v>7.6</v>
      </c>
      <c r="R14" s="4">
        <v>1.4</v>
      </c>
    </row>
    <row r="15" spans="1:18" ht="12">
      <c r="B15" s="15" t="s">
        <v>120</v>
      </c>
      <c r="C15" s="3">
        <v>1225</v>
      </c>
      <c r="D15" s="4">
        <v>2.8</v>
      </c>
      <c r="E15" s="4">
        <v>6</v>
      </c>
      <c r="F15" s="25">
        <v>4.3</v>
      </c>
      <c r="G15" s="3">
        <v>1243</v>
      </c>
      <c r="H15" s="4">
        <v>2.2999999999999998</v>
      </c>
      <c r="I15" s="4">
        <v>5.7</v>
      </c>
      <c r="J15" s="25">
        <v>3.6</v>
      </c>
      <c r="K15" s="3">
        <v>6</v>
      </c>
      <c r="L15" s="4">
        <v>51.8</v>
      </c>
      <c r="M15" s="9" t="s">
        <v>139</v>
      </c>
      <c r="N15" s="24" t="s">
        <v>139</v>
      </c>
      <c r="O15" s="3">
        <v>2475</v>
      </c>
      <c r="P15" s="4">
        <v>1.8</v>
      </c>
      <c r="Q15" s="4">
        <v>5.9</v>
      </c>
      <c r="R15" s="4">
        <v>2.9</v>
      </c>
    </row>
    <row r="16" spans="1:18" ht="26">
      <c r="B16" s="15" t="s">
        <v>433</v>
      </c>
      <c r="C16" s="3">
        <v>684</v>
      </c>
      <c r="D16" s="4">
        <v>4.7</v>
      </c>
      <c r="E16" s="4">
        <v>6.6</v>
      </c>
      <c r="F16" s="25">
        <v>6.5</v>
      </c>
      <c r="G16" s="3">
        <v>574</v>
      </c>
      <c r="H16" s="4">
        <v>4.5</v>
      </c>
      <c r="I16" s="4">
        <v>6.5</v>
      </c>
      <c r="J16" s="25">
        <v>6.8</v>
      </c>
      <c r="K16" s="3">
        <v>4</v>
      </c>
      <c r="L16" s="4">
        <v>84.9</v>
      </c>
      <c r="M16" s="9" t="s">
        <v>139</v>
      </c>
      <c r="N16" s="24" t="s">
        <v>139</v>
      </c>
      <c r="O16" s="3">
        <v>1263</v>
      </c>
      <c r="P16" s="4">
        <v>3.9</v>
      </c>
      <c r="Q16" s="4">
        <v>6.8</v>
      </c>
      <c r="R16" s="4">
        <v>5.2</v>
      </c>
    </row>
    <row r="17" spans="1:18" ht="12">
      <c r="A17" s="8"/>
      <c r="B17" s="20" t="s">
        <v>163</v>
      </c>
      <c r="C17" s="6">
        <v>1958</v>
      </c>
      <c r="D17" s="7">
        <v>1.3</v>
      </c>
      <c r="E17" s="7">
        <v>4.2</v>
      </c>
      <c r="F17" s="26">
        <v>1.6</v>
      </c>
      <c r="G17" s="6">
        <v>2037</v>
      </c>
      <c r="H17" s="7">
        <v>1.1000000000000001</v>
      </c>
      <c r="I17" s="7">
        <v>5</v>
      </c>
      <c r="J17" s="26">
        <v>1.4</v>
      </c>
      <c r="K17" s="6">
        <v>12</v>
      </c>
      <c r="L17" s="7">
        <v>41.8</v>
      </c>
      <c r="M17" s="11" t="s">
        <v>139</v>
      </c>
      <c r="N17" s="27" t="s">
        <v>139</v>
      </c>
      <c r="O17" s="6">
        <v>4007</v>
      </c>
      <c r="P17" s="7">
        <v>0.6</v>
      </c>
      <c r="Q17" s="7">
        <v>4.7</v>
      </c>
      <c r="R17" s="7">
        <v>0.9</v>
      </c>
    </row>
    <row r="18" spans="1:18">
      <c r="A18" s="49" t="s">
        <v>164</v>
      </c>
      <c r="B18" s="50"/>
      <c r="C18" s="6">
        <v>2012</v>
      </c>
      <c r="D18" s="7">
        <v>1.1000000000000001</v>
      </c>
      <c r="E18" s="7">
        <v>3.5</v>
      </c>
      <c r="F18" s="26">
        <v>1.3</v>
      </c>
      <c r="G18" s="6">
        <v>2098</v>
      </c>
      <c r="H18" s="7">
        <v>1</v>
      </c>
      <c r="I18" s="7">
        <v>4.2</v>
      </c>
      <c r="J18" s="26">
        <v>1.1000000000000001</v>
      </c>
      <c r="K18" s="6">
        <v>13</v>
      </c>
      <c r="L18" s="7">
        <v>40.700000000000003</v>
      </c>
      <c r="M18" s="11" t="s">
        <v>139</v>
      </c>
      <c r="N18" s="27" t="s">
        <v>139</v>
      </c>
      <c r="O18" s="6">
        <v>4122</v>
      </c>
      <c r="P18" s="7">
        <v>0.4</v>
      </c>
      <c r="Q18" s="7">
        <v>3.9</v>
      </c>
      <c r="R18" s="7">
        <v>0.6</v>
      </c>
    </row>
    <row r="19" spans="1:18">
      <c r="A19" s="49" t="s">
        <v>124</v>
      </c>
      <c r="B19" s="43"/>
      <c r="F19" s="23"/>
      <c r="J19" s="23"/>
      <c r="N19" s="23"/>
    </row>
    <row r="20" spans="1:18" ht="24">
      <c r="B20" s="15" t="s">
        <v>125</v>
      </c>
      <c r="C20" s="3">
        <v>479</v>
      </c>
      <c r="D20" s="4">
        <v>5.3</v>
      </c>
      <c r="E20" s="4">
        <v>-1.3</v>
      </c>
      <c r="F20" s="25">
        <v>7.7</v>
      </c>
      <c r="G20" s="3">
        <v>478</v>
      </c>
      <c r="H20" s="4">
        <v>5.5</v>
      </c>
      <c r="I20" s="4">
        <v>3.2</v>
      </c>
      <c r="J20" s="25">
        <v>8.6</v>
      </c>
      <c r="K20" s="9" t="s">
        <v>391</v>
      </c>
      <c r="L20" s="9" t="s">
        <v>391</v>
      </c>
      <c r="M20" s="9" t="s">
        <v>139</v>
      </c>
      <c r="N20" s="24" t="s">
        <v>139</v>
      </c>
      <c r="O20" s="3">
        <v>959</v>
      </c>
      <c r="P20" s="4">
        <v>4.9000000000000004</v>
      </c>
      <c r="Q20" s="4">
        <v>0.7</v>
      </c>
      <c r="R20" s="4">
        <v>7.3</v>
      </c>
    </row>
    <row r="21" spans="1:18" ht="12">
      <c r="B21" s="15" t="s">
        <v>126</v>
      </c>
      <c r="C21" s="3">
        <v>109</v>
      </c>
      <c r="D21" s="4">
        <v>11.8</v>
      </c>
      <c r="E21" s="4">
        <v>-14.6</v>
      </c>
      <c r="F21" s="25">
        <v>14.2</v>
      </c>
      <c r="G21" s="3">
        <v>112</v>
      </c>
      <c r="H21" s="4">
        <v>10.3</v>
      </c>
      <c r="I21" s="4">
        <v>0.8</v>
      </c>
      <c r="J21" s="25">
        <v>14.9</v>
      </c>
      <c r="K21" s="9" t="s">
        <v>391</v>
      </c>
      <c r="L21" s="9" t="s">
        <v>391</v>
      </c>
      <c r="M21" s="9" t="s">
        <v>139</v>
      </c>
      <c r="N21" s="24" t="s">
        <v>139</v>
      </c>
      <c r="O21" s="3">
        <v>221</v>
      </c>
      <c r="P21" s="4">
        <v>9.6</v>
      </c>
      <c r="Q21" s="4">
        <v>-7.6</v>
      </c>
      <c r="R21" s="4">
        <v>12.2</v>
      </c>
    </row>
    <row r="22" spans="1:18" ht="12">
      <c r="B22" s="15" t="s">
        <v>128</v>
      </c>
      <c r="C22" s="3">
        <v>205</v>
      </c>
      <c r="D22" s="4">
        <v>10.3</v>
      </c>
      <c r="E22" s="4">
        <v>-5.3</v>
      </c>
      <c r="F22" s="25">
        <v>13.9</v>
      </c>
      <c r="G22" s="3">
        <v>303</v>
      </c>
      <c r="H22" s="4">
        <v>6.7</v>
      </c>
      <c r="I22" s="4">
        <v>-3.9</v>
      </c>
      <c r="J22" s="25">
        <v>9.3000000000000007</v>
      </c>
      <c r="K22" s="3">
        <v>3</v>
      </c>
      <c r="L22" s="4">
        <v>74.5</v>
      </c>
      <c r="M22" s="9" t="s">
        <v>139</v>
      </c>
      <c r="N22" s="24" t="s">
        <v>139</v>
      </c>
      <c r="O22" s="3">
        <v>511</v>
      </c>
      <c r="P22" s="4">
        <v>6.1</v>
      </c>
      <c r="Q22" s="4">
        <v>-4.5</v>
      </c>
      <c r="R22" s="4">
        <v>7.9</v>
      </c>
    </row>
    <row r="23" spans="1:18" ht="14">
      <c r="B23" s="15" t="s">
        <v>129</v>
      </c>
      <c r="C23" s="3">
        <v>967</v>
      </c>
      <c r="D23" s="4">
        <v>3.3</v>
      </c>
      <c r="E23" s="4">
        <v>3.1</v>
      </c>
      <c r="F23" s="25">
        <v>5</v>
      </c>
      <c r="G23" s="3">
        <v>1026</v>
      </c>
      <c r="H23" s="4">
        <v>3.2</v>
      </c>
      <c r="I23" s="4">
        <v>3.3</v>
      </c>
      <c r="J23" s="25">
        <v>4.5999999999999996</v>
      </c>
      <c r="K23" s="3">
        <v>4</v>
      </c>
      <c r="L23" s="4">
        <v>75.7</v>
      </c>
      <c r="M23" s="9" t="s">
        <v>139</v>
      </c>
      <c r="N23" s="24" t="s">
        <v>139</v>
      </c>
      <c r="O23" s="3">
        <v>1996</v>
      </c>
      <c r="P23" s="4">
        <v>2.6</v>
      </c>
      <c r="Q23" s="4">
        <v>3.1</v>
      </c>
      <c r="R23" s="4">
        <v>3.9</v>
      </c>
    </row>
    <row r="24" spans="1:18">
      <c r="A24" s="49" t="s">
        <v>165</v>
      </c>
      <c r="B24" s="50"/>
      <c r="C24" s="6">
        <v>1277</v>
      </c>
      <c r="D24" s="7">
        <v>2.4</v>
      </c>
      <c r="E24" s="7">
        <v>1.4</v>
      </c>
      <c r="F24" s="26">
        <v>4</v>
      </c>
      <c r="G24" s="6">
        <v>1366</v>
      </c>
      <c r="H24" s="7">
        <v>2.2999999999999998</v>
      </c>
      <c r="I24" s="7">
        <v>4.3</v>
      </c>
      <c r="J24" s="26">
        <v>3.5</v>
      </c>
      <c r="K24" s="6">
        <v>5</v>
      </c>
      <c r="L24" s="7">
        <v>61.5</v>
      </c>
      <c r="M24" s="11" t="s">
        <v>139</v>
      </c>
      <c r="N24" s="27" t="s">
        <v>139</v>
      </c>
      <c r="O24" s="6">
        <v>2648</v>
      </c>
      <c r="P24" s="7">
        <v>2</v>
      </c>
      <c r="Q24" s="7">
        <v>2.8</v>
      </c>
      <c r="R24" s="7">
        <v>3.1</v>
      </c>
    </row>
    <row r="25" spans="1:18">
      <c r="A25" s="49" t="s">
        <v>166</v>
      </c>
      <c r="B25" s="50"/>
      <c r="C25" s="6">
        <v>2015</v>
      </c>
      <c r="D25" s="7">
        <v>1.1000000000000001</v>
      </c>
      <c r="E25" s="7">
        <v>3.6</v>
      </c>
      <c r="F25" s="26">
        <v>1.3</v>
      </c>
      <c r="G25" s="6">
        <v>2101</v>
      </c>
      <c r="H25" s="7">
        <v>0.9</v>
      </c>
      <c r="I25" s="7">
        <v>4.2</v>
      </c>
      <c r="J25" s="26">
        <v>1</v>
      </c>
      <c r="K25" s="6">
        <v>13</v>
      </c>
      <c r="L25" s="7">
        <v>40.700000000000003</v>
      </c>
      <c r="M25" s="11" t="s">
        <v>139</v>
      </c>
      <c r="N25" s="27" t="s">
        <v>139</v>
      </c>
      <c r="O25" s="6">
        <v>4129</v>
      </c>
      <c r="P25" s="7">
        <v>0.4</v>
      </c>
      <c r="Q25" s="7">
        <v>3.9</v>
      </c>
      <c r="R25" s="7">
        <v>0.5</v>
      </c>
    </row>
    <row r="26" spans="1:18" ht="13">
      <c r="A26" s="48" t="s">
        <v>167</v>
      </c>
      <c r="B26" s="48"/>
      <c r="C26" s="48"/>
      <c r="D26" s="48"/>
      <c r="E26" s="48"/>
      <c r="F26" s="48"/>
      <c r="G26" s="48"/>
      <c r="H26" s="48"/>
      <c r="I26" s="48"/>
      <c r="J26" s="48"/>
      <c r="K26" s="48"/>
      <c r="L26" s="48"/>
      <c r="M26" s="48"/>
      <c r="N26" s="48"/>
      <c r="O26" s="48"/>
      <c r="P26" s="48"/>
      <c r="Q26" s="48"/>
      <c r="R26" s="48"/>
    </row>
    <row r="27" spans="1:18">
      <c r="A27" s="49" t="s">
        <v>104</v>
      </c>
      <c r="B27" s="43"/>
      <c r="F27" s="23"/>
      <c r="J27" s="23"/>
      <c r="N27" s="23"/>
    </row>
    <row r="28" spans="1:18" ht="12">
      <c r="B28" s="15" t="s">
        <v>105</v>
      </c>
      <c r="C28" s="3">
        <v>758</v>
      </c>
      <c r="D28" s="4">
        <v>4.5999999999999996</v>
      </c>
      <c r="E28" s="4">
        <v>6.3</v>
      </c>
      <c r="F28" s="25">
        <v>6.5</v>
      </c>
      <c r="G28" s="3">
        <v>808</v>
      </c>
      <c r="H28" s="4">
        <v>4.5</v>
      </c>
      <c r="I28" s="4">
        <v>6.2</v>
      </c>
      <c r="J28" s="25">
        <v>6.6</v>
      </c>
      <c r="K28" s="3">
        <v>4</v>
      </c>
      <c r="L28" s="4">
        <v>90.3</v>
      </c>
      <c r="M28" s="9" t="s">
        <v>139</v>
      </c>
      <c r="N28" s="24" t="s">
        <v>139</v>
      </c>
      <c r="O28" s="3">
        <v>1570</v>
      </c>
      <c r="P28" s="4">
        <v>4.2</v>
      </c>
      <c r="Q28" s="4">
        <v>6.5</v>
      </c>
      <c r="R28" s="4">
        <v>6.1</v>
      </c>
    </row>
    <row r="29" spans="1:18" ht="12">
      <c r="B29" s="15" t="s">
        <v>106</v>
      </c>
      <c r="C29" s="3">
        <v>215</v>
      </c>
      <c r="D29" s="4">
        <v>9.4</v>
      </c>
      <c r="E29" s="4">
        <v>18</v>
      </c>
      <c r="F29" s="25">
        <v>18.399999999999999</v>
      </c>
      <c r="G29" s="3">
        <v>212</v>
      </c>
      <c r="H29" s="4">
        <v>9.3000000000000007</v>
      </c>
      <c r="I29" s="4">
        <v>20.2</v>
      </c>
      <c r="J29" s="25">
        <v>21.2</v>
      </c>
      <c r="K29" s="9" t="s">
        <v>391</v>
      </c>
      <c r="L29" s="9" t="s">
        <v>391</v>
      </c>
      <c r="M29" s="9" t="s">
        <v>139</v>
      </c>
      <c r="N29" s="24" t="s">
        <v>139</v>
      </c>
      <c r="O29" s="3">
        <v>428</v>
      </c>
      <c r="P29" s="4">
        <v>7.8</v>
      </c>
      <c r="Q29" s="4">
        <v>19.399999999999999</v>
      </c>
      <c r="R29" s="4">
        <v>18.3</v>
      </c>
    </row>
    <row r="30" spans="1:18" ht="14">
      <c r="B30" s="15" t="s">
        <v>432</v>
      </c>
      <c r="C30" s="3">
        <v>1795</v>
      </c>
      <c r="D30" s="4">
        <v>1.2</v>
      </c>
      <c r="E30" s="4">
        <v>4.5999999999999996</v>
      </c>
      <c r="F30" s="25">
        <v>2</v>
      </c>
      <c r="G30" s="3">
        <v>1864</v>
      </c>
      <c r="H30" s="4">
        <v>0.9</v>
      </c>
      <c r="I30" s="4">
        <v>5.4</v>
      </c>
      <c r="J30" s="25">
        <v>1.6</v>
      </c>
      <c r="K30" s="3">
        <v>9</v>
      </c>
      <c r="L30" s="4">
        <v>50.6</v>
      </c>
      <c r="M30" s="9" t="s">
        <v>139</v>
      </c>
      <c r="N30" s="24" t="s">
        <v>139</v>
      </c>
      <c r="O30" s="3">
        <v>3667</v>
      </c>
      <c r="P30" s="4">
        <v>0.8</v>
      </c>
      <c r="Q30" s="4">
        <v>5.2</v>
      </c>
      <c r="R30" s="4">
        <v>1.4</v>
      </c>
    </row>
    <row r="31" spans="1:18" ht="12">
      <c r="A31" s="8"/>
      <c r="B31" s="20" t="s">
        <v>393</v>
      </c>
      <c r="C31" s="6">
        <v>1808</v>
      </c>
      <c r="D31" s="7">
        <v>1.2</v>
      </c>
      <c r="E31" s="7">
        <v>4.9000000000000004</v>
      </c>
      <c r="F31" s="26">
        <v>1.9</v>
      </c>
      <c r="G31" s="6">
        <v>1878</v>
      </c>
      <c r="H31" s="7">
        <v>0.8</v>
      </c>
      <c r="I31" s="7">
        <v>5.7</v>
      </c>
      <c r="J31" s="26">
        <v>1.4</v>
      </c>
      <c r="K31" s="6">
        <v>9</v>
      </c>
      <c r="L31" s="7">
        <v>50.6</v>
      </c>
      <c r="M31" s="11" t="s">
        <v>139</v>
      </c>
      <c r="N31" s="27" t="s">
        <v>139</v>
      </c>
      <c r="O31" s="6">
        <v>3694</v>
      </c>
      <c r="P31" s="7">
        <v>0.8</v>
      </c>
      <c r="Q31" s="7">
        <v>5.6</v>
      </c>
      <c r="R31" s="7">
        <v>1.3</v>
      </c>
    </row>
    <row r="32" spans="1:18" ht="12">
      <c r="B32" s="15" t="s">
        <v>110</v>
      </c>
      <c r="C32" s="3">
        <v>1749</v>
      </c>
      <c r="D32" s="4">
        <v>1.3</v>
      </c>
      <c r="E32" s="4">
        <v>2.2000000000000002</v>
      </c>
      <c r="F32" s="25">
        <v>1.8</v>
      </c>
      <c r="G32" s="3">
        <v>1832</v>
      </c>
      <c r="H32" s="4">
        <v>1.3</v>
      </c>
      <c r="I32" s="4">
        <v>3.1</v>
      </c>
      <c r="J32" s="25">
        <v>1.8</v>
      </c>
      <c r="K32" s="3">
        <v>10</v>
      </c>
      <c r="L32" s="4">
        <v>46.7</v>
      </c>
      <c r="M32" s="9" t="s">
        <v>139</v>
      </c>
      <c r="N32" s="24" t="s">
        <v>139</v>
      </c>
      <c r="O32" s="3">
        <v>3591</v>
      </c>
      <c r="P32" s="4">
        <v>1</v>
      </c>
      <c r="Q32" s="4">
        <v>2.9</v>
      </c>
      <c r="R32" s="4">
        <v>1.4</v>
      </c>
    </row>
    <row r="33" spans="1:18" ht="12">
      <c r="B33" s="15" t="s">
        <v>120</v>
      </c>
      <c r="C33" s="3">
        <v>1155</v>
      </c>
      <c r="D33" s="4">
        <v>3</v>
      </c>
      <c r="E33" s="4">
        <v>18.5</v>
      </c>
      <c r="F33" s="25">
        <v>5.8</v>
      </c>
      <c r="G33" s="3">
        <v>1176</v>
      </c>
      <c r="H33" s="4">
        <v>2.8</v>
      </c>
      <c r="I33" s="4">
        <v>18.399999999999999</v>
      </c>
      <c r="J33" s="25">
        <v>5.6</v>
      </c>
      <c r="K33" s="3">
        <v>6</v>
      </c>
      <c r="L33" s="4">
        <v>66.900000000000006</v>
      </c>
      <c r="M33" s="9" t="s">
        <v>139</v>
      </c>
      <c r="N33" s="24" t="s">
        <v>139</v>
      </c>
      <c r="O33" s="3">
        <v>2336</v>
      </c>
      <c r="P33" s="4">
        <v>2.2999999999999998</v>
      </c>
      <c r="Q33" s="4">
        <v>18.7</v>
      </c>
      <c r="R33" s="4">
        <v>4.7</v>
      </c>
    </row>
    <row r="34" spans="1:18" ht="26">
      <c r="B34" s="15" t="s">
        <v>433</v>
      </c>
      <c r="C34" s="3">
        <v>642</v>
      </c>
      <c r="D34" s="4">
        <v>4.7</v>
      </c>
      <c r="E34" s="4">
        <v>11.5</v>
      </c>
      <c r="F34" s="25">
        <v>7.8</v>
      </c>
      <c r="G34" s="3">
        <v>539</v>
      </c>
      <c r="H34" s="4">
        <v>5</v>
      </c>
      <c r="I34" s="4">
        <v>5.3</v>
      </c>
      <c r="J34" s="25">
        <v>8.5</v>
      </c>
      <c r="K34" s="9" t="s">
        <v>391</v>
      </c>
      <c r="L34" s="9" t="s">
        <v>391</v>
      </c>
      <c r="M34" s="9" t="s">
        <v>139</v>
      </c>
      <c r="N34" s="24" t="s">
        <v>139</v>
      </c>
      <c r="O34" s="3">
        <v>1182</v>
      </c>
      <c r="P34" s="4">
        <v>3.9</v>
      </c>
      <c r="Q34" s="4">
        <v>8.6999999999999993</v>
      </c>
      <c r="R34" s="4">
        <v>7.1</v>
      </c>
    </row>
    <row r="35" spans="1:18" ht="12">
      <c r="A35" s="8"/>
      <c r="B35" s="20" t="s">
        <v>163</v>
      </c>
      <c r="C35" s="6">
        <v>1878</v>
      </c>
      <c r="D35" s="7">
        <v>0.8</v>
      </c>
      <c r="E35" s="7">
        <v>4.5999999999999996</v>
      </c>
      <c r="F35" s="26">
        <v>1.3</v>
      </c>
      <c r="G35" s="6">
        <v>1941</v>
      </c>
      <c r="H35" s="7">
        <v>0.8</v>
      </c>
      <c r="I35" s="7">
        <v>5</v>
      </c>
      <c r="J35" s="26">
        <v>1.3</v>
      </c>
      <c r="K35" s="6">
        <v>10</v>
      </c>
      <c r="L35" s="7">
        <v>46.7</v>
      </c>
      <c r="M35" s="11" t="s">
        <v>139</v>
      </c>
      <c r="N35" s="27" t="s">
        <v>139</v>
      </c>
      <c r="O35" s="6">
        <v>3829</v>
      </c>
      <c r="P35" s="7">
        <v>0.5</v>
      </c>
      <c r="Q35" s="7">
        <v>5</v>
      </c>
      <c r="R35" s="7">
        <v>0.9</v>
      </c>
    </row>
    <row r="36" spans="1:18">
      <c r="A36" s="49" t="s">
        <v>164</v>
      </c>
      <c r="B36" s="50"/>
      <c r="C36" s="6">
        <v>1944</v>
      </c>
      <c r="D36" s="7">
        <v>0.5</v>
      </c>
      <c r="E36" s="7">
        <v>5.3</v>
      </c>
      <c r="F36" s="26">
        <v>0.8</v>
      </c>
      <c r="G36" s="6">
        <v>2014</v>
      </c>
      <c r="H36" s="7">
        <v>0.5</v>
      </c>
      <c r="I36" s="7">
        <v>5.6</v>
      </c>
      <c r="J36" s="26">
        <v>0.8</v>
      </c>
      <c r="K36" s="6">
        <v>10</v>
      </c>
      <c r="L36" s="7">
        <v>46.6</v>
      </c>
      <c r="M36" s="11" t="s">
        <v>139</v>
      </c>
      <c r="N36" s="27" t="s">
        <v>139</v>
      </c>
      <c r="O36" s="6">
        <v>3968</v>
      </c>
      <c r="P36" s="7">
        <v>0.3</v>
      </c>
      <c r="Q36" s="7">
        <v>5.7</v>
      </c>
      <c r="R36" s="7">
        <v>0.5</v>
      </c>
    </row>
    <row r="37" spans="1:18">
      <c r="A37" s="49" t="s">
        <v>124</v>
      </c>
      <c r="B37" s="43"/>
      <c r="F37" s="23"/>
      <c r="J37" s="23"/>
      <c r="N37" s="23"/>
    </row>
    <row r="38" spans="1:18" ht="24">
      <c r="B38" s="15" t="s">
        <v>125</v>
      </c>
      <c r="C38" s="3">
        <v>485</v>
      </c>
      <c r="D38" s="4">
        <v>5.6</v>
      </c>
      <c r="E38" s="4">
        <v>4.3</v>
      </c>
      <c r="F38" s="25">
        <v>8.9</v>
      </c>
      <c r="G38" s="3">
        <v>463</v>
      </c>
      <c r="H38" s="4">
        <v>5.9</v>
      </c>
      <c r="I38" s="4">
        <v>3.3</v>
      </c>
      <c r="J38" s="25">
        <v>9.8000000000000007</v>
      </c>
      <c r="K38" s="9" t="s">
        <v>391</v>
      </c>
      <c r="L38" s="9" t="s">
        <v>391</v>
      </c>
      <c r="M38" s="9" t="s">
        <v>139</v>
      </c>
      <c r="N38" s="24" t="s">
        <v>139</v>
      </c>
      <c r="O38" s="3">
        <v>952</v>
      </c>
      <c r="P38" s="4">
        <v>5.3</v>
      </c>
      <c r="Q38" s="4">
        <v>4.0999999999999996</v>
      </c>
      <c r="R38" s="4">
        <v>8.8000000000000007</v>
      </c>
    </row>
    <row r="39" spans="1:18" ht="12">
      <c r="B39" s="15" t="s">
        <v>126</v>
      </c>
      <c r="C39" s="3">
        <v>128</v>
      </c>
      <c r="D39" s="4">
        <v>12.3</v>
      </c>
      <c r="E39" s="4">
        <v>33.1</v>
      </c>
      <c r="F39" s="25">
        <v>28.5</v>
      </c>
      <c r="G39" s="3">
        <v>111</v>
      </c>
      <c r="H39" s="4">
        <v>12.5</v>
      </c>
      <c r="I39" s="4">
        <v>22.1</v>
      </c>
      <c r="J39" s="25">
        <v>29.9</v>
      </c>
      <c r="K39" s="9" t="s">
        <v>391</v>
      </c>
      <c r="L39" s="9" t="s">
        <v>391</v>
      </c>
      <c r="M39" s="9" t="s">
        <v>139</v>
      </c>
      <c r="N39" s="24" t="s">
        <v>139</v>
      </c>
      <c r="O39" s="3">
        <v>239</v>
      </c>
      <c r="P39" s="4">
        <v>10.4</v>
      </c>
      <c r="Q39" s="4">
        <v>27.9</v>
      </c>
      <c r="R39" s="4">
        <v>26.4</v>
      </c>
    </row>
    <row r="40" spans="1:18" ht="12">
      <c r="B40" s="15" t="s">
        <v>128</v>
      </c>
      <c r="C40" s="3">
        <v>216</v>
      </c>
      <c r="D40" s="4">
        <v>9.6999999999999993</v>
      </c>
      <c r="E40" s="4">
        <v>-3</v>
      </c>
      <c r="F40" s="25">
        <v>12.4</v>
      </c>
      <c r="G40" s="3">
        <v>315</v>
      </c>
      <c r="H40" s="4">
        <v>6.3</v>
      </c>
      <c r="I40" s="4">
        <v>-1</v>
      </c>
      <c r="J40" s="25">
        <v>9.1</v>
      </c>
      <c r="K40" s="3">
        <v>3</v>
      </c>
      <c r="L40" s="4">
        <v>72.599999999999994</v>
      </c>
      <c r="M40" s="9" t="s">
        <v>139</v>
      </c>
      <c r="N40" s="24" t="s">
        <v>139</v>
      </c>
      <c r="O40" s="3">
        <v>535</v>
      </c>
      <c r="P40" s="4">
        <v>4.8</v>
      </c>
      <c r="Q40" s="4">
        <v>-1.3</v>
      </c>
      <c r="R40" s="4">
        <v>7</v>
      </c>
    </row>
    <row r="41" spans="1:18" ht="14">
      <c r="B41" s="15" t="s">
        <v>129</v>
      </c>
      <c r="C41" s="3">
        <v>938</v>
      </c>
      <c r="D41" s="4">
        <v>3.8</v>
      </c>
      <c r="E41" s="4">
        <v>3.6</v>
      </c>
      <c r="F41" s="25">
        <v>5.3</v>
      </c>
      <c r="G41" s="3">
        <v>993</v>
      </c>
      <c r="H41" s="4">
        <v>3.4</v>
      </c>
      <c r="I41" s="4">
        <v>2.4</v>
      </c>
      <c r="J41" s="25">
        <v>4.7</v>
      </c>
      <c r="K41" s="3">
        <v>5</v>
      </c>
      <c r="L41" s="4">
        <v>72.5</v>
      </c>
      <c r="M41" s="9" t="s">
        <v>139</v>
      </c>
      <c r="N41" s="24" t="s">
        <v>139</v>
      </c>
      <c r="O41" s="3">
        <v>1936</v>
      </c>
      <c r="P41" s="4">
        <v>3.1</v>
      </c>
      <c r="Q41" s="4">
        <v>3.2</v>
      </c>
      <c r="R41" s="4">
        <v>4.0999999999999996</v>
      </c>
    </row>
    <row r="42" spans="1:18">
      <c r="A42" s="49" t="s">
        <v>165</v>
      </c>
      <c r="B42" s="50"/>
      <c r="C42" s="6">
        <v>1259</v>
      </c>
      <c r="D42" s="7">
        <v>2.9</v>
      </c>
      <c r="E42" s="7">
        <v>5.2</v>
      </c>
      <c r="F42" s="26">
        <v>4.4000000000000004</v>
      </c>
      <c r="G42" s="6">
        <v>1310</v>
      </c>
      <c r="H42" s="7">
        <v>2.5</v>
      </c>
      <c r="I42" s="7">
        <v>4.2</v>
      </c>
      <c r="J42" s="26">
        <v>3.9</v>
      </c>
      <c r="K42" s="6">
        <v>7</v>
      </c>
      <c r="L42" s="7">
        <v>56.7</v>
      </c>
      <c r="M42" s="11" t="s">
        <v>139</v>
      </c>
      <c r="N42" s="27" t="s">
        <v>139</v>
      </c>
      <c r="O42" s="6">
        <v>2577</v>
      </c>
      <c r="P42" s="7">
        <v>2.2999999999999998</v>
      </c>
      <c r="Q42" s="7">
        <v>5</v>
      </c>
      <c r="R42" s="7">
        <v>3.5</v>
      </c>
    </row>
    <row r="43" spans="1:18">
      <c r="A43" s="49" t="s">
        <v>166</v>
      </c>
      <c r="B43" s="50"/>
      <c r="C43" s="6">
        <v>1946</v>
      </c>
      <c r="D43" s="7">
        <v>0.5</v>
      </c>
      <c r="E43" s="7">
        <v>5.2</v>
      </c>
      <c r="F43" s="26">
        <v>0.8</v>
      </c>
      <c r="G43" s="6">
        <v>2017</v>
      </c>
      <c r="H43" s="7">
        <v>0.5</v>
      </c>
      <c r="I43" s="7">
        <v>5.6</v>
      </c>
      <c r="J43" s="26">
        <v>0.8</v>
      </c>
      <c r="K43" s="6">
        <v>10</v>
      </c>
      <c r="L43" s="7">
        <v>46.6</v>
      </c>
      <c r="M43" s="11" t="s">
        <v>139</v>
      </c>
      <c r="N43" s="27" t="s">
        <v>139</v>
      </c>
      <c r="O43" s="6">
        <v>3973</v>
      </c>
      <c r="P43" s="7">
        <v>0.3</v>
      </c>
      <c r="Q43" s="7">
        <v>5.6</v>
      </c>
      <c r="R43" s="7">
        <v>0.5</v>
      </c>
    </row>
    <row r="44" spans="1:18">
      <c r="A44" s="48" t="s">
        <v>142</v>
      </c>
      <c r="B44" s="48"/>
      <c r="C44" s="48"/>
      <c r="D44" s="48"/>
      <c r="E44" s="48"/>
      <c r="F44" s="48"/>
      <c r="G44" s="48"/>
      <c r="H44" s="48"/>
      <c r="I44" s="48"/>
      <c r="J44" s="48"/>
      <c r="K44" s="48"/>
      <c r="L44" s="48"/>
      <c r="M44" s="48"/>
      <c r="N44" s="48"/>
      <c r="O44" s="48"/>
      <c r="P44" s="48"/>
      <c r="Q44" s="48"/>
      <c r="R44" s="48"/>
    </row>
    <row r="45" spans="1:18">
      <c r="A45" s="49" t="s">
        <v>104</v>
      </c>
      <c r="B45" s="43"/>
      <c r="F45" s="23"/>
      <c r="J45" s="23"/>
      <c r="N45" s="23"/>
    </row>
    <row r="46" spans="1:18" ht="12">
      <c r="B46" s="15" t="s">
        <v>105</v>
      </c>
      <c r="C46" s="3">
        <v>714</v>
      </c>
      <c r="D46" s="4">
        <v>4.3</v>
      </c>
      <c r="E46" s="4">
        <v>7.5</v>
      </c>
      <c r="F46" s="25">
        <v>6.2</v>
      </c>
      <c r="G46" s="3">
        <v>760</v>
      </c>
      <c r="H46" s="4">
        <v>4.0999999999999996</v>
      </c>
      <c r="I46" s="4">
        <v>4.8</v>
      </c>
      <c r="J46" s="25">
        <v>5.3</v>
      </c>
      <c r="K46" s="9" t="s">
        <v>449</v>
      </c>
      <c r="L46" s="9" t="s">
        <v>449</v>
      </c>
      <c r="M46" s="9" t="s">
        <v>139</v>
      </c>
      <c r="N46" s="24" t="s">
        <v>139</v>
      </c>
      <c r="O46" s="3">
        <v>1474</v>
      </c>
      <c r="P46" s="4">
        <v>3.8</v>
      </c>
      <c r="Q46" s="4">
        <v>6.1</v>
      </c>
      <c r="R46" s="4">
        <v>5.2</v>
      </c>
    </row>
    <row r="47" spans="1:18" ht="12">
      <c r="B47" s="15" t="s">
        <v>106</v>
      </c>
      <c r="C47" s="3">
        <v>182</v>
      </c>
      <c r="D47" s="4">
        <v>12</v>
      </c>
      <c r="E47" s="4">
        <v>2.4</v>
      </c>
      <c r="F47" s="25">
        <v>15.7</v>
      </c>
      <c r="G47" s="3">
        <v>176</v>
      </c>
      <c r="H47" s="4">
        <v>13.3</v>
      </c>
      <c r="I47" s="4">
        <v>5</v>
      </c>
      <c r="J47" s="25">
        <v>17.600000000000001</v>
      </c>
      <c r="K47" s="9" t="s">
        <v>449</v>
      </c>
      <c r="L47" s="9" t="s">
        <v>449</v>
      </c>
      <c r="M47" s="9" t="s">
        <v>139</v>
      </c>
      <c r="N47" s="24" t="s">
        <v>139</v>
      </c>
      <c r="O47" s="3">
        <v>358</v>
      </c>
      <c r="P47" s="4">
        <v>11.4</v>
      </c>
      <c r="Q47" s="4">
        <v>3.7</v>
      </c>
      <c r="R47" s="4">
        <v>14.7</v>
      </c>
    </row>
    <row r="48" spans="1:18" ht="14">
      <c r="B48" s="15" t="s">
        <v>432</v>
      </c>
      <c r="C48" s="3">
        <v>1717</v>
      </c>
      <c r="D48" s="4">
        <v>1.2</v>
      </c>
      <c r="E48" s="4">
        <v>10.4</v>
      </c>
      <c r="F48" s="25">
        <v>1.8</v>
      </c>
      <c r="G48" s="3">
        <v>1769</v>
      </c>
      <c r="H48" s="4">
        <v>1.1000000000000001</v>
      </c>
      <c r="I48" s="4">
        <v>7.8</v>
      </c>
      <c r="J48" s="25">
        <v>1.7</v>
      </c>
      <c r="K48" s="9" t="s">
        <v>449</v>
      </c>
      <c r="L48" s="9" t="s">
        <v>449</v>
      </c>
      <c r="M48" s="9" t="s">
        <v>139</v>
      </c>
      <c r="N48" s="24" t="s">
        <v>139</v>
      </c>
      <c r="O48" s="3">
        <v>3485</v>
      </c>
      <c r="P48" s="4">
        <v>1</v>
      </c>
      <c r="Q48" s="4">
        <v>9.1</v>
      </c>
      <c r="R48" s="4">
        <v>1.4</v>
      </c>
    </row>
    <row r="49" spans="1:18" ht="12">
      <c r="A49" s="8"/>
      <c r="B49" s="20" t="s">
        <v>393</v>
      </c>
      <c r="C49" s="6">
        <v>1722</v>
      </c>
      <c r="D49" s="7">
        <v>1.2</v>
      </c>
      <c r="E49" s="7">
        <v>9.6999999999999993</v>
      </c>
      <c r="F49" s="26">
        <v>1.8</v>
      </c>
      <c r="G49" s="6">
        <v>1776</v>
      </c>
      <c r="H49" s="7">
        <v>1</v>
      </c>
      <c r="I49" s="7">
        <v>6.8</v>
      </c>
      <c r="J49" s="26">
        <v>1.6</v>
      </c>
      <c r="K49" s="11" t="s">
        <v>449</v>
      </c>
      <c r="L49" s="11" t="s">
        <v>449</v>
      </c>
      <c r="M49" s="11" t="s">
        <v>139</v>
      </c>
      <c r="N49" s="27" t="s">
        <v>139</v>
      </c>
      <c r="O49" s="6">
        <v>3499</v>
      </c>
      <c r="P49" s="7">
        <v>0.9</v>
      </c>
      <c r="Q49" s="7">
        <v>8.1999999999999993</v>
      </c>
      <c r="R49" s="7">
        <v>1.3</v>
      </c>
    </row>
    <row r="50" spans="1:18" ht="12">
      <c r="B50" s="15" t="s">
        <v>110</v>
      </c>
      <c r="C50" s="3">
        <v>1712</v>
      </c>
      <c r="D50" s="4">
        <v>1.1000000000000001</v>
      </c>
      <c r="E50" s="4">
        <v>85.5</v>
      </c>
      <c r="F50" s="25">
        <v>8.5</v>
      </c>
      <c r="G50" s="3">
        <v>1777</v>
      </c>
      <c r="H50" s="4">
        <v>1</v>
      </c>
      <c r="I50" s="4">
        <v>81.7</v>
      </c>
      <c r="J50" s="25">
        <v>8.6</v>
      </c>
      <c r="K50" s="9" t="s">
        <v>449</v>
      </c>
      <c r="L50" s="9" t="s">
        <v>449</v>
      </c>
      <c r="M50" s="9" t="s">
        <v>139</v>
      </c>
      <c r="N50" s="24" t="s">
        <v>139</v>
      </c>
      <c r="O50" s="3">
        <v>3489</v>
      </c>
      <c r="P50" s="4">
        <v>0.9</v>
      </c>
      <c r="Q50" s="4">
        <v>83.5</v>
      </c>
      <c r="R50" s="4">
        <v>8</v>
      </c>
    </row>
    <row r="51" spans="1:18" ht="12">
      <c r="B51" s="15" t="s">
        <v>120</v>
      </c>
      <c r="C51" s="3">
        <v>975</v>
      </c>
      <c r="D51" s="4">
        <v>3.9</v>
      </c>
      <c r="E51" s="4">
        <v>8.5</v>
      </c>
      <c r="F51" s="25">
        <v>6.2</v>
      </c>
      <c r="G51" s="3">
        <v>993</v>
      </c>
      <c r="H51" s="4">
        <v>3.8</v>
      </c>
      <c r="I51" s="4">
        <v>3.5</v>
      </c>
      <c r="J51" s="25">
        <v>5.4</v>
      </c>
      <c r="K51" s="9" t="s">
        <v>449</v>
      </c>
      <c r="L51" s="9" t="s">
        <v>449</v>
      </c>
      <c r="M51" s="9" t="s">
        <v>139</v>
      </c>
      <c r="N51" s="24" t="s">
        <v>139</v>
      </c>
      <c r="O51" s="3">
        <v>1968</v>
      </c>
      <c r="P51" s="4">
        <v>3.2</v>
      </c>
      <c r="Q51" s="4">
        <v>5.9</v>
      </c>
      <c r="R51" s="4">
        <v>4.9000000000000004</v>
      </c>
    </row>
    <row r="52" spans="1:18" ht="26">
      <c r="B52" s="15" t="s">
        <v>433</v>
      </c>
      <c r="C52" s="3">
        <v>575</v>
      </c>
      <c r="D52" s="4">
        <v>5.4</v>
      </c>
      <c r="E52" s="4">
        <v>6.5</v>
      </c>
      <c r="F52" s="25">
        <v>7.8</v>
      </c>
      <c r="G52" s="3">
        <v>512</v>
      </c>
      <c r="H52" s="4">
        <v>6</v>
      </c>
      <c r="I52" s="4">
        <v>12.8</v>
      </c>
      <c r="J52" s="25">
        <v>9.1</v>
      </c>
      <c r="K52" s="9" t="s">
        <v>449</v>
      </c>
      <c r="L52" s="9" t="s">
        <v>449</v>
      </c>
      <c r="M52" s="9" t="s">
        <v>139</v>
      </c>
      <c r="N52" s="24" t="s">
        <v>139</v>
      </c>
      <c r="O52" s="3">
        <v>1088</v>
      </c>
      <c r="P52" s="4">
        <v>4.9000000000000004</v>
      </c>
      <c r="Q52" s="4">
        <v>9.4</v>
      </c>
      <c r="R52" s="4">
        <v>7.2</v>
      </c>
    </row>
    <row r="53" spans="1:18" ht="12">
      <c r="A53" s="8"/>
      <c r="B53" s="20" t="s">
        <v>163</v>
      </c>
      <c r="C53" s="6">
        <v>1796</v>
      </c>
      <c r="D53" s="7">
        <v>0.8</v>
      </c>
      <c r="E53" s="7">
        <v>28.9</v>
      </c>
      <c r="F53" s="26">
        <v>2.7</v>
      </c>
      <c r="G53" s="6">
        <v>1849</v>
      </c>
      <c r="H53" s="7">
        <v>0.8</v>
      </c>
      <c r="I53" s="7">
        <v>28.7</v>
      </c>
      <c r="J53" s="26">
        <v>2.7</v>
      </c>
      <c r="K53" s="11" t="s">
        <v>449</v>
      </c>
      <c r="L53" s="11" t="s">
        <v>449</v>
      </c>
      <c r="M53" s="11" t="s">
        <v>139</v>
      </c>
      <c r="N53" s="27" t="s">
        <v>139</v>
      </c>
      <c r="O53" s="6">
        <v>3645</v>
      </c>
      <c r="P53" s="7">
        <v>0.6</v>
      </c>
      <c r="Q53" s="7">
        <v>28.8</v>
      </c>
      <c r="R53" s="7">
        <v>2.2000000000000002</v>
      </c>
    </row>
    <row r="54" spans="1:18">
      <c r="A54" s="49" t="s">
        <v>164</v>
      </c>
      <c r="B54" s="50"/>
      <c r="C54" s="6">
        <v>1846</v>
      </c>
      <c r="D54" s="7">
        <v>0.5</v>
      </c>
      <c r="E54" s="7">
        <v>12.1</v>
      </c>
      <c r="F54" s="26">
        <v>1.1000000000000001</v>
      </c>
      <c r="G54" s="6">
        <v>1908</v>
      </c>
      <c r="H54" s="7">
        <v>0.5</v>
      </c>
      <c r="I54" s="7">
        <v>9.6</v>
      </c>
      <c r="J54" s="26">
        <v>1</v>
      </c>
      <c r="K54" s="11" t="s">
        <v>449</v>
      </c>
      <c r="L54" s="11" t="s">
        <v>449</v>
      </c>
      <c r="M54" s="11" t="s">
        <v>139</v>
      </c>
      <c r="N54" s="27" t="s">
        <v>139</v>
      </c>
      <c r="O54" s="6">
        <v>3754</v>
      </c>
      <c r="P54" s="7">
        <v>0.4</v>
      </c>
      <c r="Q54" s="7">
        <v>10.8</v>
      </c>
      <c r="R54" s="7">
        <v>0.8</v>
      </c>
    </row>
    <row r="55" spans="1:18">
      <c r="A55" s="49" t="s">
        <v>124</v>
      </c>
      <c r="B55" s="43"/>
      <c r="F55" s="23"/>
      <c r="J55" s="23"/>
      <c r="N55" s="23"/>
    </row>
    <row r="56" spans="1:18" ht="24">
      <c r="B56" s="15" t="s">
        <v>125</v>
      </c>
      <c r="C56" s="3">
        <v>465</v>
      </c>
      <c r="D56" s="4">
        <v>6.2</v>
      </c>
      <c r="E56" s="4">
        <v>21.5</v>
      </c>
      <c r="F56" s="25">
        <v>10.6</v>
      </c>
      <c r="G56" s="3">
        <v>448</v>
      </c>
      <c r="H56" s="4">
        <v>6.9</v>
      </c>
      <c r="I56" s="4">
        <v>13</v>
      </c>
      <c r="J56" s="25">
        <v>10.8</v>
      </c>
      <c r="K56" s="9" t="s">
        <v>449</v>
      </c>
      <c r="L56" s="9" t="s">
        <v>449</v>
      </c>
      <c r="M56" s="9" t="s">
        <v>139</v>
      </c>
      <c r="N56" s="24" t="s">
        <v>139</v>
      </c>
      <c r="O56" s="3">
        <v>914</v>
      </c>
      <c r="P56" s="4">
        <v>6</v>
      </c>
      <c r="Q56" s="4">
        <v>17.2</v>
      </c>
      <c r="R56" s="4">
        <v>10</v>
      </c>
    </row>
    <row r="57" spans="1:18" ht="12">
      <c r="B57" s="15" t="s">
        <v>126</v>
      </c>
      <c r="C57" s="3">
        <v>96</v>
      </c>
      <c r="D57" s="4">
        <v>16.899999999999999</v>
      </c>
      <c r="E57" s="4">
        <v>-8.5</v>
      </c>
      <c r="F57" s="25">
        <v>22.6</v>
      </c>
      <c r="G57" s="3">
        <v>91</v>
      </c>
      <c r="H57" s="4">
        <v>18.5</v>
      </c>
      <c r="I57" s="4">
        <v>-7.5</v>
      </c>
      <c r="J57" s="25">
        <v>23.2</v>
      </c>
      <c r="K57" s="9" t="s">
        <v>449</v>
      </c>
      <c r="L57" s="9" t="s">
        <v>449</v>
      </c>
      <c r="M57" s="9" t="s">
        <v>139</v>
      </c>
      <c r="N57" s="24" t="s">
        <v>139</v>
      </c>
      <c r="O57" s="3">
        <v>187</v>
      </c>
      <c r="P57" s="4">
        <v>16.100000000000001</v>
      </c>
      <c r="Q57" s="4">
        <v>-8</v>
      </c>
      <c r="R57" s="4">
        <v>20.7</v>
      </c>
    </row>
    <row r="58" spans="1:18" ht="12">
      <c r="B58" s="15" t="s">
        <v>128</v>
      </c>
      <c r="C58" s="3">
        <v>223</v>
      </c>
      <c r="D58" s="4">
        <v>9.4</v>
      </c>
      <c r="E58" s="4">
        <v>27.6</v>
      </c>
      <c r="F58" s="25">
        <v>17.7</v>
      </c>
      <c r="G58" s="3">
        <v>319</v>
      </c>
      <c r="H58" s="4">
        <v>6.8</v>
      </c>
      <c r="I58" s="4">
        <v>14.5</v>
      </c>
      <c r="J58" s="25">
        <v>11.5</v>
      </c>
      <c r="K58" s="9" t="s">
        <v>449</v>
      </c>
      <c r="L58" s="9" t="s">
        <v>449</v>
      </c>
      <c r="M58" s="9" t="s">
        <v>139</v>
      </c>
      <c r="N58" s="24" t="s">
        <v>139</v>
      </c>
      <c r="O58" s="3">
        <v>541</v>
      </c>
      <c r="P58" s="4">
        <v>5.9</v>
      </c>
      <c r="Q58" s="4">
        <v>19.5</v>
      </c>
      <c r="R58" s="4">
        <v>11.3</v>
      </c>
    </row>
    <row r="59" spans="1:18" ht="14">
      <c r="B59" s="15" t="s">
        <v>129</v>
      </c>
      <c r="C59" s="3">
        <v>905</v>
      </c>
      <c r="D59" s="4">
        <v>3.7</v>
      </c>
      <c r="E59" s="4">
        <v>67.400000000000006</v>
      </c>
      <c r="F59" s="25">
        <v>12.3</v>
      </c>
      <c r="G59" s="3">
        <v>970</v>
      </c>
      <c r="H59" s="4">
        <v>2.8</v>
      </c>
      <c r="I59" s="4">
        <v>62.9</v>
      </c>
      <c r="J59" s="25">
        <v>10.8</v>
      </c>
      <c r="K59" s="9" t="s">
        <v>449</v>
      </c>
      <c r="L59" s="9" t="s">
        <v>449</v>
      </c>
      <c r="M59" s="9" t="s">
        <v>139</v>
      </c>
      <c r="N59" s="24" t="s">
        <v>139</v>
      </c>
      <c r="O59" s="3">
        <v>1875</v>
      </c>
      <c r="P59" s="4">
        <v>2.6</v>
      </c>
      <c r="Q59" s="4">
        <v>65</v>
      </c>
      <c r="R59" s="4">
        <v>9.6999999999999993</v>
      </c>
    </row>
    <row r="60" spans="1:18">
      <c r="A60" s="49" t="s">
        <v>165</v>
      </c>
      <c r="B60" s="50"/>
      <c r="C60" s="6">
        <v>1197</v>
      </c>
      <c r="D60" s="7">
        <v>2.9</v>
      </c>
      <c r="E60" s="7">
        <v>32.200000000000003</v>
      </c>
      <c r="F60" s="26">
        <v>5.7</v>
      </c>
      <c r="G60" s="6">
        <v>1257</v>
      </c>
      <c r="H60" s="7">
        <v>2.5</v>
      </c>
      <c r="I60" s="7">
        <v>27.5</v>
      </c>
      <c r="J60" s="26">
        <v>4.8</v>
      </c>
      <c r="K60" s="11" t="s">
        <v>449</v>
      </c>
      <c r="L60" s="11" t="s">
        <v>449</v>
      </c>
      <c r="M60" s="11" t="s">
        <v>139</v>
      </c>
      <c r="N60" s="27" t="s">
        <v>139</v>
      </c>
      <c r="O60" s="6">
        <v>2454</v>
      </c>
      <c r="P60" s="7">
        <v>2.2000000000000002</v>
      </c>
      <c r="Q60" s="7">
        <v>29.8</v>
      </c>
      <c r="R60" s="7">
        <v>4.3</v>
      </c>
    </row>
    <row r="61" spans="1:18">
      <c r="A61" s="49" t="s">
        <v>166</v>
      </c>
      <c r="B61" s="50"/>
      <c r="C61" s="6">
        <v>1850</v>
      </c>
      <c r="D61" s="7">
        <v>0.5</v>
      </c>
      <c r="E61" s="7">
        <v>11.8</v>
      </c>
      <c r="F61" s="26">
        <v>1</v>
      </c>
      <c r="G61" s="6">
        <v>1911</v>
      </c>
      <c r="H61" s="7">
        <v>0.5</v>
      </c>
      <c r="I61" s="7">
        <v>9.1</v>
      </c>
      <c r="J61" s="26">
        <v>0.9</v>
      </c>
      <c r="K61" s="11" t="s">
        <v>449</v>
      </c>
      <c r="L61" s="11" t="s">
        <v>449</v>
      </c>
      <c r="M61" s="11" t="s">
        <v>139</v>
      </c>
      <c r="N61" s="27" t="s">
        <v>139</v>
      </c>
      <c r="O61" s="6">
        <v>3761</v>
      </c>
      <c r="P61" s="7">
        <v>0.4</v>
      </c>
      <c r="Q61" s="7">
        <v>10.4</v>
      </c>
      <c r="R61" s="7">
        <v>0.7</v>
      </c>
    </row>
    <row r="62" spans="1:18">
      <c r="A62" s="48" t="s">
        <v>143</v>
      </c>
      <c r="B62" s="48"/>
      <c r="C62" s="48"/>
      <c r="D62" s="48"/>
      <c r="E62" s="48"/>
      <c r="F62" s="48"/>
      <c r="G62" s="48"/>
      <c r="H62" s="48"/>
      <c r="I62" s="48"/>
      <c r="J62" s="48"/>
      <c r="K62" s="48"/>
      <c r="L62" s="48"/>
      <c r="M62" s="48"/>
      <c r="N62" s="48"/>
      <c r="O62" s="48"/>
      <c r="P62" s="48"/>
      <c r="Q62" s="48"/>
      <c r="R62" s="48"/>
    </row>
    <row r="63" spans="1:18">
      <c r="A63" s="49" t="s">
        <v>104</v>
      </c>
      <c r="B63" s="43"/>
      <c r="F63" s="23"/>
      <c r="J63" s="23"/>
      <c r="N63" s="23"/>
    </row>
    <row r="64" spans="1:18" ht="12">
      <c r="B64" s="15" t="s">
        <v>105</v>
      </c>
      <c r="C64" s="3">
        <v>664</v>
      </c>
      <c r="D64" s="4">
        <v>4.5999999999999996</v>
      </c>
      <c r="E64" s="9" t="s">
        <v>139</v>
      </c>
      <c r="F64" s="24" t="s">
        <v>139</v>
      </c>
      <c r="G64" s="3">
        <v>725</v>
      </c>
      <c r="H64" s="4">
        <v>3.8</v>
      </c>
      <c r="I64" s="9" t="s">
        <v>139</v>
      </c>
      <c r="J64" s="24" t="s">
        <v>139</v>
      </c>
      <c r="K64" s="9" t="s">
        <v>449</v>
      </c>
      <c r="L64" s="9" t="s">
        <v>449</v>
      </c>
      <c r="M64" s="9" t="s">
        <v>139</v>
      </c>
      <c r="N64" s="24" t="s">
        <v>139</v>
      </c>
      <c r="O64" s="3">
        <v>1389</v>
      </c>
      <c r="P64" s="4">
        <v>3.9</v>
      </c>
      <c r="Q64" s="9" t="s">
        <v>139</v>
      </c>
      <c r="R64" s="9" t="s">
        <v>139</v>
      </c>
    </row>
    <row r="65" spans="1:18" ht="12">
      <c r="B65" s="15" t="s">
        <v>106</v>
      </c>
      <c r="C65" s="3">
        <v>178</v>
      </c>
      <c r="D65" s="4">
        <v>9.4</v>
      </c>
      <c r="E65" s="9" t="s">
        <v>139</v>
      </c>
      <c r="F65" s="24" t="s">
        <v>139</v>
      </c>
      <c r="G65" s="3">
        <v>168</v>
      </c>
      <c r="H65" s="4">
        <v>10.6</v>
      </c>
      <c r="I65" s="9" t="s">
        <v>139</v>
      </c>
      <c r="J65" s="24" t="s">
        <v>139</v>
      </c>
      <c r="K65" s="9" t="s">
        <v>449</v>
      </c>
      <c r="L65" s="9" t="s">
        <v>449</v>
      </c>
      <c r="M65" s="9" t="s">
        <v>139</v>
      </c>
      <c r="N65" s="24" t="s">
        <v>139</v>
      </c>
      <c r="O65" s="3">
        <v>346</v>
      </c>
      <c r="P65" s="4">
        <v>8.6999999999999993</v>
      </c>
      <c r="Q65" s="9" t="s">
        <v>139</v>
      </c>
      <c r="R65" s="9" t="s">
        <v>139</v>
      </c>
    </row>
    <row r="66" spans="1:18" ht="14">
      <c r="B66" s="15" t="s">
        <v>432</v>
      </c>
      <c r="C66" s="3">
        <v>1554</v>
      </c>
      <c r="D66" s="4">
        <v>1.1000000000000001</v>
      </c>
      <c r="E66" s="9" t="s">
        <v>139</v>
      </c>
      <c r="F66" s="24" t="s">
        <v>139</v>
      </c>
      <c r="G66" s="3">
        <v>1640</v>
      </c>
      <c r="H66" s="4">
        <v>1.3</v>
      </c>
      <c r="I66" s="9" t="s">
        <v>139</v>
      </c>
      <c r="J66" s="24" t="s">
        <v>139</v>
      </c>
      <c r="K66" s="9" t="s">
        <v>449</v>
      </c>
      <c r="L66" s="9" t="s">
        <v>449</v>
      </c>
      <c r="M66" s="9" t="s">
        <v>139</v>
      </c>
      <c r="N66" s="24" t="s">
        <v>139</v>
      </c>
      <c r="O66" s="3">
        <v>3194</v>
      </c>
      <c r="P66" s="4">
        <v>1</v>
      </c>
      <c r="Q66" s="9" t="s">
        <v>139</v>
      </c>
      <c r="R66" s="9" t="s">
        <v>139</v>
      </c>
    </row>
    <row r="67" spans="1:18" ht="12">
      <c r="A67" s="8"/>
      <c r="B67" s="20" t="s">
        <v>393</v>
      </c>
      <c r="C67" s="6">
        <v>1569</v>
      </c>
      <c r="D67" s="7">
        <v>1</v>
      </c>
      <c r="E67" s="11" t="s">
        <v>139</v>
      </c>
      <c r="F67" s="27" t="s">
        <v>139</v>
      </c>
      <c r="G67" s="6">
        <v>1663</v>
      </c>
      <c r="H67" s="7">
        <v>1.1000000000000001</v>
      </c>
      <c r="I67" s="11" t="s">
        <v>139</v>
      </c>
      <c r="J67" s="27" t="s">
        <v>139</v>
      </c>
      <c r="K67" s="11" t="s">
        <v>449</v>
      </c>
      <c r="L67" s="11" t="s">
        <v>449</v>
      </c>
      <c r="M67" s="11" t="s">
        <v>139</v>
      </c>
      <c r="N67" s="27" t="s">
        <v>139</v>
      </c>
      <c r="O67" s="6">
        <v>3233</v>
      </c>
      <c r="P67" s="7">
        <v>0.8</v>
      </c>
      <c r="Q67" s="11" t="s">
        <v>139</v>
      </c>
      <c r="R67" s="11" t="s">
        <v>139</v>
      </c>
    </row>
    <row r="68" spans="1:18" ht="12">
      <c r="B68" s="15" t="s">
        <v>110</v>
      </c>
      <c r="C68" s="3">
        <v>923</v>
      </c>
      <c r="D68" s="4">
        <v>4.5999999999999996</v>
      </c>
      <c r="E68" s="9" t="s">
        <v>139</v>
      </c>
      <c r="F68" s="24" t="s">
        <v>139</v>
      </c>
      <c r="G68" s="3">
        <v>978</v>
      </c>
      <c r="H68" s="4">
        <v>4.5999999999999996</v>
      </c>
      <c r="I68" s="9" t="s">
        <v>139</v>
      </c>
      <c r="J68" s="24" t="s">
        <v>139</v>
      </c>
      <c r="K68" s="9" t="s">
        <v>449</v>
      </c>
      <c r="L68" s="9" t="s">
        <v>449</v>
      </c>
      <c r="M68" s="9" t="s">
        <v>139</v>
      </c>
      <c r="N68" s="24" t="s">
        <v>139</v>
      </c>
      <c r="O68" s="3">
        <v>1901</v>
      </c>
      <c r="P68" s="4">
        <v>4.3</v>
      </c>
      <c r="Q68" s="9" t="s">
        <v>139</v>
      </c>
      <c r="R68" s="9" t="s">
        <v>139</v>
      </c>
    </row>
    <row r="69" spans="1:18" ht="12">
      <c r="B69" s="15" t="s">
        <v>120</v>
      </c>
      <c r="C69" s="3">
        <v>899</v>
      </c>
      <c r="D69" s="4">
        <v>3.6</v>
      </c>
      <c r="E69" s="9" t="s">
        <v>139</v>
      </c>
      <c r="F69" s="24" t="s">
        <v>139</v>
      </c>
      <c r="G69" s="3">
        <v>960</v>
      </c>
      <c r="H69" s="4">
        <v>3.3</v>
      </c>
      <c r="I69" s="9" t="s">
        <v>139</v>
      </c>
      <c r="J69" s="24" t="s">
        <v>139</v>
      </c>
      <c r="K69" s="9" t="s">
        <v>449</v>
      </c>
      <c r="L69" s="9" t="s">
        <v>449</v>
      </c>
      <c r="M69" s="9" t="s">
        <v>139</v>
      </c>
      <c r="N69" s="24" t="s">
        <v>139</v>
      </c>
      <c r="O69" s="3">
        <v>1858</v>
      </c>
      <c r="P69" s="4">
        <v>2.9</v>
      </c>
      <c r="Q69" s="9" t="s">
        <v>139</v>
      </c>
      <c r="R69" s="9" t="s">
        <v>139</v>
      </c>
    </row>
    <row r="70" spans="1:18" ht="26">
      <c r="B70" s="15" t="s">
        <v>433</v>
      </c>
      <c r="C70" s="3">
        <v>540</v>
      </c>
      <c r="D70" s="4">
        <v>5</v>
      </c>
      <c r="E70" s="9" t="s">
        <v>139</v>
      </c>
      <c r="F70" s="24" t="s">
        <v>139</v>
      </c>
      <c r="G70" s="3">
        <v>454</v>
      </c>
      <c r="H70" s="4">
        <v>5.3</v>
      </c>
      <c r="I70" s="9" t="s">
        <v>139</v>
      </c>
      <c r="J70" s="24" t="s">
        <v>139</v>
      </c>
      <c r="K70" s="9" t="s">
        <v>449</v>
      </c>
      <c r="L70" s="9" t="s">
        <v>449</v>
      </c>
      <c r="M70" s="9" t="s">
        <v>139</v>
      </c>
      <c r="N70" s="24" t="s">
        <v>139</v>
      </c>
      <c r="O70" s="3">
        <v>995</v>
      </c>
      <c r="P70" s="4">
        <v>4.3</v>
      </c>
      <c r="Q70" s="9" t="s">
        <v>139</v>
      </c>
      <c r="R70" s="9" t="s">
        <v>139</v>
      </c>
    </row>
    <row r="71" spans="1:18" ht="12">
      <c r="A71" s="8"/>
      <c r="B71" s="20" t="s">
        <v>163</v>
      </c>
      <c r="C71" s="6">
        <v>1393</v>
      </c>
      <c r="D71" s="7">
        <v>2</v>
      </c>
      <c r="E71" s="11" t="s">
        <v>139</v>
      </c>
      <c r="F71" s="27" t="s">
        <v>139</v>
      </c>
      <c r="G71" s="6">
        <v>1437</v>
      </c>
      <c r="H71" s="7">
        <v>1.9</v>
      </c>
      <c r="I71" s="11" t="s">
        <v>139</v>
      </c>
      <c r="J71" s="27" t="s">
        <v>139</v>
      </c>
      <c r="K71" s="11" t="s">
        <v>449</v>
      </c>
      <c r="L71" s="11" t="s">
        <v>449</v>
      </c>
      <c r="M71" s="11" t="s">
        <v>139</v>
      </c>
      <c r="N71" s="27" t="s">
        <v>139</v>
      </c>
      <c r="O71" s="6">
        <v>2830</v>
      </c>
      <c r="P71" s="7">
        <v>1.6</v>
      </c>
      <c r="Q71" s="11" t="s">
        <v>139</v>
      </c>
      <c r="R71" s="11" t="s">
        <v>139</v>
      </c>
    </row>
    <row r="72" spans="1:18">
      <c r="A72" s="49" t="s">
        <v>164</v>
      </c>
      <c r="B72" s="50"/>
      <c r="C72" s="6">
        <v>1646</v>
      </c>
      <c r="D72" s="7">
        <v>0.9</v>
      </c>
      <c r="E72" s="11" t="s">
        <v>139</v>
      </c>
      <c r="F72" s="27" t="s">
        <v>139</v>
      </c>
      <c r="G72" s="6">
        <v>1741</v>
      </c>
      <c r="H72" s="7">
        <v>0.8</v>
      </c>
      <c r="I72" s="11" t="s">
        <v>139</v>
      </c>
      <c r="J72" s="27" t="s">
        <v>139</v>
      </c>
      <c r="K72" s="11" t="s">
        <v>449</v>
      </c>
      <c r="L72" s="11" t="s">
        <v>449</v>
      </c>
      <c r="M72" s="11" t="s">
        <v>139</v>
      </c>
      <c r="N72" s="27" t="s">
        <v>139</v>
      </c>
      <c r="O72" s="6">
        <v>3387</v>
      </c>
      <c r="P72" s="7">
        <v>0.7</v>
      </c>
      <c r="Q72" s="11" t="s">
        <v>139</v>
      </c>
      <c r="R72" s="11" t="s">
        <v>139</v>
      </c>
    </row>
    <row r="73" spans="1:18">
      <c r="A73" s="49" t="s">
        <v>124</v>
      </c>
      <c r="B73" s="43"/>
      <c r="F73" s="23"/>
      <c r="J73" s="23"/>
      <c r="N73" s="23"/>
    </row>
    <row r="74" spans="1:18" ht="24">
      <c r="B74" s="15" t="s">
        <v>125</v>
      </c>
      <c r="C74" s="3">
        <v>383</v>
      </c>
      <c r="D74" s="4">
        <v>6.8</v>
      </c>
      <c r="E74" s="9" t="s">
        <v>139</v>
      </c>
      <c r="F74" s="24" t="s">
        <v>139</v>
      </c>
      <c r="G74" s="3">
        <v>397</v>
      </c>
      <c r="H74" s="4">
        <v>6</v>
      </c>
      <c r="I74" s="9" t="s">
        <v>139</v>
      </c>
      <c r="J74" s="24" t="s">
        <v>139</v>
      </c>
      <c r="K74" s="9" t="s">
        <v>449</v>
      </c>
      <c r="L74" s="9" t="s">
        <v>449</v>
      </c>
      <c r="M74" s="9" t="s">
        <v>139</v>
      </c>
      <c r="N74" s="24" t="s">
        <v>139</v>
      </c>
      <c r="O74" s="3">
        <v>780</v>
      </c>
      <c r="P74" s="4">
        <v>6</v>
      </c>
      <c r="Q74" s="9" t="s">
        <v>139</v>
      </c>
      <c r="R74" s="9" t="s">
        <v>139</v>
      </c>
    </row>
    <row r="75" spans="1:18" ht="12">
      <c r="B75" s="15" t="s">
        <v>126</v>
      </c>
      <c r="C75" s="3">
        <v>105</v>
      </c>
      <c r="D75" s="4">
        <v>15.1</v>
      </c>
      <c r="E75" s="9" t="s">
        <v>139</v>
      </c>
      <c r="F75" s="24" t="s">
        <v>139</v>
      </c>
      <c r="G75" s="3">
        <v>99</v>
      </c>
      <c r="H75" s="4">
        <v>14.4</v>
      </c>
      <c r="I75" s="9" t="s">
        <v>139</v>
      </c>
      <c r="J75" s="24" t="s">
        <v>139</v>
      </c>
      <c r="K75" s="9" t="s">
        <v>449</v>
      </c>
      <c r="L75" s="9" t="s">
        <v>449</v>
      </c>
      <c r="M75" s="9" t="s">
        <v>139</v>
      </c>
      <c r="N75" s="24" t="s">
        <v>139</v>
      </c>
      <c r="O75" s="3">
        <v>203</v>
      </c>
      <c r="P75" s="4">
        <v>13.3</v>
      </c>
      <c r="Q75" s="9" t="s">
        <v>139</v>
      </c>
      <c r="R75" s="9" t="s">
        <v>139</v>
      </c>
    </row>
    <row r="76" spans="1:18" ht="12">
      <c r="B76" s="15" t="s">
        <v>128</v>
      </c>
      <c r="C76" s="3">
        <v>174</v>
      </c>
      <c r="D76" s="4">
        <v>10</v>
      </c>
      <c r="E76" s="9" t="s">
        <v>139</v>
      </c>
      <c r="F76" s="24" t="s">
        <v>139</v>
      </c>
      <c r="G76" s="3">
        <v>278</v>
      </c>
      <c r="H76" s="4">
        <v>7.6</v>
      </c>
      <c r="I76" s="9" t="s">
        <v>139</v>
      </c>
      <c r="J76" s="24" t="s">
        <v>139</v>
      </c>
      <c r="K76" s="9" t="s">
        <v>449</v>
      </c>
      <c r="L76" s="9" t="s">
        <v>449</v>
      </c>
      <c r="M76" s="9" t="s">
        <v>139</v>
      </c>
      <c r="N76" s="24" t="s">
        <v>139</v>
      </c>
      <c r="O76" s="3">
        <v>453</v>
      </c>
      <c r="P76" s="4">
        <v>7</v>
      </c>
      <c r="Q76" s="9" t="s">
        <v>139</v>
      </c>
      <c r="R76" s="9" t="s">
        <v>139</v>
      </c>
    </row>
    <row r="77" spans="1:18" ht="14">
      <c r="B77" s="15" t="s">
        <v>129</v>
      </c>
      <c r="C77" s="3">
        <v>541</v>
      </c>
      <c r="D77" s="4">
        <v>6.3</v>
      </c>
      <c r="E77" s="9" t="s">
        <v>139</v>
      </c>
      <c r="F77" s="24" t="s">
        <v>139</v>
      </c>
      <c r="G77" s="3">
        <v>595</v>
      </c>
      <c r="H77" s="4">
        <v>5.7</v>
      </c>
      <c r="I77" s="9" t="s">
        <v>139</v>
      </c>
      <c r="J77" s="24" t="s">
        <v>139</v>
      </c>
      <c r="K77" s="9" t="s">
        <v>449</v>
      </c>
      <c r="L77" s="9" t="s">
        <v>449</v>
      </c>
      <c r="M77" s="9" t="s">
        <v>139</v>
      </c>
      <c r="N77" s="24" t="s">
        <v>139</v>
      </c>
      <c r="O77" s="3">
        <v>1136</v>
      </c>
      <c r="P77" s="4">
        <v>5.3</v>
      </c>
      <c r="Q77" s="9" t="s">
        <v>139</v>
      </c>
      <c r="R77" s="9" t="s">
        <v>139</v>
      </c>
    </row>
    <row r="78" spans="1:18">
      <c r="A78" s="49" t="s">
        <v>165</v>
      </c>
      <c r="B78" s="50"/>
      <c r="C78" s="6">
        <v>905</v>
      </c>
      <c r="D78" s="7">
        <v>3.4</v>
      </c>
      <c r="E78" s="11" t="s">
        <v>139</v>
      </c>
      <c r="F78" s="27" t="s">
        <v>139</v>
      </c>
      <c r="G78" s="6">
        <v>986</v>
      </c>
      <c r="H78" s="7">
        <v>3</v>
      </c>
      <c r="I78" s="11" t="s">
        <v>139</v>
      </c>
      <c r="J78" s="27" t="s">
        <v>139</v>
      </c>
      <c r="K78" s="11" t="s">
        <v>449</v>
      </c>
      <c r="L78" s="11" t="s">
        <v>449</v>
      </c>
      <c r="M78" s="11" t="s">
        <v>139</v>
      </c>
      <c r="N78" s="27" t="s">
        <v>139</v>
      </c>
      <c r="O78" s="6">
        <v>1891</v>
      </c>
      <c r="P78" s="7">
        <v>2.7</v>
      </c>
      <c r="Q78" s="11" t="s">
        <v>139</v>
      </c>
      <c r="R78" s="11" t="s">
        <v>139</v>
      </c>
    </row>
    <row r="79" spans="1:18">
      <c r="A79" s="55" t="s">
        <v>166</v>
      </c>
      <c r="B79" s="56"/>
      <c r="C79" s="16">
        <v>1655</v>
      </c>
      <c r="D79" s="17">
        <v>0.8</v>
      </c>
      <c r="E79" s="18" t="s">
        <v>139</v>
      </c>
      <c r="F79" s="28" t="s">
        <v>139</v>
      </c>
      <c r="G79" s="16">
        <v>1752</v>
      </c>
      <c r="H79" s="17">
        <v>0.7</v>
      </c>
      <c r="I79" s="18" t="s">
        <v>139</v>
      </c>
      <c r="J79" s="28" t="s">
        <v>139</v>
      </c>
      <c r="K79" s="18" t="s">
        <v>449</v>
      </c>
      <c r="L79" s="18" t="s">
        <v>449</v>
      </c>
      <c r="M79" s="18" t="s">
        <v>139</v>
      </c>
      <c r="N79" s="28" t="s">
        <v>139</v>
      </c>
      <c r="O79" s="16">
        <v>3407</v>
      </c>
      <c r="P79" s="17">
        <v>0.6</v>
      </c>
      <c r="Q79" s="18" t="s">
        <v>139</v>
      </c>
      <c r="R79" s="18" t="s">
        <v>139</v>
      </c>
    </row>
    <row r="80" spans="1:18" ht="12.75" customHeight="1">
      <c r="A80" s="53" t="s">
        <v>450</v>
      </c>
      <c r="B80" s="43"/>
      <c r="C80" s="43"/>
      <c r="D80" s="43"/>
      <c r="E80" s="43"/>
      <c r="F80" s="43"/>
      <c r="G80" s="43"/>
      <c r="H80" s="43"/>
      <c r="I80" s="43"/>
      <c r="J80" s="43"/>
      <c r="K80" s="43"/>
      <c r="L80" s="43"/>
      <c r="M80" s="43"/>
      <c r="N80" s="43"/>
      <c r="O80" s="43"/>
      <c r="P80" s="43"/>
      <c r="Q80" s="43"/>
      <c r="R80" s="43"/>
    </row>
    <row r="81" spans="1:18" ht="12.75" customHeight="1">
      <c r="A81" s="53" t="s">
        <v>436</v>
      </c>
      <c r="B81" s="43"/>
      <c r="C81" s="43"/>
      <c r="D81" s="43"/>
      <c r="E81" s="43"/>
      <c r="F81" s="43"/>
      <c r="G81" s="43"/>
      <c r="H81" s="43"/>
      <c r="I81" s="43"/>
      <c r="J81" s="43"/>
      <c r="K81" s="43"/>
      <c r="L81" s="43"/>
      <c r="M81" s="43"/>
      <c r="N81" s="43"/>
      <c r="O81" s="43"/>
      <c r="P81" s="43"/>
      <c r="Q81" s="43"/>
      <c r="R81" s="43"/>
    </row>
    <row r="82" spans="1:18" ht="12.75" customHeight="1">
      <c r="A82" s="53" t="s">
        <v>437</v>
      </c>
      <c r="B82" s="43"/>
      <c r="C82" s="43"/>
      <c r="D82" s="43"/>
      <c r="E82" s="43"/>
      <c r="F82" s="43"/>
      <c r="G82" s="43"/>
      <c r="H82" s="43"/>
      <c r="I82" s="43"/>
      <c r="J82" s="43"/>
      <c r="K82" s="43"/>
      <c r="L82" s="43"/>
      <c r="M82" s="43"/>
      <c r="N82" s="43"/>
      <c r="O82" s="43"/>
      <c r="P82" s="43"/>
      <c r="Q82" s="43"/>
      <c r="R82" s="43"/>
    </row>
    <row r="83" spans="1:18" ht="12.75" customHeight="1">
      <c r="A83" s="53" t="s">
        <v>438</v>
      </c>
      <c r="B83" s="43"/>
      <c r="C83" s="43"/>
      <c r="D83" s="43"/>
      <c r="E83" s="43"/>
      <c r="F83" s="43"/>
      <c r="G83" s="43"/>
      <c r="H83" s="43"/>
      <c r="I83" s="43"/>
      <c r="J83" s="43"/>
      <c r="K83" s="43"/>
      <c r="L83" s="43"/>
      <c r="M83" s="43"/>
      <c r="N83" s="43"/>
      <c r="O83" s="43"/>
      <c r="P83" s="43"/>
      <c r="Q83" s="43"/>
      <c r="R83" s="43"/>
    </row>
    <row r="84" spans="1:18" ht="12.75" customHeight="1">
      <c r="A84" s="53" t="s">
        <v>439</v>
      </c>
      <c r="B84" s="43"/>
      <c r="C84" s="43"/>
      <c r="D84" s="43"/>
      <c r="E84" s="43"/>
      <c r="F84" s="43"/>
      <c r="G84" s="43"/>
      <c r="H84" s="43"/>
      <c r="I84" s="43"/>
      <c r="J84" s="43"/>
      <c r="K84" s="43"/>
      <c r="L84" s="43"/>
      <c r="M84" s="43"/>
      <c r="N84" s="43"/>
      <c r="O84" s="43"/>
      <c r="P84" s="43"/>
      <c r="Q84" s="43"/>
      <c r="R84" s="43"/>
    </row>
    <row r="85" spans="1:18" ht="12.75" customHeight="1">
      <c r="A85" s="53" t="s">
        <v>440</v>
      </c>
      <c r="B85" s="43"/>
      <c r="C85" s="43"/>
      <c r="D85" s="43"/>
      <c r="E85" s="43"/>
      <c r="F85" s="43"/>
      <c r="G85" s="43"/>
      <c r="H85" s="43"/>
      <c r="I85" s="43"/>
      <c r="J85" s="43"/>
      <c r="K85" s="43"/>
      <c r="L85" s="43"/>
      <c r="M85" s="43"/>
      <c r="N85" s="43"/>
      <c r="O85" s="43"/>
      <c r="P85" s="43"/>
      <c r="Q85" s="43"/>
      <c r="R85" s="43"/>
    </row>
    <row r="86" spans="1:18" ht="12.75" customHeight="1">
      <c r="A86" s="53" t="s">
        <v>441</v>
      </c>
      <c r="B86" s="43"/>
      <c r="C86" s="43"/>
      <c r="D86" s="43"/>
      <c r="E86" s="43"/>
      <c r="F86" s="43"/>
      <c r="G86" s="43"/>
      <c r="H86" s="43"/>
      <c r="I86" s="43"/>
      <c r="J86" s="43"/>
      <c r="K86" s="43"/>
      <c r="L86" s="43"/>
      <c r="M86" s="43"/>
      <c r="N86" s="43"/>
      <c r="O86" s="43"/>
      <c r="P86" s="43"/>
      <c r="Q86" s="43"/>
      <c r="R86" s="43"/>
    </row>
    <row r="87" spans="1:18" ht="12.75" customHeight="1">
      <c r="A87" s="49" t="s">
        <v>152</v>
      </c>
      <c r="B87" s="43"/>
      <c r="C87" s="43"/>
      <c r="D87" s="43"/>
      <c r="E87" s="43"/>
      <c r="F87" s="43"/>
      <c r="G87" s="43"/>
      <c r="H87" s="43"/>
      <c r="I87" s="43"/>
      <c r="J87" s="43"/>
      <c r="K87" s="43"/>
      <c r="L87" s="43"/>
      <c r="M87" s="43"/>
      <c r="N87" s="43"/>
      <c r="O87" s="43"/>
      <c r="P87" s="43"/>
      <c r="Q87" s="43"/>
      <c r="R87" s="43"/>
    </row>
    <row r="88" spans="1:18" ht="12.75" customHeight="1">
      <c r="A88" s="53" t="s">
        <v>153</v>
      </c>
      <c r="B88" s="43"/>
      <c r="C88" s="43"/>
      <c r="D88" s="43"/>
      <c r="E88" s="43"/>
      <c r="F88" s="43"/>
      <c r="G88" s="43"/>
      <c r="H88" s="43"/>
      <c r="I88" s="43"/>
      <c r="J88" s="43"/>
      <c r="K88" s="43"/>
      <c r="L88" s="43"/>
      <c r="M88" s="43"/>
      <c r="N88" s="43"/>
      <c r="O88" s="43"/>
      <c r="P88" s="43"/>
      <c r="Q88" s="43"/>
      <c r="R88" s="43"/>
    </row>
    <row r="89" spans="1:18" ht="12.75" customHeight="1">
      <c r="A89" s="53" t="s">
        <v>451</v>
      </c>
      <c r="B89" s="43"/>
      <c r="C89" s="43"/>
      <c r="D89" s="43"/>
      <c r="E89" s="43"/>
      <c r="F89" s="43"/>
      <c r="G89" s="43"/>
      <c r="H89" s="43"/>
      <c r="I89" s="43"/>
      <c r="J89" s="43"/>
      <c r="K89" s="43"/>
      <c r="L89" s="43"/>
      <c r="M89" s="43"/>
      <c r="N89" s="43"/>
      <c r="O89" s="43"/>
      <c r="P89" s="43"/>
      <c r="Q89" s="43"/>
      <c r="R89" s="43"/>
    </row>
    <row r="90" spans="1:18" ht="12.75" customHeight="1">
      <c r="A90" s="53" t="s">
        <v>154</v>
      </c>
      <c r="B90" s="43"/>
      <c r="C90" s="43"/>
      <c r="D90" s="43"/>
      <c r="E90" s="43"/>
      <c r="F90" s="43"/>
      <c r="G90" s="43"/>
      <c r="H90" s="43"/>
      <c r="I90" s="43"/>
      <c r="J90" s="43"/>
      <c r="K90" s="43"/>
      <c r="L90" s="43"/>
      <c r="M90" s="43"/>
      <c r="N90" s="43"/>
      <c r="O90" s="43"/>
      <c r="P90" s="43"/>
      <c r="Q90" s="43"/>
      <c r="R90" s="43"/>
    </row>
    <row r="91" spans="1:18" ht="12.75" customHeight="1">
      <c r="A91" s="53" t="s">
        <v>155</v>
      </c>
      <c r="B91" s="43"/>
      <c r="C91" s="43"/>
      <c r="D91" s="43"/>
      <c r="E91" s="43"/>
      <c r="F91" s="43"/>
      <c r="G91" s="43"/>
      <c r="H91" s="43"/>
      <c r="I91" s="43"/>
      <c r="J91" s="43"/>
      <c r="K91" s="43"/>
      <c r="L91" s="43"/>
      <c r="M91" s="43"/>
      <c r="N91" s="43"/>
      <c r="O91" s="43"/>
      <c r="P91" s="43"/>
      <c r="Q91" s="43"/>
      <c r="R91" s="43"/>
    </row>
    <row r="92" spans="1:18" ht="12.75" customHeight="1">
      <c r="A92" s="49" t="s">
        <v>156</v>
      </c>
      <c r="B92" s="43"/>
      <c r="C92" s="43"/>
      <c r="D92" s="43"/>
      <c r="E92" s="43"/>
      <c r="F92" s="43"/>
      <c r="G92" s="43"/>
      <c r="H92" s="43"/>
      <c r="I92" s="43"/>
      <c r="J92" s="43"/>
      <c r="K92" s="43"/>
      <c r="L92" s="43"/>
      <c r="M92" s="43"/>
      <c r="N92" s="43"/>
      <c r="O92" s="43"/>
      <c r="P92" s="43"/>
      <c r="Q92" s="43"/>
      <c r="R92" s="43"/>
    </row>
  </sheetData>
  <mergeCells count="47">
    <mergeCell ref="A91:R91"/>
    <mergeCell ref="A92:R92"/>
    <mergeCell ref="A86:R86"/>
    <mergeCell ref="A87:R87"/>
    <mergeCell ref="A88:R88"/>
    <mergeCell ref="A89:R89"/>
    <mergeCell ref="A90:R90"/>
    <mergeCell ref="A81:R81"/>
    <mergeCell ref="A82:R82"/>
    <mergeCell ref="A83:R83"/>
    <mergeCell ref="A84:R84"/>
    <mergeCell ref="A85:R85"/>
    <mergeCell ref="A72:B72"/>
    <mergeCell ref="A73:B73"/>
    <mergeCell ref="A78:B78"/>
    <mergeCell ref="A79:B79"/>
    <mergeCell ref="A80:R80"/>
    <mergeCell ref="A55:B55"/>
    <mergeCell ref="A60:B60"/>
    <mergeCell ref="A61:B61"/>
    <mergeCell ref="A62:R62"/>
    <mergeCell ref="A63:B63"/>
    <mergeCell ref="A42:B42"/>
    <mergeCell ref="A43:B43"/>
    <mergeCell ref="A44:R44"/>
    <mergeCell ref="A45:B45"/>
    <mergeCell ref="A54:B54"/>
    <mergeCell ref="A25:B25"/>
    <mergeCell ref="A26:R26"/>
    <mergeCell ref="A27:B27"/>
    <mergeCell ref="A36:B36"/>
    <mergeCell ref="A37:B37"/>
    <mergeCell ref="A8:R8"/>
    <mergeCell ref="A9:B9"/>
    <mergeCell ref="A18:B18"/>
    <mergeCell ref="A19:B19"/>
    <mergeCell ref="A24:B24"/>
    <mergeCell ref="A6:B7"/>
    <mergeCell ref="C6:F6"/>
    <mergeCell ref="G6:J6"/>
    <mergeCell ref="K6:N6"/>
    <mergeCell ref="O6:R6"/>
    <mergeCell ref="A1:R1"/>
    <mergeCell ref="A2:R2"/>
    <mergeCell ref="A3:R3"/>
    <mergeCell ref="A4:R4"/>
    <mergeCell ref="A5:R5"/>
  </mergeCells>
  <pageMargins left="0.7" right="0.7" top="0.75" bottom="0.75" header="0.3" footer="0.3"/>
  <pageSetup paperSize="9" orientation="portrait" horizontalDpi="300" verticalDpi="30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Z48"/>
  <sheetViews>
    <sheetView workbookViewId="0">
      <pane ySplit="7" topLeftCell="A8" activePane="bottomLeft" state="frozen"/>
      <selection pane="bottomLeft" activeCell="O3" sqref="O3"/>
    </sheetView>
  </sheetViews>
  <sheetFormatPr baseColWidth="10" defaultColWidth="12" defaultRowHeight="11"/>
  <cols>
    <col min="1" max="1" width="0.75" customWidth="1"/>
    <col min="2" max="2" width="10.75" customWidth="1"/>
    <col min="3" max="15" width="12.75" customWidth="1"/>
  </cols>
  <sheetData>
    <row r="1" spans="1:26" ht="12.75" customHeight="1">
      <c r="A1" s="42" t="s">
        <v>66</v>
      </c>
      <c r="B1" s="43"/>
      <c r="C1" s="43"/>
      <c r="D1" s="43"/>
      <c r="E1" s="43"/>
      <c r="F1" s="43"/>
      <c r="G1" s="43"/>
      <c r="H1" s="43"/>
      <c r="I1" s="43"/>
      <c r="J1" s="43"/>
      <c r="K1" s="43"/>
      <c r="L1" s="43"/>
      <c r="M1" s="43"/>
      <c r="N1" s="43"/>
    </row>
    <row r="2" spans="1:26" ht="12.75" customHeight="1">
      <c r="A2" s="44" t="s">
        <v>452</v>
      </c>
      <c r="B2" s="43"/>
      <c r="C2" s="43"/>
      <c r="D2" s="43"/>
      <c r="E2" s="43"/>
      <c r="F2" s="43"/>
      <c r="G2" s="43"/>
      <c r="H2" s="43"/>
      <c r="I2" s="43"/>
      <c r="J2" s="43"/>
      <c r="K2" s="43"/>
      <c r="L2" s="43"/>
      <c r="M2" s="43"/>
      <c r="N2" s="43"/>
    </row>
    <row r="3" spans="1:26" ht="12.75" customHeight="1">
      <c r="A3" s="42" t="s">
        <v>453</v>
      </c>
      <c r="B3" s="43"/>
      <c r="C3" s="43"/>
      <c r="D3" s="43"/>
      <c r="E3" s="43"/>
      <c r="F3" s="43"/>
      <c r="G3" s="43"/>
      <c r="H3" s="43"/>
      <c r="I3" s="43"/>
      <c r="J3" s="43"/>
      <c r="K3" s="43"/>
      <c r="L3" s="43"/>
      <c r="M3" s="43"/>
      <c r="N3" s="43"/>
    </row>
    <row r="4" spans="1:26" ht="12.75" customHeight="1">
      <c r="A4" s="42" t="s">
        <v>89</v>
      </c>
      <c r="B4" s="43"/>
      <c r="C4" s="43"/>
      <c r="D4" s="43"/>
      <c r="E4" s="43"/>
      <c r="F4" s="43"/>
      <c r="G4" s="43"/>
      <c r="H4" s="43"/>
      <c r="I4" s="43"/>
      <c r="J4" s="43"/>
      <c r="K4" s="43"/>
      <c r="L4" s="43"/>
      <c r="M4" s="43"/>
      <c r="N4" s="43"/>
    </row>
    <row r="5" spans="1:26" ht="12.75" customHeight="1">
      <c r="A5" s="45" t="s">
        <v>385</v>
      </c>
      <c r="B5" s="43"/>
      <c r="C5" s="43"/>
      <c r="D5" s="43"/>
      <c r="E5" s="43"/>
      <c r="F5" s="43"/>
      <c r="G5" s="43"/>
      <c r="H5" s="43"/>
      <c r="I5" s="43"/>
      <c r="J5" s="43"/>
      <c r="K5" s="43"/>
      <c r="L5" s="43"/>
      <c r="M5" s="43"/>
      <c r="N5" s="43"/>
    </row>
    <row r="6" spans="1:26">
      <c r="A6" s="46" t="s">
        <v>454</v>
      </c>
      <c r="B6" s="46" t="s">
        <v>92</v>
      </c>
      <c r="C6" s="47" t="s">
        <v>430</v>
      </c>
      <c r="D6" s="47"/>
      <c r="E6" s="47"/>
      <c r="F6" s="47"/>
      <c r="G6" s="47"/>
      <c r="H6" s="47"/>
      <c r="I6" s="47"/>
      <c r="J6" s="47"/>
      <c r="K6" s="47"/>
      <c r="L6" s="47"/>
      <c r="M6" s="47"/>
      <c r="N6" s="47"/>
    </row>
    <row r="7" spans="1:26" ht="48">
      <c r="A7" s="46" t="s">
        <v>92</v>
      </c>
      <c r="B7" s="46" t="s">
        <v>92</v>
      </c>
      <c r="C7" s="1" t="s">
        <v>97</v>
      </c>
      <c r="D7" s="1" t="s">
        <v>98</v>
      </c>
      <c r="E7" s="1" t="s">
        <v>99</v>
      </c>
      <c r="F7" s="1" t="s">
        <v>100</v>
      </c>
      <c r="G7" s="1" t="s">
        <v>97</v>
      </c>
      <c r="H7" s="1" t="s">
        <v>98</v>
      </c>
      <c r="I7" s="1" t="s">
        <v>99</v>
      </c>
      <c r="J7" s="1" t="s">
        <v>100</v>
      </c>
      <c r="K7" s="1" t="s">
        <v>97</v>
      </c>
      <c r="L7" s="1" t="s">
        <v>98</v>
      </c>
      <c r="M7" s="1" t="s">
        <v>99</v>
      </c>
      <c r="N7" s="1" t="s">
        <v>100</v>
      </c>
      <c r="O7" s="1" t="s">
        <v>97</v>
      </c>
      <c r="P7" s="1" t="s">
        <v>98</v>
      </c>
      <c r="Q7" s="1" t="s">
        <v>99</v>
      </c>
      <c r="R7" s="1" t="s">
        <v>100</v>
      </c>
      <c r="S7" s="1" t="s">
        <v>97</v>
      </c>
      <c r="T7" s="1" t="s">
        <v>98</v>
      </c>
      <c r="U7" s="1" t="s">
        <v>99</v>
      </c>
      <c r="V7" s="1" t="s">
        <v>100</v>
      </c>
      <c r="W7" s="1" t="s">
        <v>97</v>
      </c>
      <c r="X7" s="1" t="s">
        <v>98</v>
      </c>
      <c r="Y7" s="1" t="s">
        <v>99</v>
      </c>
      <c r="Z7" s="1" t="s">
        <v>100</v>
      </c>
    </row>
    <row r="8" spans="1:26">
      <c r="A8" s="58" t="s">
        <v>103</v>
      </c>
      <c r="B8" s="58"/>
      <c r="C8" s="58"/>
      <c r="D8" s="58"/>
      <c r="E8" s="58"/>
      <c r="F8" s="58"/>
      <c r="G8" s="58"/>
      <c r="H8" s="58"/>
      <c r="I8" s="58"/>
      <c r="J8" s="58"/>
      <c r="K8" s="58"/>
      <c r="L8" s="58"/>
      <c r="M8" s="58"/>
      <c r="N8" s="58"/>
    </row>
    <row r="9" spans="1:26" ht="13">
      <c r="C9" s="48" t="s">
        <v>409</v>
      </c>
      <c r="D9" s="48" t="s">
        <v>227</v>
      </c>
      <c r="E9" s="48" t="s">
        <v>227</v>
      </c>
      <c r="F9" s="59" t="s">
        <v>227</v>
      </c>
      <c r="G9" s="48" t="s">
        <v>410</v>
      </c>
      <c r="H9" s="48" t="s">
        <v>227</v>
      </c>
      <c r="I9" s="48" t="s">
        <v>227</v>
      </c>
      <c r="J9" s="59" t="s">
        <v>227</v>
      </c>
      <c r="K9" s="48" t="s">
        <v>411</v>
      </c>
      <c r="L9" s="48"/>
      <c r="M9" s="48"/>
      <c r="N9" s="48"/>
      <c r="O9" s="48" t="s">
        <v>412</v>
      </c>
      <c r="P9" s="48" t="s">
        <v>227</v>
      </c>
      <c r="Q9" s="48" t="s">
        <v>227</v>
      </c>
      <c r="R9" s="59" t="s">
        <v>227</v>
      </c>
      <c r="S9" s="48" t="s">
        <v>413</v>
      </c>
      <c r="T9" s="48" t="s">
        <v>227</v>
      </c>
      <c r="U9" s="48" t="s">
        <v>227</v>
      </c>
      <c r="V9" s="59" t="s">
        <v>227</v>
      </c>
      <c r="W9" s="48" t="s">
        <v>414</v>
      </c>
      <c r="X9" s="48"/>
      <c r="Y9" s="48"/>
      <c r="Z9" s="48"/>
    </row>
    <row r="10" spans="1:26" ht="12">
      <c r="B10" s="15" t="s">
        <v>455</v>
      </c>
      <c r="C10" s="3">
        <v>5</v>
      </c>
      <c r="D10" s="4">
        <v>18.8</v>
      </c>
      <c r="E10" s="4">
        <v>-1.5</v>
      </c>
      <c r="F10" s="25">
        <v>34.299999999999997</v>
      </c>
      <c r="G10" s="3">
        <v>4</v>
      </c>
      <c r="H10" s="4">
        <v>42.1</v>
      </c>
      <c r="I10" s="4">
        <v>89</v>
      </c>
      <c r="J10" s="25">
        <v>178.6</v>
      </c>
      <c r="K10" s="3">
        <v>2</v>
      </c>
      <c r="L10" s="4">
        <v>92.4</v>
      </c>
      <c r="M10" s="4">
        <v>319.10000000000002</v>
      </c>
      <c r="N10" s="4">
        <v>895.7</v>
      </c>
      <c r="O10" s="3">
        <v>2</v>
      </c>
      <c r="P10" s="4">
        <v>84.8</v>
      </c>
      <c r="Q10" s="4">
        <v>15.9</v>
      </c>
      <c r="R10" s="25">
        <v>125.7</v>
      </c>
      <c r="S10" s="3">
        <v>3</v>
      </c>
      <c r="T10" s="4">
        <v>167.4</v>
      </c>
      <c r="U10" s="9" t="s">
        <v>139</v>
      </c>
      <c r="V10" s="24" t="s">
        <v>139</v>
      </c>
      <c r="W10" s="3">
        <v>4</v>
      </c>
      <c r="X10" s="4">
        <v>20.9</v>
      </c>
      <c r="Y10" s="4">
        <v>27</v>
      </c>
      <c r="Z10" s="4">
        <v>44.1</v>
      </c>
    </row>
    <row r="11" spans="1:26" ht="12">
      <c r="B11" s="15" t="s">
        <v>456</v>
      </c>
      <c r="C11" s="3">
        <v>69</v>
      </c>
      <c r="D11" s="4">
        <v>12.4</v>
      </c>
      <c r="E11" s="4">
        <v>44.6</v>
      </c>
      <c r="F11" s="25">
        <v>30.4</v>
      </c>
      <c r="G11" s="3">
        <v>27</v>
      </c>
      <c r="H11" s="4">
        <v>32.5</v>
      </c>
      <c r="I11" s="4">
        <v>12</v>
      </c>
      <c r="J11" s="25">
        <v>52.4</v>
      </c>
      <c r="K11" s="3">
        <v>16</v>
      </c>
      <c r="L11" s="4">
        <v>40.9</v>
      </c>
      <c r="M11" s="4">
        <v>73.900000000000006</v>
      </c>
      <c r="N11" s="4">
        <v>115.1</v>
      </c>
      <c r="O11" s="3">
        <v>31</v>
      </c>
      <c r="P11" s="4">
        <v>27.4</v>
      </c>
      <c r="Q11" s="4">
        <v>0.9</v>
      </c>
      <c r="R11" s="25">
        <v>40.9</v>
      </c>
      <c r="S11" s="3">
        <v>19</v>
      </c>
      <c r="T11" s="4">
        <v>109.8</v>
      </c>
      <c r="U11" s="4">
        <v>-33.200000000000003</v>
      </c>
      <c r="V11" s="25">
        <v>77.2</v>
      </c>
      <c r="W11" s="3">
        <v>47</v>
      </c>
      <c r="X11" s="4">
        <v>14.6</v>
      </c>
      <c r="Y11" s="4">
        <v>32</v>
      </c>
      <c r="Z11" s="4">
        <v>23.2</v>
      </c>
    </row>
    <row r="12" spans="1:26" ht="12">
      <c r="B12" s="15" t="s">
        <v>457</v>
      </c>
      <c r="C12" s="3">
        <v>230</v>
      </c>
      <c r="D12" s="4">
        <v>14.7</v>
      </c>
      <c r="E12" s="4">
        <v>47.8</v>
      </c>
      <c r="F12" s="25">
        <v>35.4</v>
      </c>
      <c r="G12" s="3">
        <v>73</v>
      </c>
      <c r="H12" s="4">
        <v>28.6</v>
      </c>
      <c r="I12" s="4">
        <v>26.5</v>
      </c>
      <c r="J12" s="25">
        <v>67</v>
      </c>
      <c r="K12" s="3">
        <v>31</v>
      </c>
      <c r="L12" s="4">
        <v>59</v>
      </c>
      <c r="M12" s="4">
        <v>23.1</v>
      </c>
      <c r="N12" s="4">
        <v>105.5</v>
      </c>
      <c r="O12" s="3">
        <v>70</v>
      </c>
      <c r="P12" s="4">
        <v>42.5</v>
      </c>
      <c r="Q12" s="4">
        <v>-33.799999999999997</v>
      </c>
      <c r="R12" s="25">
        <v>32.799999999999997</v>
      </c>
      <c r="S12" s="3">
        <v>51</v>
      </c>
      <c r="T12" s="4">
        <v>96.6</v>
      </c>
      <c r="U12" s="4">
        <v>-39.799999999999997</v>
      </c>
      <c r="V12" s="25">
        <v>71.3</v>
      </c>
      <c r="W12" s="3">
        <v>132</v>
      </c>
      <c r="X12" s="4">
        <v>20.8</v>
      </c>
      <c r="Y12" s="4">
        <v>9.1999999999999993</v>
      </c>
      <c r="Z12" s="4">
        <v>29.4</v>
      </c>
    </row>
    <row r="13" spans="1:26" ht="12">
      <c r="B13" s="15" t="s">
        <v>458</v>
      </c>
      <c r="C13" s="3">
        <v>406</v>
      </c>
      <c r="D13" s="4">
        <v>11</v>
      </c>
      <c r="E13" s="4">
        <v>36.799999999999997</v>
      </c>
      <c r="F13" s="25">
        <v>21.7</v>
      </c>
      <c r="G13" s="3">
        <v>110</v>
      </c>
      <c r="H13" s="4">
        <v>54.3</v>
      </c>
      <c r="I13" s="4">
        <v>0.8</v>
      </c>
      <c r="J13" s="25">
        <v>63.8</v>
      </c>
      <c r="K13" s="3">
        <v>48</v>
      </c>
      <c r="L13" s="4">
        <v>46.2</v>
      </c>
      <c r="M13" s="4">
        <v>64.400000000000006</v>
      </c>
      <c r="N13" s="4">
        <v>162.19999999999999</v>
      </c>
      <c r="O13" s="3">
        <v>181</v>
      </c>
      <c r="P13" s="4">
        <v>61.4</v>
      </c>
      <c r="Q13" s="4">
        <v>7.5</v>
      </c>
      <c r="R13" s="25">
        <v>85.6</v>
      </c>
      <c r="S13" s="3">
        <v>207</v>
      </c>
      <c r="T13" s="4">
        <v>66.5</v>
      </c>
      <c r="U13" s="4">
        <v>68.7</v>
      </c>
      <c r="V13" s="25">
        <v>277.5</v>
      </c>
      <c r="W13" s="3">
        <v>314</v>
      </c>
      <c r="X13" s="4">
        <v>11.2</v>
      </c>
      <c r="Y13" s="4">
        <v>34.9</v>
      </c>
      <c r="Z13" s="4">
        <v>24.1</v>
      </c>
    </row>
    <row r="14" spans="1:26" ht="12">
      <c r="B14" s="15" t="s">
        <v>459</v>
      </c>
      <c r="C14" s="3">
        <v>586</v>
      </c>
      <c r="D14" s="4">
        <v>10.4</v>
      </c>
      <c r="E14" s="4">
        <v>30.9</v>
      </c>
      <c r="F14" s="25">
        <v>20.7</v>
      </c>
      <c r="G14" s="3">
        <v>179</v>
      </c>
      <c r="H14" s="4">
        <v>45</v>
      </c>
      <c r="I14" s="4">
        <v>9.3000000000000007</v>
      </c>
      <c r="J14" s="25">
        <v>69.5</v>
      </c>
      <c r="K14" s="3">
        <v>74</v>
      </c>
      <c r="L14" s="4">
        <v>128.6</v>
      </c>
      <c r="M14" s="4">
        <v>166.2</v>
      </c>
      <c r="N14" s="4">
        <v>402.1</v>
      </c>
      <c r="O14" s="3">
        <v>381</v>
      </c>
      <c r="P14" s="4">
        <v>31.7</v>
      </c>
      <c r="Q14" s="4">
        <v>46.7</v>
      </c>
      <c r="R14" s="25">
        <v>94.7</v>
      </c>
      <c r="S14" s="3">
        <v>548</v>
      </c>
      <c r="T14" s="4">
        <v>24</v>
      </c>
      <c r="U14" s="4">
        <v>30.8</v>
      </c>
      <c r="V14" s="25">
        <v>94.4</v>
      </c>
      <c r="W14" s="3">
        <v>488</v>
      </c>
      <c r="X14" s="4">
        <v>9.6999999999999993</v>
      </c>
      <c r="Y14" s="4">
        <v>32.1</v>
      </c>
      <c r="Z14" s="4">
        <v>21.2</v>
      </c>
    </row>
    <row r="15" spans="1:26" ht="12">
      <c r="B15" s="15" t="s">
        <v>460</v>
      </c>
      <c r="C15" s="3">
        <v>612</v>
      </c>
      <c r="D15" s="4">
        <v>6.8</v>
      </c>
      <c r="E15" s="4">
        <v>30.5</v>
      </c>
      <c r="F15" s="25">
        <v>13.5</v>
      </c>
      <c r="G15" s="3">
        <v>240</v>
      </c>
      <c r="H15" s="4">
        <v>64.400000000000006</v>
      </c>
      <c r="I15" s="4">
        <v>38.5</v>
      </c>
      <c r="J15" s="25">
        <v>111.8</v>
      </c>
      <c r="K15" s="3">
        <v>117</v>
      </c>
      <c r="L15" s="4">
        <v>129.19999999999999</v>
      </c>
      <c r="M15" s="4">
        <v>-2.6</v>
      </c>
      <c r="N15" s="4">
        <v>175.7</v>
      </c>
      <c r="O15" s="3">
        <v>217</v>
      </c>
      <c r="P15" s="4">
        <v>115.6</v>
      </c>
      <c r="Q15" s="4">
        <v>-27.8</v>
      </c>
      <c r="R15" s="25">
        <v>92.1</v>
      </c>
      <c r="S15" s="3">
        <v>655</v>
      </c>
      <c r="T15" s="4">
        <v>21.1</v>
      </c>
      <c r="U15" s="4">
        <v>164.5</v>
      </c>
      <c r="V15" s="25">
        <v>173.3</v>
      </c>
      <c r="W15" s="3">
        <v>555</v>
      </c>
      <c r="X15" s="4">
        <v>7.2</v>
      </c>
      <c r="Y15" s="4">
        <v>30.6</v>
      </c>
      <c r="Z15" s="4">
        <v>12.9</v>
      </c>
    </row>
    <row r="16" spans="1:26" ht="13">
      <c r="B16" s="58" t="s">
        <v>167</v>
      </c>
      <c r="C16" s="58"/>
      <c r="D16" s="58"/>
      <c r="E16" s="58"/>
      <c r="F16" s="58"/>
      <c r="G16" s="58"/>
      <c r="H16" s="58"/>
      <c r="I16" s="58"/>
      <c r="J16" s="58"/>
      <c r="K16" s="58"/>
      <c r="L16" s="58"/>
      <c r="M16" s="58"/>
      <c r="N16" s="58"/>
      <c r="O16" s="58"/>
    </row>
    <row r="17" spans="1:26" ht="13">
      <c r="C17" s="48" t="s">
        <v>409</v>
      </c>
      <c r="D17" s="48" t="s">
        <v>227</v>
      </c>
      <c r="E17" s="48" t="s">
        <v>227</v>
      </c>
      <c r="F17" s="59" t="s">
        <v>227</v>
      </c>
      <c r="G17" s="48" t="s">
        <v>410</v>
      </c>
      <c r="H17" s="48" t="s">
        <v>227</v>
      </c>
      <c r="I17" s="48" t="s">
        <v>227</v>
      </c>
      <c r="J17" s="59" t="s">
        <v>227</v>
      </c>
      <c r="K17" s="48" t="s">
        <v>411</v>
      </c>
      <c r="L17" s="48"/>
      <c r="M17" s="48"/>
      <c r="N17" s="48"/>
      <c r="O17" s="48" t="s">
        <v>412</v>
      </c>
      <c r="P17" s="48" t="s">
        <v>227</v>
      </c>
      <c r="Q17" s="48" t="s">
        <v>227</v>
      </c>
      <c r="R17" s="59" t="s">
        <v>227</v>
      </c>
      <c r="S17" s="48" t="s">
        <v>413</v>
      </c>
      <c r="T17" s="48" t="s">
        <v>227</v>
      </c>
      <c r="U17" s="48" t="s">
        <v>227</v>
      </c>
      <c r="V17" s="59" t="s">
        <v>227</v>
      </c>
      <c r="W17" s="48" t="s">
        <v>414</v>
      </c>
      <c r="X17" s="48"/>
      <c r="Y17" s="48"/>
      <c r="Z17" s="48"/>
    </row>
    <row r="18" spans="1:26" ht="12">
      <c r="B18" s="15" t="s">
        <v>455</v>
      </c>
      <c r="C18" s="3">
        <v>5</v>
      </c>
      <c r="D18" s="4">
        <v>29.3</v>
      </c>
      <c r="E18" s="4">
        <v>120.2</v>
      </c>
      <c r="F18" s="25">
        <v>92.6</v>
      </c>
      <c r="G18" s="3">
        <v>2</v>
      </c>
      <c r="H18" s="4">
        <v>84.6</v>
      </c>
      <c r="I18" s="4">
        <v>109</v>
      </c>
      <c r="J18" s="25">
        <v>228.4</v>
      </c>
      <c r="K18" s="3">
        <v>1</v>
      </c>
      <c r="L18" s="4">
        <v>192.7</v>
      </c>
      <c r="M18" s="4">
        <v>628.6</v>
      </c>
      <c r="N18" s="4">
        <v>2928.7</v>
      </c>
      <c r="O18" s="3">
        <v>2</v>
      </c>
      <c r="P18" s="4">
        <v>67.7</v>
      </c>
      <c r="Q18" s="4">
        <v>-24.6</v>
      </c>
      <c r="R18" s="25">
        <v>75.7</v>
      </c>
      <c r="S18" s="3">
        <v>0</v>
      </c>
      <c r="T18" s="9" t="s">
        <v>139</v>
      </c>
      <c r="U18" s="4">
        <v>-100</v>
      </c>
      <c r="V18" s="25">
        <v>1021.4</v>
      </c>
      <c r="W18" s="3">
        <v>3</v>
      </c>
      <c r="X18" s="4">
        <v>27.7</v>
      </c>
      <c r="Y18" s="4">
        <v>121.3</v>
      </c>
      <c r="Z18" s="4">
        <v>92.1</v>
      </c>
    </row>
    <row r="19" spans="1:26" ht="12">
      <c r="B19" s="15" t="s">
        <v>456</v>
      </c>
      <c r="C19" s="3">
        <v>48</v>
      </c>
      <c r="D19" s="4">
        <v>17</v>
      </c>
      <c r="E19" s="4">
        <v>16.8</v>
      </c>
      <c r="F19" s="25">
        <v>30.2</v>
      </c>
      <c r="G19" s="3">
        <v>24</v>
      </c>
      <c r="H19" s="4">
        <v>33.6</v>
      </c>
      <c r="I19" s="4">
        <v>73.8</v>
      </c>
      <c r="J19" s="25">
        <v>79</v>
      </c>
      <c r="K19" s="3">
        <v>9</v>
      </c>
      <c r="L19" s="4">
        <v>52</v>
      </c>
      <c r="M19" s="4">
        <v>-42.6</v>
      </c>
      <c r="N19" s="4">
        <v>41.2</v>
      </c>
      <c r="O19" s="3">
        <v>31</v>
      </c>
      <c r="P19" s="4">
        <v>29.9</v>
      </c>
      <c r="Q19" s="4">
        <v>51.7</v>
      </c>
      <c r="R19" s="25">
        <v>63.8</v>
      </c>
      <c r="S19" s="3">
        <v>28</v>
      </c>
      <c r="T19" s="4">
        <v>36.4</v>
      </c>
      <c r="U19" s="4">
        <v>160.80000000000001</v>
      </c>
      <c r="V19" s="25">
        <v>248.5</v>
      </c>
      <c r="W19" s="3">
        <v>36</v>
      </c>
      <c r="X19" s="4">
        <v>9.8000000000000007</v>
      </c>
      <c r="Y19" s="4">
        <v>39.6</v>
      </c>
      <c r="Z19" s="4">
        <v>23.6</v>
      </c>
    </row>
    <row r="20" spans="1:26" ht="12">
      <c r="B20" s="15" t="s">
        <v>457</v>
      </c>
      <c r="C20" s="3">
        <v>155</v>
      </c>
      <c r="D20" s="4">
        <v>18.899999999999999</v>
      </c>
      <c r="E20" s="4">
        <v>3.3</v>
      </c>
      <c r="F20" s="25">
        <v>25</v>
      </c>
      <c r="G20" s="3">
        <v>57</v>
      </c>
      <c r="H20" s="4">
        <v>44.6</v>
      </c>
      <c r="I20" s="4">
        <v>38.1</v>
      </c>
      <c r="J20" s="25">
        <v>86.3</v>
      </c>
      <c r="K20" s="3">
        <v>25</v>
      </c>
      <c r="L20" s="4">
        <v>62.1</v>
      </c>
      <c r="M20" s="4">
        <v>22.8</v>
      </c>
      <c r="N20" s="4">
        <v>105.8</v>
      </c>
      <c r="O20" s="3">
        <v>106</v>
      </c>
      <c r="P20" s="4">
        <v>25.5</v>
      </c>
      <c r="Q20" s="4">
        <v>84.3</v>
      </c>
      <c r="R20" s="25">
        <v>86.6</v>
      </c>
      <c r="S20" s="3">
        <v>84</v>
      </c>
      <c r="T20" s="4">
        <v>68.3</v>
      </c>
      <c r="U20" s="4">
        <v>650.5</v>
      </c>
      <c r="V20" s="25">
        <v>1478.3</v>
      </c>
      <c r="W20" s="3">
        <v>121</v>
      </c>
      <c r="X20" s="4">
        <v>17</v>
      </c>
      <c r="Y20" s="4">
        <v>21.1</v>
      </c>
      <c r="Z20" s="4">
        <v>28.1</v>
      </c>
    </row>
    <row r="21" spans="1:26" ht="12">
      <c r="B21" s="15" t="s">
        <v>458</v>
      </c>
      <c r="C21" s="3">
        <v>296</v>
      </c>
      <c r="D21" s="4">
        <v>11.4</v>
      </c>
      <c r="E21" s="4">
        <v>12.7</v>
      </c>
      <c r="F21" s="25">
        <v>18.5</v>
      </c>
      <c r="G21" s="3">
        <v>109</v>
      </c>
      <c r="H21" s="4">
        <v>32.4</v>
      </c>
      <c r="I21" s="4">
        <v>-17.100000000000001</v>
      </c>
      <c r="J21" s="25">
        <v>53.6</v>
      </c>
      <c r="K21" s="3">
        <v>29</v>
      </c>
      <c r="L21" s="4">
        <v>87.1</v>
      </c>
      <c r="M21" s="4">
        <v>8</v>
      </c>
      <c r="N21" s="4">
        <v>103.7</v>
      </c>
      <c r="O21" s="3">
        <v>168</v>
      </c>
      <c r="P21" s="4">
        <v>50.6</v>
      </c>
      <c r="Q21" s="4">
        <v>-17.5</v>
      </c>
      <c r="R21" s="25">
        <v>50</v>
      </c>
      <c r="S21" s="3">
        <v>122</v>
      </c>
      <c r="T21" s="4">
        <v>150.5</v>
      </c>
      <c r="U21" s="4">
        <v>-30.9</v>
      </c>
      <c r="V21" s="25">
        <v>107.5</v>
      </c>
      <c r="W21" s="3">
        <v>233</v>
      </c>
      <c r="X21" s="4">
        <v>14</v>
      </c>
      <c r="Y21" s="4">
        <v>3.8</v>
      </c>
      <c r="Z21" s="4">
        <v>18.3</v>
      </c>
    </row>
    <row r="22" spans="1:26" ht="12">
      <c r="B22" s="15" t="s">
        <v>459</v>
      </c>
      <c r="C22" s="3">
        <v>447</v>
      </c>
      <c r="D22" s="4">
        <v>11.9</v>
      </c>
      <c r="E22" s="4">
        <v>15.8</v>
      </c>
      <c r="F22" s="25">
        <v>18.5</v>
      </c>
      <c r="G22" s="3">
        <v>164</v>
      </c>
      <c r="H22" s="4">
        <v>44.9</v>
      </c>
      <c r="I22" s="4">
        <v>53.5</v>
      </c>
      <c r="J22" s="25">
        <v>96</v>
      </c>
      <c r="K22" s="3">
        <v>28</v>
      </c>
      <c r="L22" s="4">
        <v>79.099999999999994</v>
      </c>
      <c r="M22" s="4">
        <v>-10</v>
      </c>
      <c r="N22" s="4">
        <v>83.7</v>
      </c>
      <c r="O22" s="3">
        <v>260</v>
      </c>
      <c r="P22" s="4">
        <v>56.3</v>
      </c>
      <c r="Q22" s="4">
        <v>4.2</v>
      </c>
      <c r="R22" s="25">
        <v>70.900000000000006</v>
      </c>
      <c r="S22" s="3">
        <v>419</v>
      </c>
      <c r="T22" s="4">
        <v>68</v>
      </c>
      <c r="U22" s="4">
        <v>76</v>
      </c>
      <c r="V22" s="25">
        <v>180.7</v>
      </c>
      <c r="W22" s="3">
        <v>370</v>
      </c>
      <c r="X22" s="4">
        <v>12.8</v>
      </c>
      <c r="Y22" s="4">
        <v>19.399999999999999</v>
      </c>
      <c r="Z22" s="4">
        <v>19</v>
      </c>
    </row>
    <row r="23" spans="1:26" ht="12">
      <c r="B23" s="15" t="s">
        <v>460</v>
      </c>
      <c r="C23" s="3">
        <v>469</v>
      </c>
      <c r="D23" s="4">
        <v>7.8</v>
      </c>
      <c r="E23" s="4">
        <v>10.4</v>
      </c>
      <c r="F23" s="25">
        <v>13.5</v>
      </c>
      <c r="G23" s="3">
        <v>173</v>
      </c>
      <c r="H23" s="4">
        <v>48.7</v>
      </c>
      <c r="I23" s="4">
        <v>45.6</v>
      </c>
      <c r="J23" s="25">
        <v>123.8</v>
      </c>
      <c r="K23" s="3">
        <v>120</v>
      </c>
      <c r="L23" s="4">
        <v>125.8</v>
      </c>
      <c r="M23" s="4">
        <v>225.2</v>
      </c>
      <c r="N23" s="4">
        <v>586.20000000000005</v>
      </c>
      <c r="O23" s="3">
        <v>300</v>
      </c>
      <c r="P23" s="4">
        <v>53.8</v>
      </c>
      <c r="Q23" s="4">
        <v>181.1</v>
      </c>
      <c r="R23" s="25">
        <v>538.29999999999995</v>
      </c>
      <c r="S23" s="3">
        <v>248</v>
      </c>
      <c r="T23" s="4">
        <v>62</v>
      </c>
      <c r="U23" s="4">
        <v>-7.1</v>
      </c>
      <c r="V23" s="25">
        <v>77.599999999999994</v>
      </c>
      <c r="W23" s="3">
        <v>425</v>
      </c>
      <c r="X23" s="4">
        <v>6.8</v>
      </c>
      <c r="Y23" s="4">
        <v>14</v>
      </c>
      <c r="Z23" s="4">
        <v>12</v>
      </c>
    </row>
    <row r="24" spans="1:26">
      <c r="A24" s="58" t="s">
        <v>142</v>
      </c>
      <c r="B24" s="58"/>
      <c r="C24" s="58"/>
      <c r="D24" s="58"/>
      <c r="E24" s="58"/>
      <c r="F24" s="58"/>
      <c r="G24" s="58"/>
      <c r="H24" s="58"/>
      <c r="I24" s="58"/>
      <c r="J24" s="58"/>
      <c r="K24" s="58"/>
      <c r="L24" s="58"/>
      <c r="M24" s="58"/>
      <c r="N24" s="58"/>
    </row>
    <row r="25" spans="1:26" ht="13">
      <c r="C25" s="48" t="s">
        <v>409</v>
      </c>
      <c r="D25" s="48" t="s">
        <v>227</v>
      </c>
      <c r="E25" s="48" t="s">
        <v>227</v>
      </c>
      <c r="F25" s="59" t="s">
        <v>227</v>
      </c>
      <c r="G25" s="48" t="s">
        <v>410</v>
      </c>
      <c r="H25" s="48" t="s">
        <v>227</v>
      </c>
      <c r="I25" s="48" t="s">
        <v>227</v>
      </c>
      <c r="J25" s="59" t="s">
        <v>227</v>
      </c>
      <c r="K25" s="48" t="s">
        <v>411</v>
      </c>
      <c r="L25" s="48"/>
      <c r="M25" s="48"/>
      <c r="N25" s="48"/>
      <c r="O25" s="48" t="s">
        <v>412</v>
      </c>
      <c r="P25" s="48" t="s">
        <v>227</v>
      </c>
      <c r="Q25" s="48" t="s">
        <v>227</v>
      </c>
      <c r="R25" s="59" t="s">
        <v>227</v>
      </c>
      <c r="S25" s="48" t="s">
        <v>413</v>
      </c>
      <c r="T25" s="48" t="s">
        <v>227</v>
      </c>
      <c r="U25" s="48" t="s">
        <v>227</v>
      </c>
      <c r="V25" s="59" t="s">
        <v>227</v>
      </c>
      <c r="W25" s="48" t="s">
        <v>414</v>
      </c>
      <c r="X25" s="48"/>
      <c r="Y25" s="48"/>
      <c r="Z25" s="48"/>
    </row>
    <row r="26" spans="1:26" ht="12">
      <c r="B26" s="15" t="s">
        <v>455</v>
      </c>
      <c r="C26" s="3">
        <v>2</v>
      </c>
      <c r="D26" s="4">
        <v>30.2</v>
      </c>
      <c r="E26" s="4">
        <v>63.9</v>
      </c>
      <c r="F26" s="25">
        <v>66.3</v>
      </c>
      <c r="G26" s="3">
        <v>1</v>
      </c>
      <c r="H26" s="4">
        <v>69.099999999999994</v>
      </c>
      <c r="I26" s="4">
        <v>900</v>
      </c>
      <c r="J26" s="25">
        <v>2994.9</v>
      </c>
      <c r="K26" s="3">
        <v>0</v>
      </c>
      <c r="L26" s="4">
        <v>352.8</v>
      </c>
      <c r="M26" s="9" t="s">
        <v>139</v>
      </c>
      <c r="N26" s="9" t="s">
        <v>139</v>
      </c>
      <c r="O26" s="3">
        <v>2</v>
      </c>
      <c r="P26" s="4">
        <v>74.099999999999994</v>
      </c>
      <c r="Q26" s="4">
        <v>202.6</v>
      </c>
      <c r="R26" s="25">
        <v>469.9</v>
      </c>
      <c r="S26" s="3">
        <v>1</v>
      </c>
      <c r="T26" s="4">
        <v>132.6</v>
      </c>
      <c r="U26" s="4">
        <v>-35</v>
      </c>
      <c r="V26" s="25">
        <v>151.69999999999999</v>
      </c>
      <c r="W26" s="3">
        <v>2</v>
      </c>
      <c r="X26" s="4">
        <v>31.1</v>
      </c>
      <c r="Y26" s="4">
        <v>84.1</v>
      </c>
      <c r="Z26" s="4">
        <v>92</v>
      </c>
    </row>
    <row r="27" spans="1:26" ht="12">
      <c r="B27" s="15" t="s">
        <v>456</v>
      </c>
      <c r="C27" s="3">
        <v>41</v>
      </c>
      <c r="D27" s="4">
        <v>19.5</v>
      </c>
      <c r="E27" s="4">
        <v>18.8</v>
      </c>
      <c r="F27" s="25">
        <v>28.7</v>
      </c>
      <c r="G27" s="3">
        <v>14</v>
      </c>
      <c r="H27" s="4">
        <v>30.6</v>
      </c>
      <c r="I27" s="4">
        <v>83.3</v>
      </c>
      <c r="J27" s="25">
        <v>96.5</v>
      </c>
      <c r="K27" s="3">
        <v>16</v>
      </c>
      <c r="L27" s="4">
        <v>49.4</v>
      </c>
      <c r="M27" s="4">
        <v>92.6</v>
      </c>
      <c r="N27" s="4">
        <v>160.5</v>
      </c>
      <c r="O27" s="3">
        <v>20</v>
      </c>
      <c r="P27" s="4">
        <v>29.5</v>
      </c>
      <c r="Q27" s="4">
        <v>-39.6</v>
      </c>
      <c r="R27" s="25">
        <v>23.8</v>
      </c>
      <c r="S27" s="3">
        <v>11</v>
      </c>
      <c r="T27" s="4">
        <v>88.1</v>
      </c>
      <c r="U27" s="4">
        <v>-7.5</v>
      </c>
      <c r="V27" s="25">
        <v>148.19999999999999</v>
      </c>
      <c r="W27" s="3">
        <v>26</v>
      </c>
      <c r="X27" s="4">
        <v>13.8</v>
      </c>
      <c r="Y27" s="4">
        <v>0</v>
      </c>
      <c r="Z27" s="4">
        <v>22.5</v>
      </c>
    </row>
    <row r="28" spans="1:26" ht="12">
      <c r="B28" s="15" t="s">
        <v>457</v>
      </c>
      <c r="C28" s="3">
        <v>150</v>
      </c>
      <c r="D28" s="4">
        <v>15.1</v>
      </c>
      <c r="E28" s="4">
        <v>21.2</v>
      </c>
      <c r="F28" s="25">
        <v>25</v>
      </c>
      <c r="G28" s="3">
        <v>42</v>
      </c>
      <c r="H28" s="4">
        <v>43.8</v>
      </c>
      <c r="I28" s="4">
        <v>20.5</v>
      </c>
      <c r="J28" s="25">
        <v>78.5</v>
      </c>
      <c r="K28" s="3">
        <v>21</v>
      </c>
      <c r="L28" s="4">
        <v>59.7</v>
      </c>
      <c r="M28" s="4">
        <v>-1.7</v>
      </c>
      <c r="N28" s="4">
        <v>67.3</v>
      </c>
      <c r="O28" s="3">
        <v>57</v>
      </c>
      <c r="P28" s="4">
        <v>39.5</v>
      </c>
      <c r="Q28" s="4">
        <v>-13.5</v>
      </c>
      <c r="R28" s="25">
        <v>48.4</v>
      </c>
      <c r="S28" s="3">
        <v>11</v>
      </c>
      <c r="T28" s="4">
        <v>184.8</v>
      </c>
      <c r="U28" s="4">
        <v>-77</v>
      </c>
      <c r="V28" s="25">
        <v>50.5</v>
      </c>
      <c r="W28" s="3">
        <v>100</v>
      </c>
      <c r="X28" s="4">
        <v>15.7</v>
      </c>
      <c r="Y28" s="4">
        <v>6.7</v>
      </c>
      <c r="Z28" s="4">
        <v>21.1</v>
      </c>
    </row>
    <row r="29" spans="1:26" ht="12">
      <c r="B29" s="15" t="s">
        <v>458</v>
      </c>
      <c r="C29" s="3">
        <v>263</v>
      </c>
      <c r="D29" s="4">
        <v>11.8</v>
      </c>
      <c r="E29" s="4">
        <v>16.3</v>
      </c>
      <c r="F29" s="25">
        <v>17.7</v>
      </c>
      <c r="G29" s="3">
        <v>131</v>
      </c>
      <c r="H29" s="4">
        <v>56</v>
      </c>
      <c r="I29" s="4">
        <v>114.8</v>
      </c>
      <c r="J29" s="25">
        <v>148</v>
      </c>
      <c r="K29" s="3">
        <v>27</v>
      </c>
      <c r="L29" s="4">
        <v>40.200000000000003</v>
      </c>
      <c r="M29" s="4">
        <v>-29.8</v>
      </c>
      <c r="N29" s="4">
        <v>61.6</v>
      </c>
      <c r="O29" s="3">
        <v>204</v>
      </c>
      <c r="P29" s="4">
        <v>33.299999999999997</v>
      </c>
      <c r="Q29" s="4">
        <v>126.6</v>
      </c>
      <c r="R29" s="25">
        <v>129.19999999999999</v>
      </c>
      <c r="S29" s="3">
        <v>177</v>
      </c>
      <c r="T29" s="4">
        <v>39.4</v>
      </c>
      <c r="U29" s="4">
        <v>-25.1</v>
      </c>
      <c r="V29" s="25">
        <v>40.799999999999997</v>
      </c>
      <c r="W29" s="3">
        <v>224</v>
      </c>
      <c r="X29" s="4">
        <v>10.7</v>
      </c>
      <c r="Y29" s="4">
        <v>26.5</v>
      </c>
      <c r="Z29" s="4">
        <v>19.3</v>
      </c>
    </row>
    <row r="30" spans="1:26" ht="12">
      <c r="B30" s="15" t="s">
        <v>459</v>
      </c>
      <c r="C30" s="3">
        <v>386</v>
      </c>
      <c r="D30" s="4">
        <v>10.6</v>
      </c>
      <c r="E30" s="4">
        <v>22.3</v>
      </c>
      <c r="F30" s="25">
        <v>17.899999999999999</v>
      </c>
      <c r="G30" s="3">
        <v>107</v>
      </c>
      <c r="H30" s="4">
        <v>43.5</v>
      </c>
      <c r="I30" s="4">
        <v>117.4</v>
      </c>
      <c r="J30" s="25">
        <v>176.7</v>
      </c>
      <c r="K30" s="3">
        <v>31</v>
      </c>
      <c r="L30" s="4">
        <v>48.9</v>
      </c>
      <c r="M30" s="4">
        <v>7.7</v>
      </c>
      <c r="N30" s="4">
        <v>234.7</v>
      </c>
      <c r="O30" s="3">
        <v>249</v>
      </c>
      <c r="P30" s="4">
        <v>38.299999999999997</v>
      </c>
      <c r="Q30" s="4">
        <v>27.7</v>
      </c>
      <c r="R30" s="25">
        <v>91</v>
      </c>
      <c r="S30" s="3">
        <v>238</v>
      </c>
      <c r="T30" s="4">
        <v>76.900000000000006</v>
      </c>
      <c r="U30" s="4">
        <v>-28.9</v>
      </c>
      <c r="V30" s="25">
        <v>63.3</v>
      </c>
      <c r="W30" s="3">
        <v>310</v>
      </c>
      <c r="X30" s="4">
        <v>9.4</v>
      </c>
      <c r="Y30" s="4">
        <v>12.8</v>
      </c>
      <c r="Z30" s="4">
        <v>15.2</v>
      </c>
    </row>
    <row r="31" spans="1:26" ht="12">
      <c r="B31" s="15" t="s">
        <v>460</v>
      </c>
      <c r="C31" s="3">
        <v>425</v>
      </c>
      <c r="D31" s="4">
        <v>9.4</v>
      </c>
      <c r="E31" s="4">
        <v>34.4</v>
      </c>
      <c r="F31" s="25">
        <v>16</v>
      </c>
      <c r="G31" s="3">
        <v>119</v>
      </c>
      <c r="H31" s="4">
        <v>69.7</v>
      </c>
      <c r="I31" s="4">
        <v>6.7</v>
      </c>
      <c r="J31" s="25">
        <v>85.1</v>
      </c>
      <c r="K31" s="3">
        <v>37</v>
      </c>
      <c r="L31" s="4">
        <v>129.1</v>
      </c>
      <c r="M31" s="4">
        <v>-15.2</v>
      </c>
      <c r="N31" s="4">
        <v>202.5</v>
      </c>
      <c r="O31" s="3">
        <v>107</v>
      </c>
      <c r="P31" s="4">
        <v>183.8</v>
      </c>
      <c r="Q31" s="4">
        <v>790</v>
      </c>
      <c r="R31" s="25">
        <v>5420.6</v>
      </c>
      <c r="S31" s="3">
        <v>267</v>
      </c>
      <c r="T31" s="4">
        <v>55.9</v>
      </c>
      <c r="U31" s="4">
        <v>-19.100000000000001</v>
      </c>
      <c r="V31" s="25">
        <v>49.8</v>
      </c>
      <c r="W31" s="3">
        <v>373</v>
      </c>
      <c r="X31" s="4">
        <v>8.1</v>
      </c>
      <c r="Y31" s="4">
        <v>30.5</v>
      </c>
      <c r="Z31" s="4">
        <v>14.8</v>
      </c>
    </row>
    <row r="32" spans="1:26">
      <c r="A32" s="58" t="s">
        <v>143</v>
      </c>
      <c r="B32" s="58"/>
      <c r="C32" s="58"/>
      <c r="D32" s="58"/>
      <c r="E32" s="58"/>
      <c r="F32" s="58"/>
      <c r="G32" s="58"/>
      <c r="H32" s="58"/>
      <c r="I32" s="58"/>
      <c r="J32" s="58"/>
      <c r="K32" s="58"/>
      <c r="L32" s="58"/>
      <c r="M32" s="58"/>
      <c r="N32" s="58"/>
    </row>
    <row r="33" spans="1:26" ht="13">
      <c r="C33" s="48" t="s">
        <v>409</v>
      </c>
      <c r="D33" s="48" t="s">
        <v>227</v>
      </c>
      <c r="E33" s="48" t="s">
        <v>227</v>
      </c>
      <c r="F33" s="59" t="s">
        <v>227</v>
      </c>
      <c r="G33" s="48" t="s">
        <v>410</v>
      </c>
      <c r="H33" s="48" t="s">
        <v>227</v>
      </c>
      <c r="I33" s="48" t="s">
        <v>227</v>
      </c>
      <c r="J33" s="59" t="s">
        <v>227</v>
      </c>
      <c r="K33" s="48" t="s">
        <v>411</v>
      </c>
      <c r="L33" s="48"/>
      <c r="M33" s="48"/>
      <c r="N33" s="48"/>
      <c r="O33" s="48" t="s">
        <v>412</v>
      </c>
      <c r="P33" s="48" t="s">
        <v>227</v>
      </c>
      <c r="Q33" s="48" t="s">
        <v>227</v>
      </c>
      <c r="R33" s="59" t="s">
        <v>227</v>
      </c>
      <c r="S33" s="48" t="s">
        <v>413</v>
      </c>
      <c r="T33" s="48" t="s">
        <v>227</v>
      </c>
      <c r="U33" s="48" t="s">
        <v>227</v>
      </c>
      <c r="V33" s="59" t="s">
        <v>227</v>
      </c>
      <c r="W33" s="48" t="s">
        <v>414</v>
      </c>
      <c r="X33" s="48"/>
      <c r="Y33" s="48"/>
      <c r="Z33" s="48"/>
    </row>
    <row r="34" spans="1:26" ht="12">
      <c r="B34" s="15" t="s">
        <v>455</v>
      </c>
      <c r="C34" s="3">
        <v>1</v>
      </c>
      <c r="D34" s="4">
        <v>27</v>
      </c>
      <c r="E34" s="9" t="s">
        <v>139</v>
      </c>
      <c r="F34" s="24" t="s">
        <v>139</v>
      </c>
      <c r="G34" s="3">
        <v>0</v>
      </c>
      <c r="H34" s="4">
        <v>291.39999999999998</v>
      </c>
      <c r="I34" s="9" t="s">
        <v>139</v>
      </c>
      <c r="J34" s="24" t="s">
        <v>139</v>
      </c>
      <c r="K34" s="3">
        <v>0</v>
      </c>
      <c r="L34" s="9" t="s">
        <v>139</v>
      </c>
      <c r="M34" s="9" t="s">
        <v>139</v>
      </c>
      <c r="N34" s="9" t="s">
        <v>139</v>
      </c>
      <c r="O34" s="3">
        <v>1</v>
      </c>
      <c r="P34" s="4">
        <v>136.5</v>
      </c>
      <c r="Q34" s="9" t="s">
        <v>139</v>
      </c>
      <c r="R34" s="24" t="s">
        <v>139</v>
      </c>
      <c r="S34" s="3">
        <v>1</v>
      </c>
      <c r="T34" s="4">
        <v>192.1</v>
      </c>
      <c r="U34" s="9" t="s">
        <v>139</v>
      </c>
      <c r="V34" s="24" t="s">
        <v>139</v>
      </c>
      <c r="W34" s="3">
        <v>1</v>
      </c>
      <c r="X34" s="4">
        <v>39.1</v>
      </c>
      <c r="Y34" s="9" t="s">
        <v>139</v>
      </c>
      <c r="Z34" s="9" t="s">
        <v>139</v>
      </c>
    </row>
    <row r="35" spans="1:26" ht="12">
      <c r="B35" s="15" t="s">
        <v>456</v>
      </c>
      <c r="C35" s="3">
        <v>34</v>
      </c>
      <c r="D35" s="4">
        <v>14.2</v>
      </c>
      <c r="E35" s="9" t="s">
        <v>139</v>
      </c>
      <c r="F35" s="24" t="s">
        <v>139</v>
      </c>
      <c r="G35" s="3">
        <v>8</v>
      </c>
      <c r="H35" s="4">
        <v>42.8</v>
      </c>
      <c r="I35" s="9" t="s">
        <v>139</v>
      </c>
      <c r="J35" s="24" t="s">
        <v>139</v>
      </c>
      <c r="K35" s="3">
        <v>8</v>
      </c>
      <c r="L35" s="4">
        <v>67.099999999999994</v>
      </c>
      <c r="M35" s="9" t="s">
        <v>139</v>
      </c>
      <c r="N35" s="9" t="s">
        <v>139</v>
      </c>
      <c r="O35" s="3">
        <v>34</v>
      </c>
      <c r="P35" s="4">
        <v>26.2</v>
      </c>
      <c r="Q35" s="9" t="s">
        <v>139</v>
      </c>
      <c r="R35" s="24" t="s">
        <v>139</v>
      </c>
      <c r="S35" s="3">
        <v>12</v>
      </c>
      <c r="T35" s="4">
        <v>133.9</v>
      </c>
      <c r="U35" s="9" t="s">
        <v>139</v>
      </c>
      <c r="V35" s="24" t="s">
        <v>139</v>
      </c>
      <c r="W35" s="3">
        <v>26</v>
      </c>
      <c r="X35" s="4">
        <v>17.8</v>
      </c>
      <c r="Y35" s="9" t="s">
        <v>139</v>
      </c>
      <c r="Z35" s="9" t="s">
        <v>139</v>
      </c>
    </row>
    <row r="36" spans="1:26" ht="12">
      <c r="B36" s="15" t="s">
        <v>457</v>
      </c>
      <c r="C36" s="3">
        <v>124</v>
      </c>
      <c r="D36" s="4">
        <v>14.1</v>
      </c>
      <c r="E36" s="9" t="s">
        <v>139</v>
      </c>
      <c r="F36" s="24" t="s">
        <v>139</v>
      </c>
      <c r="G36" s="3">
        <v>34</v>
      </c>
      <c r="H36" s="4">
        <v>48.3</v>
      </c>
      <c r="I36" s="9" t="s">
        <v>139</v>
      </c>
      <c r="J36" s="24" t="s">
        <v>139</v>
      </c>
      <c r="K36" s="3">
        <v>21</v>
      </c>
      <c r="L36" s="4">
        <v>33.6</v>
      </c>
      <c r="M36" s="9" t="s">
        <v>139</v>
      </c>
      <c r="N36" s="9" t="s">
        <v>139</v>
      </c>
      <c r="O36" s="3">
        <v>66</v>
      </c>
      <c r="P36" s="4">
        <v>39.6</v>
      </c>
      <c r="Q36" s="9" t="s">
        <v>139</v>
      </c>
      <c r="R36" s="24" t="s">
        <v>139</v>
      </c>
      <c r="S36" s="3">
        <v>49</v>
      </c>
      <c r="T36" s="4">
        <v>118.4</v>
      </c>
      <c r="U36" s="9" t="s">
        <v>139</v>
      </c>
      <c r="V36" s="24" t="s">
        <v>139</v>
      </c>
      <c r="W36" s="3">
        <v>94</v>
      </c>
      <c r="X36" s="4">
        <v>12</v>
      </c>
      <c r="Y36" s="9" t="s">
        <v>139</v>
      </c>
      <c r="Z36" s="9" t="s">
        <v>139</v>
      </c>
    </row>
    <row r="37" spans="1:26" ht="12">
      <c r="B37" s="15" t="s">
        <v>458</v>
      </c>
      <c r="C37" s="3">
        <v>226</v>
      </c>
      <c r="D37" s="4">
        <v>9.6</v>
      </c>
      <c r="E37" s="9" t="s">
        <v>139</v>
      </c>
      <c r="F37" s="24" t="s">
        <v>139</v>
      </c>
      <c r="G37" s="3">
        <v>61</v>
      </c>
      <c r="H37" s="4">
        <v>40.200000000000003</v>
      </c>
      <c r="I37" s="9" t="s">
        <v>139</v>
      </c>
      <c r="J37" s="24" t="s">
        <v>139</v>
      </c>
      <c r="K37" s="3">
        <v>38</v>
      </c>
      <c r="L37" s="4">
        <v>78</v>
      </c>
      <c r="M37" s="9" t="s">
        <v>139</v>
      </c>
      <c r="N37" s="9" t="s">
        <v>139</v>
      </c>
      <c r="O37" s="3">
        <v>90</v>
      </c>
      <c r="P37" s="4">
        <v>46.2</v>
      </c>
      <c r="Q37" s="9" t="s">
        <v>139</v>
      </c>
      <c r="R37" s="24" t="s">
        <v>139</v>
      </c>
      <c r="S37" s="3">
        <v>237</v>
      </c>
      <c r="T37" s="4">
        <v>37.700000000000003</v>
      </c>
      <c r="U37" s="9" t="s">
        <v>139</v>
      </c>
      <c r="V37" s="24" t="s">
        <v>139</v>
      </c>
      <c r="W37" s="3">
        <v>178</v>
      </c>
      <c r="X37" s="4">
        <v>10.9</v>
      </c>
      <c r="Y37" s="9" t="s">
        <v>139</v>
      </c>
      <c r="Z37" s="9" t="s">
        <v>139</v>
      </c>
    </row>
    <row r="38" spans="1:26" ht="12">
      <c r="B38" s="15" t="s">
        <v>459</v>
      </c>
      <c r="C38" s="3">
        <v>316</v>
      </c>
      <c r="D38" s="4">
        <v>10.1</v>
      </c>
      <c r="E38" s="9" t="s">
        <v>139</v>
      </c>
      <c r="F38" s="24" t="s">
        <v>139</v>
      </c>
      <c r="G38" s="3">
        <v>49</v>
      </c>
      <c r="H38" s="4">
        <v>68.7</v>
      </c>
      <c r="I38" s="9" t="s">
        <v>139</v>
      </c>
      <c r="J38" s="24" t="s">
        <v>139</v>
      </c>
      <c r="K38" s="3">
        <v>29</v>
      </c>
      <c r="L38" s="4">
        <v>212.3</v>
      </c>
      <c r="M38" s="9" t="s">
        <v>139</v>
      </c>
      <c r="N38" s="9" t="s">
        <v>139</v>
      </c>
      <c r="O38" s="3">
        <v>195</v>
      </c>
      <c r="P38" s="4">
        <v>60.1</v>
      </c>
      <c r="Q38" s="9" t="s">
        <v>139</v>
      </c>
      <c r="R38" s="24" t="s">
        <v>139</v>
      </c>
      <c r="S38" s="3">
        <v>335</v>
      </c>
      <c r="T38" s="4">
        <v>44.8</v>
      </c>
      <c r="U38" s="9" t="s">
        <v>139</v>
      </c>
      <c r="V38" s="24" t="s">
        <v>139</v>
      </c>
      <c r="W38" s="3">
        <v>274</v>
      </c>
      <c r="X38" s="4">
        <v>9.6999999999999993</v>
      </c>
      <c r="Y38" s="9" t="s">
        <v>139</v>
      </c>
      <c r="Z38" s="9" t="s">
        <v>139</v>
      </c>
    </row>
    <row r="39" spans="1:26" ht="12">
      <c r="B39" s="15" t="s">
        <v>460</v>
      </c>
      <c r="C39" s="3">
        <v>316</v>
      </c>
      <c r="D39" s="4">
        <v>7.3</v>
      </c>
      <c r="E39" s="9" t="s">
        <v>139</v>
      </c>
      <c r="F39" s="24" t="s">
        <v>139</v>
      </c>
      <c r="G39" s="3">
        <v>112</v>
      </c>
      <c r="H39" s="4">
        <v>38.5</v>
      </c>
      <c r="I39" s="9" t="s">
        <v>139</v>
      </c>
      <c r="J39" s="24" t="s">
        <v>139</v>
      </c>
      <c r="K39" s="3">
        <v>44</v>
      </c>
      <c r="L39" s="4">
        <v>200.8</v>
      </c>
      <c r="M39" s="9" t="s">
        <v>139</v>
      </c>
      <c r="N39" s="9" t="s">
        <v>139</v>
      </c>
      <c r="O39" s="22">
        <v>12</v>
      </c>
      <c r="P39" s="21">
        <v>580.70000000000005</v>
      </c>
      <c r="Q39" s="12" t="s">
        <v>139</v>
      </c>
      <c r="R39" s="30" t="s">
        <v>139</v>
      </c>
      <c r="S39" s="22">
        <v>330</v>
      </c>
      <c r="T39" s="21">
        <v>26</v>
      </c>
      <c r="U39" s="12" t="s">
        <v>139</v>
      </c>
      <c r="V39" s="30" t="s">
        <v>139</v>
      </c>
      <c r="W39" s="22">
        <v>286</v>
      </c>
      <c r="X39" s="21">
        <v>8</v>
      </c>
      <c r="Y39" s="12" t="s">
        <v>139</v>
      </c>
      <c r="Z39" s="12" t="s">
        <v>139</v>
      </c>
    </row>
    <row r="40" spans="1:26" ht="12.75" customHeight="1">
      <c r="A40" s="53" t="s">
        <v>418</v>
      </c>
      <c r="B40" s="43"/>
      <c r="C40" s="43"/>
      <c r="D40" s="43"/>
      <c r="E40" s="43"/>
      <c r="F40" s="43"/>
      <c r="G40" s="43"/>
      <c r="H40" s="43"/>
      <c r="I40" s="43"/>
      <c r="J40" s="43"/>
      <c r="K40" s="43"/>
      <c r="L40" s="43"/>
      <c r="M40" s="43"/>
      <c r="N40" s="43"/>
    </row>
    <row r="41" spans="1:26" ht="12.75" customHeight="1">
      <c r="A41" s="53" t="s">
        <v>145</v>
      </c>
      <c r="B41" s="43"/>
      <c r="C41" s="43"/>
      <c r="D41" s="43"/>
      <c r="E41" s="43"/>
      <c r="F41" s="43"/>
      <c r="G41" s="43"/>
      <c r="H41" s="43"/>
      <c r="I41" s="43"/>
      <c r="J41" s="43"/>
      <c r="K41" s="43"/>
      <c r="L41" s="43"/>
      <c r="M41" s="43"/>
      <c r="N41" s="43"/>
    </row>
    <row r="42" spans="1:26" ht="12.75" customHeight="1">
      <c r="A42" s="53" t="s">
        <v>146</v>
      </c>
      <c r="B42" s="43"/>
      <c r="C42" s="43"/>
      <c r="D42" s="43"/>
      <c r="E42" s="43"/>
      <c r="F42" s="43"/>
      <c r="G42" s="43"/>
      <c r="H42" s="43"/>
      <c r="I42" s="43"/>
      <c r="J42" s="43"/>
      <c r="K42" s="43"/>
      <c r="L42" s="43"/>
      <c r="M42" s="43"/>
      <c r="N42" s="43"/>
    </row>
    <row r="43" spans="1:26" ht="12.75" customHeight="1">
      <c r="A43" s="53" t="s">
        <v>421</v>
      </c>
      <c r="B43" s="43"/>
      <c r="C43" s="43"/>
      <c r="D43" s="43"/>
      <c r="E43" s="43"/>
      <c r="F43" s="43"/>
      <c r="G43" s="43"/>
      <c r="H43" s="43"/>
      <c r="I43" s="43"/>
      <c r="J43" s="43"/>
      <c r="K43" s="43"/>
      <c r="L43" s="43"/>
      <c r="M43" s="43"/>
      <c r="N43" s="43"/>
    </row>
    <row r="44" spans="1:26" ht="12.75" customHeight="1">
      <c r="A44" s="53" t="s">
        <v>422</v>
      </c>
      <c r="B44" s="43"/>
      <c r="C44" s="43"/>
      <c r="D44" s="43"/>
      <c r="E44" s="43"/>
      <c r="F44" s="43"/>
      <c r="G44" s="43"/>
      <c r="H44" s="43"/>
      <c r="I44" s="43"/>
      <c r="J44" s="43"/>
      <c r="K44" s="43"/>
      <c r="L44" s="43"/>
      <c r="M44" s="43"/>
      <c r="N44" s="43"/>
    </row>
    <row r="45" spans="1:26" ht="12.75" customHeight="1">
      <c r="A45" s="49" t="s">
        <v>152</v>
      </c>
      <c r="B45" s="43"/>
      <c r="C45" s="43"/>
      <c r="D45" s="43"/>
      <c r="E45" s="43"/>
      <c r="F45" s="43"/>
      <c r="G45" s="43"/>
      <c r="H45" s="43"/>
      <c r="I45" s="43"/>
      <c r="J45" s="43"/>
      <c r="K45" s="43"/>
      <c r="L45" s="43"/>
      <c r="M45" s="43"/>
      <c r="N45" s="43"/>
    </row>
    <row r="46" spans="1:26" ht="12.75" customHeight="1">
      <c r="A46" s="53" t="s">
        <v>153</v>
      </c>
      <c r="B46" s="43"/>
      <c r="C46" s="43"/>
      <c r="D46" s="43"/>
      <c r="E46" s="43"/>
      <c r="F46" s="43"/>
      <c r="G46" s="43"/>
      <c r="H46" s="43"/>
      <c r="I46" s="43"/>
      <c r="J46" s="43"/>
      <c r="K46" s="43"/>
      <c r="L46" s="43"/>
      <c r="M46" s="43"/>
      <c r="N46" s="43"/>
    </row>
    <row r="47" spans="1:26" ht="12.75" customHeight="1">
      <c r="A47" s="53" t="s">
        <v>154</v>
      </c>
      <c r="B47" s="43"/>
      <c r="C47" s="43"/>
      <c r="D47" s="43"/>
      <c r="E47" s="43"/>
      <c r="F47" s="43"/>
      <c r="G47" s="43"/>
      <c r="H47" s="43"/>
      <c r="I47" s="43"/>
      <c r="J47" s="43"/>
      <c r="K47" s="43"/>
      <c r="L47" s="43"/>
      <c r="M47" s="43"/>
      <c r="N47" s="43"/>
    </row>
    <row r="48" spans="1:26" ht="12.75" customHeight="1">
      <c r="A48" s="49" t="s">
        <v>156</v>
      </c>
      <c r="B48" s="43"/>
      <c r="C48" s="43"/>
      <c r="D48" s="43"/>
      <c r="E48" s="43"/>
      <c r="F48" s="43"/>
      <c r="G48" s="43"/>
      <c r="H48" s="43"/>
      <c r="I48" s="43"/>
      <c r="J48" s="43"/>
      <c r="K48" s="43"/>
      <c r="L48" s="43"/>
      <c r="M48" s="43"/>
      <c r="N48" s="43"/>
    </row>
  </sheetData>
  <mergeCells count="44">
    <mergeCell ref="A47:N47"/>
    <mergeCell ref="A48:N48"/>
    <mergeCell ref="A42:N42"/>
    <mergeCell ref="A43:N43"/>
    <mergeCell ref="A44:N44"/>
    <mergeCell ref="A45:N45"/>
    <mergeCell ref="A46:N46"/>
    <mergeCell ref="O33:R33"/>
    <mergeCell ref="S33:V33"/>
    <mergeCell ref="W33:Z33"/>
    <mergeCell ref="A40:N40"/>
    <mergeCell ref="A41:N41"/>
    <mergeCell ref="O25:R25"/>
    <mergeCell ref="S25:V25"/>
    <mergeCell ref="W25:Z25"/>
    <mergeCell ref="A32:N32"/>
    <mergeCell ref="C33:F33"/>
    <mergeCell ref="G33:J33"/>
    <mergeCell ref="K33:N33"/>
    <mergeCell ref="O17:R17"/>
    <mergeCell ref="S17:V17"/>
    <mergeCell ref="W17:Z17"/>
    <mergeCell ref="A24:N24"/>
    <mergeCell ref="C25:F25"/>
    <mergeCell ref="G25:J25"/>
    <mergeCell ref="K25:N25"/>
    <mergeCell ref="O9:R9"/>
    <mergeCell ref="S9:V9"/>
    <mergeCell ref="W9:Z9"/>
    <mergeCell ref="B16:O16"/>
    <mergeCell ref="C17:F17"/>
    <mergeCell ref="G17:J17"/>
    <mergeCell ref="K17:N17"/>
    <mergeCell ref="A6:B7"/>
    <mergeCell ref="C6:N6"/>
    <mergeCell ref="A8:N8"/>
    <mergeCell ref="C9:F9"/>
    <mergeCell ref="G9:J9"/>
    <mergeCell ref="K9:N9"/>
    <mergeCell ref="A1:N1"/>
    <mergeCell ref="A2:N2"/>
    <mergeCell ref="A3:N3"/>
    <mergeCell ref="A4:N4"/>
    <mergeCell ref="A5:N5"/>
  </mergeCells>
  <pageMargins left="0.7" right="0.7" top="0.75" bottom="0.75" header="0.3" footer="0.3"/>
  <pageSetup paperSize="9" orientation="portrait" horizontalDpi="300" verticalDpi="30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Z48"/>
  <sheetViews>
    <sheetView workbookViewId="0">
      <pane ySplit="7" topLeftCell="A14" activePane="bottomLeft" state="frozen"/>
      <selection pane="bottomLeft" activeCell="G49" sqref="G49"/>
    </sheetView>
  </sheetViews>
  <sheetFormatPr baseColWidth="10" defaultColWidth="12" defaultRowHeight="11"/>
  <cols>
    <col min="1" max="1" width="0.75" customWidth="1"/>
    <col min="2" max="2" width="10.75" customWidth="1"/>
    <col min="3" max="15" width="12.75" customWidth="1"/>
  </cols>
  <sheetData>
    <row r="1" spans="1:26" ht="12.75" customHeight="1">
      <c r="A1" s="42" t="s">
        <v>68</v>
      </c>
      <c r="B1" s="43"/>
      <c r="C1" s="43"/>
      <c r="D1" s="43"/>
      <c r="E1" s="43"/>
      <c r="F1" s="43"/>
      <c r="G1" s="43"/>
      <c r="H1" s="43"/>
      <c r="I1" s="43"/>
      <c r="J1" s="43"/>
      <c r="K1" s="43"/>
      <c r="L1" s="43"/>
      <c r="M1" s="43"/>
      <c r="N1" s="43"/>
    </row>
    <row r="2" spans="1:26" ht="12.75" customHeight="1">
      <c r="A2" s="44" t="s">
        <v>461</v>
      </c>
      <c r="B2" s="43"/>
      <c r="C2" s="43"/>
      <c r="D2" s="43"/>
      <c r="E2" s="43"/>
      <c r="F2" s="43"/>
      <c r="G2" s="43"/>
      <c r="H2" s="43"/>
      <c r="I2" s="43"/>
      <c r="J2" s="43"/>
      <c r="K2" s="43"/>
      <c r="L2" s="43"/>
      <c r="M2" s="43"/>
      <c r="N2" s="43"/>
    </row>
    <row r="3" spans="1:26" ht="12.75" customHeight="1">
      <c r="A3" s="42" t="s">
        <v>453</v>
      </c>
      <c r="B3" s="43"/>
      <c r="C3" s="43"/>
      <c r="D3" s="43"/>
      <c r="E3" s="43"/>
      <c r="F3" s="43"/>
      <c r="G3" s="43"/>
      <c r="H3" s="43"/>
      <c r="I3" s="43"/>
      <c r="J3" s="43"/>
      <c r="K3" s="43"/>
      <c r="L3" s="43"/>
      <c r="M3" s="43"/>
      <c r="N3" s="43"/>
    </row>
    <row r="4" spans="1:26" ht="12.75" customHeight="1">
      <c r="A4" s="42" t="s">
        <v>89</v>
      </c>
      <c r="B4" s="43"/>
      <c r="C4" s="43"/>
      <c r="D4" s="43"/>
      <c r="E4" s="43"/>
      <c r="F4" s="43"/>
      <c r="G4" s="43"/>
      <c r="H4" s="43"/>
      <c r="I4" s="43"/>
      <c r="J4" s="43"/>
      <c r="K4" s="43"/>
      <c r="L4" s="43"/>
      <c r="M4" s="43"/>
      <c r="N4" s="43"/>
    </row>
    <row r="5" spans="1:26" ht="12.75" customHeight="1">
      <c r="A5" s="45" t="s">
        <v>385</v>
      </c>
      <c r="B5" s="43"/>
      <c r="C5" s="43"/>
      <c r="D5" s="43"/>
      <c r="E5" s="43"/>
      <c r="F5" s="43"/>
      <c r="G5" s="43"/>
      <c r="H5" s="43"/>
      <c r="I5" s="43"/>
      <c r="J5" s="43"/>
      <c r="K5" s="43"/>
      <c r="L5" s="43"/>
      <c r="M5" s="43"/>
      <c r="N5" s="43"/>
    </row>
    <row r="6" spans="1:26">
      <c r="A6" s="46" t="s">
        <v>454</v>
      </c>
      <c r="B6" s="46" t="s">
        <v>92</v>
      </c>
      <c r="C6" s="47" t="s">
        <v>430</v>
      </c>
      <c r="D6" s="47"/>
      <c r="E6" s="47"/>
      <c r="F6" s="47"/>
      <c r="G6" s="47"/>
      <c r="H6" s="47"/>
      <c r="I6" s="47"/>
      <c r="J6" s="47"/>
      <c r="K6" s="47"/>
      <c r="L6" s="47"/>
      <c r="M6" s="47"/>
      <c r="N6" s="47"/>
    </row>
    <row r="7" spans="1:26" ht="48">
      <c r="A7" s="46" t="s">
        <v>92</v>
      </c>
      <c r="B7" s="46" t="s">
        <v>92</v>
      </c>
      <c r="C7" s="1" t="s">
        <v>97</v>
      </c>
      <c r="D7" s="1" t="s">
        <v>98</v>
      </c>
      <c r="E7" s="1" t="s">
        <v>99</v>
      </c>
      <c r="F7" s="1" t="s">
        <v>100</v>
      </c>
      <c r="G7" s="1" t="s">
        <v>97</v>
      </c>
      <c r="H7" s="1" t="s">
        <v>98</v>
      </c>
      <c r="I7" s="1" t="s">
        <v>99</v>
      </c>
      <c r="J7" s="1" t="s">
        <v>100</v>
      </c>
      <c r="K7" s="1" t="s">
        <v>97</v>
      </c>
      <c r="L7" s="1" t="s">
        <v>98</v>
      </c>
      <c r="M7" s="1" t="s">
        <v>99</v>
      </c>
      <c r="N7" s="1" t="s">
        <v>100</v>
      </c>
      <c r="O7" s="1" t="s">
        <v>97</v>
      </c>
      <c r="P7" s="1" t="s">
        <v>98</v>
      </c>
      <c r="Q7" s="1" t="s">
        <v>99</v>
      </c>
      <c r="R7" s="1" t="s">
        <v>100</v>
      </c>
      <c r="S7" s="1" t="s">
        <v>97</v>
      </c>
      <c r="T7" s="1" t="s">
        <v>98</v>
      </c>
      <c r="U7" s="1" t="s">
        <v>99</v>
      </c>
      <c r="V7" s="1" t="s">
        <v>100</v>
      </c>
      <c r="W7" s="1" t="s">
        <v>97</v>
      </c>
      <c r="X7" s="1" t="s">
        <v>98</v>
      </c>
      <c r="Y7" s="1" t="s">
        <v>99</v>
      </c>
      <c r="Z7" s="1" t="s">
        <v>100</v>
      </c>
    </row>
    <row r="8" spans="1:26">
      <c r="A8" s="58" t="s">
        <v>103</v>
      </c>
      <c r="B8" s="58"/>
      <c r="C8" s="58"/>
      <c r="D8" s="58"/>
      <c r="E8" s="58"/>
      <c r="F8" s="58"/>
      <c r="G8" s="58"/>
      <c r="H8" s="58"/>
      <c r="I8" s="58"/>
      <c r="J8" s="58"/>
      <c r="K8" s="58"/>
      <c r="L8" s="58"/>
      <c r="M8" s="58"/>
      <c r="N8" s="58"/>
    </row>
    <row r="9" spans="1:26" ht="13">
      <c r="C9" s="48" t="s">
        <v>409</v>
      </c>
      <c r="D9" s="48" t="s">
        <v>227</v>
      </c>
      <c r="E9" s="48" t="s">
        <v>227</v>
      </c>
      <c r="F9" s="59" t="s">
        <v>227</v>
      </c>
      <c r="G9" s="48" t="s">
        <v>410</v>
      </c>
      <c r="H9" s="48" t="s">
        <v>227</v>
      </c>
      <c r="I9" s="48" t="s">
        <v>227</v>
      </c>
      <c r="J9" s="59" t="s">
        <v>227</v>
      </c>
      <c r="K9" s="48" t="s">
        <v>411</v>
      </c>
      <c r="L9" s="48"/>
      <c r="M9" s="48"/>
      <c r="N9" s="48"/>
      <c r="O9" s="48" t="s">
        <v>412</v>
      </c>
      <c r="P9" s="48" t="s">
        <v>227</v>
      </c>
      <c r="Q9" s="48" t="s">
        <v>227</v>
      </c>
      <c r="R9" s="59" t="s">
        <v>227</v>
      </c>
      <c r="S9" s="48" t="s">
        <v>413</v>
      </c>
      <c r="T9" s="48" t="s">
        <v>227</v>
      </c>
      <c r="U9" s="48" t="s">
        <v>227</v>
      </c>
      <c r="V9" s="59" t="s">
        <v>227</v>
      </c>
      <c r="W9" s="48" t="s">
        <v>414</v>
      </c>
      <c r="X9" s="48"/>
      <c r="Y9" s="48"/>
      <c r="Z9" s="48"/>
    </row>
    <row r="10" spans="1:26" ht="12">
      <c r="B10" s="15" t="s">
        <v>455</v>
      </c>
      <c r="C10" s="3">
        <v>18</v>
      </c>
      <c r="D10" s="4">
        <v>27.3</v>
      </c>
      <c r="E10" s="4">
        <v>14.3</v>
      </c>
      <c r="F10" s="25">
        <v>46.9</v>
      </c>
      <c r="G10" s="3">
        <v>17</v>
      </c>
      <c r="H10" s="4">
        <v>45.4</v>
      </c>
      <c r="I10" s="4">
        <v>26.8</v>
      </c>
      <c r="J10" s="25">
        <v>164.6</v>
      </c>
      <c r="K10" s="3">
        <v>17</v>
      </c>
      <c r="L10" s="4">
        <v>54.4</v>
      </c>
      <c r="M10" s="4">
        <v>102.5</v>
      </c>
      <c r="N10" s="4">
        <v>167.8</v>
      </c>
      <c r="O10" s="3">
        <v>17</v>
      </c>
      <c r="P10" s="4">
        <v>62.3</v>
      </c>
      <c r="Q10" s="4">
        <v>77.7</v>
      </c>
      <c r="R10" s="25">
        <v>530.5</v>
      </c>
      <c r="S10" s="3">
        <v>36</v>
      </c>
      <c r="T10" s="4">
        <v>181.3</v>
      </c>
      <c r="U10" s="4">
        <v>-2203.4</v>
      </c>
      <c r="V10" s="25">
        <v>18446.5</v>
      </c>
      <c r="W10" s="3">
        <v>18</v>
      </c>
      <c r="X10" s="4">
        <v>25.8</v>
      </c>
      <c r="Y10" s="4">
        <v>12.5</v>
      </c>
      <c r="Z10" s="4">
        <v>42.9</v>
      </c>
    </row>
    <row r="11" spans="1:26" ht="12">
      <c r="B11" s="15" t="s">
        <v>456</v>
      </c>
      <c r="C11" s="3">
        <v>165</v>
      </c>
      <c r="D11" s="4">
        <v>15</v>
      </c>
      <c r="E11" s="4">
        <v>27.6</v>
      </c>
      <c r="F11" s="25">
        <v>29.9</v>
      </c>
      <c r="G11" s="3">
        <v>104</v>
      </c>
      <c r="H11" s="4">
        <v>43.5</v>
      </c>
      <c r="I11" s="4">
        <v>108.3</v>
      </c>
      <c r="J11" s="25">
        <v>119.3</v>
      </c>
      <c r="K11" s="3">
        <v>41</v>
      </c>
      <c r="L11" s="4">
        <v>42.7</v>
      </c>
      <c r="M11" s="4">
        <v>-25</v>
      </c>
      <c r="N11" s="4">
        <v>126.8</v>
      </c>
      <c r="O11" s="3">
        <v>125</v>
      </c>
      <c r="P11" s="4">
        <v>25.7</v>
      </c>
      <c r="Q11" s="4">
        <v>1.6</v>
      </c>
      <c r="R11" s="25">
        <v>53.5</v>
      </c>
      <c r="S11" s="3">
        <v>53</v>
      </c>
      <c r="T11" s="4">
        <v>98.5</v>
      </c>
      <c r="U11" s="4">
        <v>-56.7</v>
      </c>
      <c r="V11" s="25">
        <v>81.400000000000006</v>
      </c>
      <c r="W11" s="3">
        <v>136</v>
      </c>
      <c r="X11" s="4">
        <v>13.1</v>
      </c>
      <c r="Y11" s="4">
        <v>22.9</v>
      </c>
      <c r="Z11" s="4">
        <v>25.1</v>
      </c>
    </row>
    <row r="12" spans="1:26" ht="12">
      <c r="B12" s="15" t="s">
        <v>457</v>
      </c>
      <c r="C12" s="3">
        <v>392</v>
      </c>
      <c r="D12" s="4">
        <v>12.2</v>
      </c>
      <c r="E12" s="4">
        <v>11.9</v>
      </c>
      <c r="F12" s="25">
        <v>23.9</v>
      </c>
      <c r="G12" s="3">
        <v>235</v>
      </c>
      <c r="H12" s="4">
        <v>28.4</v>
      </c>
      <c r="I12" s="4">
        <v>23.4</v>
      </c>
      <c r="J12" s="25">
        <v>47.7</v>
      </c>
      <c r="K12" s="3">
        <v>116</v>
      </c>
      <c r="L12" s="4">
        <v>36.6</v>
      </c>
      <c r="M12" s="4">
        <v>24.4</v>
      </c>
      <c r="N12" s="4">
        <v>71.599999999999994</v>
      </c>
      <c r="O12" s="3">
        <v>253</v>
      </c>
      <c r="P12" s="4">
        <v>17.600000000000001</v>
      </c>
      <c r="Q12" s="4">
        <v>4.9000000000000004</v>
      </c>
      <c r="R12" s="25">
        <v>25.2</v>
      </c>
      <c r="S12" s="3">
        <v>159</v>
      </c>
      <c r="T12" s="4">
        <v>57.1</v>
      </c>
      <c r="U12" s="4">
        <v>-38.700000000000003</v>
      </c>
      <c r="V12" s="25">
        <v>108.3</v>
      </c>
      <c r="W12" s="3">
        <v>321</v>
      </c>
      <c r="X12" s="4">
        <v>10</v>
      </c>
      <c r="Y12" s="4">
        <v>7.4</v>
      </c>
      <c r="Z12" s="4">
        <v>17.5</v>
      </c>
    </row>
    <row r="13" spans="1:26" ht="12">
      <c r="B13" s="15" t="s">
        <v>458</v>
      </c>
      <c r="C13" s="3">
        <v>740</v>
      </c>
      <c r="D13" s="4">
        <v>15.5</v>
      </c>
      <c r="E13" s="4">
        <v>13</v>
      </c>
      <c r="F13" s="25">
        <v>23.5</v>
      </c>
      <c r="G13" s="3">
        <v>589</v>
      </c>
      <c r="H13" s="4">
        <v>67.8</v>
      </c>
      <c r="I13" s="4">
        <v>115.2</v>
      </c>
      <c r="J13" s="25">
        <v>161.1</v>
      </c>
      <c r="K13" s="3">
        <v>180</v>
      </c>
      <c r="L13" s="4">
        <v>43.1</v>
      </c>
      <c r="M13" s="4">
        <v>4.0999999999999996</v>
      </c>
      <c r="N13" s="4">
        <v>99.4</v>
      </c>
      <c r="O13" s="3">
        <v>707</v>
      </c>
      <c r="P13" s="4">
        <v>34.9</v>
      </c>
      <c r="Q13" s="4">
        <v>68.599999999999994</v>
      </c>
      <c r="R13" s="25">
        <v>79.099999999999994</v>
      </c>
      <c r="S13" s="3">
        <v>419</v>
      </c>
      <c r="T13" s="4">
        <v>43.3</v>
      </c>
      <c r="U13" s="4">
        <v>7.2</v>
      </c>
      <c r="V13" s="25">
        <v>80.900000000000006</v>
      </c>
      <c r="W13" s="3">
        <v>647</v>
      </c>
      <c r="X13" s="4">
        <v>13.7</v>
      </c>
      <c r="Y13" s="4">
        <v>17.8</v>
      </c>
      <c r="Z13" s="4">
        <v>21.8</v>
      </c>
    </row>
    <row r="14" spans="1:26" ht="12">
      <c r="B14" s="15" t="s">
        <v>459</v>
      </c>
      <c r="C14" s="3">
        <v>974</v>
      </c>
      <c r="D14" s="4">
        <v>10.4</v>
      </c>
      <c r="E14" s="4">
        <v>14.9</v>
      </c>
      <c r="F14" s="25">
        <v>23.7</v>
      </c>
      <c r="G14" s="3">
        <v>442</v>
      </c>
      <c r="H14" s="4">
        <v>25.1</v>
      </c>
      <c r="I14" s="4">
        <v>21.4</v>
      </c>
      <c r="J14" s="25">
        <v>47.4</v>
      </c>
      <c r="K14" s="3">
        <v>341</v>
      </c>
      <c r="L14" s="4">
        <v>32.6</v>
      </c>
      <c r="M14" s="4">
        <v>141.9</v>
      </c>
      <c r="N14" s="4">
        <v>140.6</v>
      </c>
      <c r="O14" s="3">
        <v>691</v>
      </c>
      <c r="P14" s="4">
        <v>25.1</v>
      </c>
      <c r="Q14" s="4">
        <v>41.6</v>
      </c>
      <c r="R14" s="25">
        <v>56.1</v>
      </c>
      <c r="S14" s="3">
        <v>1250</v>
      </c>
      <c r="T14" s="4">
        <v>74.2</v>
      </c>
      <c r="U14" s="4">
        <v>155.80000000000001</v>
      </c>
      <c r="V14" s="25">
        <v>219.3</v>
      </c>
      <c r="W14" s="3">
        <v>866</v>
      </c>
      <c r="X14" s="4">
        <v>9.6</v>
      </c>
      <c r="Y14" s="4">
        <v>23</v>
      </c>
      <c r="Z14" s="4">
        <v>20.9</v>
      </c>
    </row>
    <row r="15" spans="1:26" ht="12">
      <c r="B15" s="15" t="s">
        <v>460</v>
      </c>
      <c r="C15" s="3">
        <v>997</v>
      </c>
      <c r="D15" s="4">
        <v>9.6999999999999993</v>
      </c>
      <c r="E15" s="4">
        <v>31.5</v>
      </c>
      <c r="F15" s="25">
        <v>21.3</v>
      </c>
      <c r="G15" s="3">
        <v>588</v>
      </c>
      <c r="H15" s="4">
        <v>34.799999999999997</v>
      </c>
      <c r="I15" s="4">
        <v>39.299999999999997</v>
      </c>
      <c r="J15" s="25">
        <v>93</v>
      </c>
      <c r="K15" s="3">
        <v>348</v>
      </c>
      <c r="L15" s="4">
        <v>34.6</v>
      </c>
      <c r="M15" s="4">
        <v>-24.2</v>
      </c>
      <c r="N15" s="4">
        <v>49.2</v>
      </c>
      <c r="O15" s="3">
        <v>713</v>
      </c>
      <c r="P15" s="4">
        <v>23.6</v>
      </c>
      <c r="Q15" s="4">
        <v>25.9</v>
      </c>
      <c r="R15" s="25">
        <v>54.8</v>
      </c>
      <c r="S15" s="3">
        <v>789</v>
      </c>
      <c r="T15" s="4">
        <v>36.9</v>
      </c>
      <c r="U15" s="4">
        <v>82.3</v>
      </c>
      <c r="V15" s="25">
        <v>110.7</v>
      </c>
      <c r="W15" s="3">
        <v>916</v>
      </c>
      <c r="X15" s="4">
        <v>9.3000000000000007</v>
      </c>
      <c r="Y15" s="4">
        <v>29.1</v>
      </c>
      <c r="Z15" s="4">
        <v>19.5</v>
      </c>
    </row>
    <row r="16" spans="1:26" ht="13">
      <c r="A16" s="58" t="s">
        <v>167</v>
      </c>
      <c r="B16" s="58"/>
      <c r="C16" s="58"/>
      <c r="D16" s="58"/>
      <c r="E16" s="58"/>
      <c r="F16" s="58"/>
      <c r="G16" s="58"/>
      <c r="H16" s="58"/>
      <c r="I16" s="58"/>
      <c r="J16" s="58"/>
      <c r="K16" s="58"/>
      <c r="L16" s="58"/>
      <c r="M16" s="58"/>
      <c r="N16" s="58"/>
    </row>
    <row r="17" spans="1:26" ht="13">
      <c r="C17" s="48" t="s">
        <v>409</v>
      </c>
      <c r="D17" s="48" t="s">
        <v>227</v>
      </c>
      <c r="E17" s="48" t="s">
        <v>227</v>
      </c>
      <c r="F17" s="59" t="s">
        <v>227</v>
      </c>
      <c r="G17" s="48" t="s">
        <v>410</v>
      </c>
      <c r="H17" s="48" t="s">
        <v>227</v>
      </c>
      <c r="I17" s="48" t="s">
        <v>227</v>
      </c>
      <c r="J17" s="59" t="s">
        <v>227</v>
      </c>
      <c r="K17" s="48" t="s">
        <v>411</v>
      </c>
      <c r="L17" s="48"/>
      <c r="M17" s="48"/>
      <c r="N17" s="48"/>
      <c r="O17" s="48" t="s">
        <v>412</v>
      </c>
      <c r="P17" s="48" t="s">
        <v>227</v>
      </c>
      <c r="Q17" s="48" t="s">
        <v>227</v>
      </c>
      <c r="R17" s="59" t="s">
        <v>227</v>
      </c>
      <c r="S17" s="48" t="s">
        <v>413</v>
      </c>
      <c r="T17" s="48" t="s">
        <v>227</v>
      </c>
      <c r="U17" s="48" t="s">
        <v>227</v>
      </c>
      <c r="V17" s="59" t="s">
        <v>227</v>
      </c>
      <c r="W17" s="48" t="s">
        <v>414</v>
      </c>
      <c r="X17" s="48"/>
      <c r="Y17" s="48"/>
      <c r="Z17" s="48"/>
    </row>
    <row r="18" spans="1:26" ht="12">
      <c r="B18" s="15" t="s">
        <v>455</v>
      </c>
      <c r="C18" s="3">
        <v>16</v>
      </c>
      <c r="D18" s="4">
        <v>31.6</v>
      </c>
      <c r="E18" s="4">
        <v>146.5</v>
      </c>
      <c r="F18" s="25">
        <v>177.8</v>
      </c>
      <c r="G18" s="3">
        <v>14</v>
      </c>
      <c r="H18" s="4">
        <v>99.6</v>
      </c>
      <c r="I18" s="4">
        <v>355.8</v>
      </c>
      <c r="J18" s="25">
        <v>646.79999999999995</v>
      </c>
      <c r="K18" s="3">
        <v>8</v>
      </c>
      <c r="L18" s="4">
        <v>56.8</v>
      </c>
      <c r="M18" s="4">
        <v>447.6</v>
      </c>
      <c r="N18" s="4">
        <v>1377.9</v>
      </c>
      <c r="O18" s="3">
        <v>9</v>
      </c>
      <c r="P18" s="4">
        <v>176</v>
      </c>
      <c r="Q18" s="4">
        <v>-7.5</v>
      </c>
      <c r="R18" s="25">
        <v>179.2</v>
      </c>
      <c r="S18" s="3">
        <v>-2</v>
      </c>
      <c r="T18" s="4">
        <v>341.2</v>
      </c>
      <c r="U18" s="4">
        <v>-146.4</v>
      </c>
      <c r="V18" s="25">
        <v>200.4</v>
      </c>
      <c r="W18" s="3">
        <v>16</v>
      </c>
      <c r="X18" s="4">
        <v>28.3</v>
      </c>
      <c r="Y18" s="4">
        <v>130.69999999999999</v>
      </c>
      <c r="Z18" s="4">
        <v>142.69999999999999</v>
      </c>
    </row>
    <row r="19" spans="1:26" ht="12">
      <c r="B19" s="15" t="s">
        <v>456</v>
      </c>
      <c r="C19" s="3">
        <v>129</v>
      </c>
      <c r="D19" s="4">
        <v>16.100000000000001</v>
      </c>
      <c r="E19" s="4">
        <v>47.9</v>
      </c>
      <c r="F19" s="25">
        <v>43</v>
      </c>
      <c r="G19" s="3">
        <v>50</v>
      </c>
      <c r="H19" s="4">
        <v>31.4</v>
      </c>
      <c r="I19" s="4">
        <v>19.7</v>
      </c>
      <c r="J19" s="25">
        <v>57.2</v>
      </c>
      <c r="K19" s="3">
        <v>54</v>
      </c>
      <c r="L19" s="4">
        <v>92.9</v>
      </c>
      <c r="M19" s="4">
        <v>30.6</v>
      </c>
      <c r="N19" s="4">
        <v>161.9</v>
      </c>
      <c r="O19" s="3">
        <v>123</v>
      </c>
      <c r="P19" s="4">
        <v>41.6</v>
      </c>
      <c r="Q19" s="4">
        <v>14.1</v>
      </c>
      <c r="R19" s="25">
        <v>70.8</v>
      </c>
      <c r="S19" s="3">
        <v>123</v>
      </c>
      <c r="T19" s="4">
        <v>93.6</v>
      </c>
      <c r="U19" s="4">
        <v>121.4</v>
      </c>
      <c r="V19" s="25">
        <v>450.6</v>
      </c>
      <c r="W19" s="3">
        <v>111</v>
      </c>
      <c r="X19" s="4">
        <v>14.6</v>
      </c>
      <c r="Y19" s="4">
        <v>39.299999999999997</v>
      </c>
      <c r="Z19" s="4">
        <v>33.9</v>
      </c>
    </row>
    <row r="20" spans="1:26" ht="12">
      <c r="B20" s="15" t="s">
        <v>457</v>
      </c>
      <c r="C20" s="3">
        <v>350</v>
      </c>
      <c r="D20" s="4">
        <v>18.100000000000001</v>
      </c>
      <c r="E20" s="4">
        <v>13.6</v>
      </c>
      <c r="F20" s="25">
        <v>28.4</v>
      </c>
      <c r="G20" s="3">
        <v>190</v>
      </c>
      <c r="H20" s="4">
        <v>23.3</v>
      </c>
      <c r="I20" s="4">
        <v>17.600000000000001</v>
      </c>
      <c r="J20" s="25">
        <v>60.6</v>
      </c>
      <c r="K20" s="3">
        <v>93</v>
      </c>
      <c r="L20" s="4">
        <v>44.1</v>
      </c>
      <c r="M20" s="4">
        <v>40.700000000000003</v>
      </c>
      <c r="N20" s="4">
        <v>83.9</v>
      </c>
      <c r="O20" s="3">
        <v>241</v>
      </c>
      <c r="P20" s="4">
        <v>18.899999999999999</v>
      </c>
      <c r="Q20" s="4">
        <v>33.799999999999997</v>
      </c>
      <c r="R20" s="25">
        <v>38.9</v>
      </c>
      <c r="S20" s="3">
        <v>259</v>
      </c>
      <c r="T20" s="4">
        <v>94.3</v>
      </c>
      <c r="U20" s="4">
        <v>263.3</v>
      </c>
      <c r="V20" s="25">
        <v>406.8</v>
      </c>
      <c r="W20" s="3">
        <v>299</v>
      </c>
      <c r="X20" s="4">
        <v>13.5</v>
      </c>
      <c r="Y20" s="4">
        <v>23</v>
      </c>
      <c r="Z20" s="4">
        <v>25.4</v>
      </c>
    </row>
    <row r="21" spans="1:26" ht="12">
      <c r="B21" s="15" t="s">
        <v>458</v>
      </c>
      <c r="C21" s="3">
        <v>655</v>
      </c>
      <c r="D21" s="4">
        <v>14.4</v>
      </c>
      <c r="E21" s="4">
        <v>21.9</v>
      </c>
      <c r="F21" s="25">
        <v>27.8</v>
      </c>
      <c r="G21" s="3">
        <v>274</v>
      </c>
      <c r="H21" s="4">
        <v>27.5</v>
      </c>
      <c r="I21" s="4">
        <v>-29.8</v>
      </c>
      <c r="J21" s="25">
        <v>32.4</v>
      </c>
      <c r="K21" s="3">
        <v>173</v>
      </c>
      <c r="L21" s="4">
        <v>62.5</v>
      </c>
      <c r="M21" s="4">
        <v>71.8</v>
      </c>
      <c r="N21" s="4">
        <v>123.6</v>
      </c>
      <c r="O21" s="3">
        <v>419</v>
      </c>
      <c r="P21" s="4">
        <v>24.5</v>
      </c>
      <c r="Q21" s="4">
        <v>14.8</v>
      </c>
      <c r="R21" s="25">
        <v>40.200000000000003</v>
      </c>
      <c r="S21" s="3">
        <v>391</v>
      </c>
      <c r="T21" s="4">
        <v>53.6</v>
      </c>
      <c r="U21" s="4">
        <v>-15.4</v>
      </c>
      <c r="V21" s="25">
        <v>152.4</v>
      </c>
      <c r="W21" s="3">
        <v>549</v>
      </c>
      <c r="X21" s="4">
        <v>13.1</v>
      </c>
      <c r="Y21" s="4">
        <v>17</v>
      </c>
      <c r="Z21" s="4">
        <v>26.7</v>
      </c>
    </row>
    <row r="22" spans="1:26" ht="12">
      <c r="B22" s="15" t="s">
        <v>459</v>
      </c>
      <c r="C22" s="3">
        <v>848</v>
      </c>
      <c r="D22" s="4">
        <v>16.399999999999999</v>
      </c>
      <c r="E22" s="4">
        <v>9.1</v>
      </c>
      <c r="F22" s="25">
        <v>29.1</v>
      </c>
      <c r="G22" s="3">
        <v>364</v>
      </c>
      <c r="H22" s="4">
        <v>26.8</v>
      </c>
      <c r="I22" s="4">
        <v>9.1</v>
      </c>
      <c r="J22" s="25">
        <v>72.5</v>
      </c>
      <c r="K22" s="3">
        <v>141</v>
      </c>
      <c r="L22" s="4">
        <v>45.5</v>
      </c>
      <c r="M22" s="4">
        <v>-5.9</v>
      </c>
      <c r="N22" s="4">
        <v>99.6</v>
      </c>
      <c r="O22" s="3">
        <v>488</v>
      </c>
      <c r="P22" s="4">
        <v>27.9</v>
      </c>
      <c r="Q22" s="4">
        <v>8.1</v>
      </c>
      <c r="R22" s="25">
        <v>54.5</v>
      </c>
      <c r="S22" s="3">
        <v>489</v>
      </c>
      <c r="T22" s="4">
        <v>39.700000000000003</v>
      </c>
      <c r="U22" s="4">
        <v>-14.7</v>
      </c>
      <c r="V22" s="25">
        <v>68.5</v>
      </c>
      <c r="W22" s="3">
        <v>704</v>
      </c>
      <c r="X22" s="4">
        <v>13.5</v>
      </c>
      <c r="Y22" s="4">
        <v>6</v>
      </c>
      <c r="Z22" s="4">
        <v>24.5</v>
      </c>
    </row>
    <row r="23" spans="1:26" ht="12">
      <c r="B23" s="15" t="s">
        <v>460</v>
      </c>
      <c r="C23" s="3">
        <v>758</v>
      </c>
      <c r="D23" s="4">
        <v>13.1</v>
      </c>
      <c r="E23" s="4">
        <v>-0.1</v>
      </c>
      <c r="F23" s="25">
        <v>18.899999999999999</v>
      </c>
      <c r="G23" s="3">
        <v>422</v>
      </c>
      <c r="H23" s="4">
        <v>44.7</v>
      </c>
      <c r="I23" s="4">
        <v>44.2</v>
      </c>
      <c r="J23" s="25">
        <v>82.4</v>
      </c>
      <c r="K23" s="3">
        <v>459</v>
      </c>
      <c r="L23" s="4">
        <v>50.9</v>
      </c>
      <c r="M23" s="4">
        <v>261.89999999999998</v>
      </c>
      <c r="N23" s="4">
        <v>225.8</v>
      </c>
      <c r="O23" s="3">
        <v>566</v>
      </c>
      <c r="P23" s="4">
        <v>33.299999999999997</v>
      </c>
      <c r="Q23" s="4">
        <v>44.9</v>
      </c>
      <c r="R23" s="25">
        <v>95.4</v>
      </c>
      <c r="S23" s="3">
        <v>433</v>
      </c>
      <c r="T23" s="4">
        <v>44.5</v>
      </c>
      <c r="U23" s="4">
        <v>-8.1999999999999993</v>
      </c>
      <c r="V23" s="25">
        <v>53</v>
      </c>
      <c r="W23" s="3">
        <v>710</v>
      </c>
      <c r="X23" s="4">
        <v>12</v>
      </c>
      <c r="Y23" s="4">
        <v>3.9</v>
      </c>
      <c r="Z23" s="4">
        <v>18.100000000000001</v>
      </c>
    </row>
    <row r="24" spans="1:26">
      <c r="A24" s="58" t="s">
        <v>142</v>
      </c>
      <c r="B24" s="58"/>
      <c r="C24" s="58"/>
      <c r="D24" s="58"/>
      <c r="E24" s="58"/>
      <c r="F24" s="58"/>
      <c r="G24" s="58"/>
      <c r="H24" s="58"/>
      <c r="I24" s="58"/>
      <c r="J24" s="58"/>
      <c r="K24" s="58"/>
      <c r="L24" s="58"/>
      <c r="M24" s="58"/>
      <c r="N24" s="58"/>
    </row>
    <row r="25" spans="1:26" ht="13">
      <c r="C25" s="48" t="s">
        <v>409</v>
      </c>
      <c r="D25" s="48" t="s">
        <v>227</v>
      </c>
      <c r="E25" s="48" t="s">
        <v>227</v>
      </c>
      <c r="F25" s="59" t="s">
        <v>227</v>
      </c>
      <c r="G25" s="48" t="s">
        <v>410</v>
      </c>
      <c r="H25" s="48" t="s">
        <v>227</v>
      </c>
      <c r="I25" s="48" t="s">
        <v>227</v>
      </c>
      <c r="J25" s="59" t="s">
        <v>227</v>
      </c>
      <c r="K25" s="48" t="s">
        <v>411</v>
      </c>
      <c r="L25" s="48"/>
      <c r="M25" s="48"/>
      <c r="N25" s="48"/>
      <c r="O25" s="48" t="s">
        <v>412</v>
      </c>
      <c r="P25" s="48" t="s">
        <v>227</v>
      </c>
      <c r="Q25" s="48" t="s">
        <v>227</v>
      </c>
      <c r="R25" s="59" t="s">
        <v>227</v>
      </c>
      <c r="S25" s="48" t="s">
        <v>413</v>
      </c>
      <c r="T25" s="48" t="s">
        <v>227</v>
      </c>
      <c r="U25" s="48" t="s">
        <v>227</v>
      </c>
      <c r="V25" s="59" t="s">
        <v>227</v>
      </c>
      <c r="W25" s="48" t="s">
        <v>414</v>
      </c>
      <c r="X25" s="48"/>
      <c r="Y25" s="48"/>
      <c r="Z25" s="48"/>
    </row>
    <row r="26" spans="1:26" ht="12">
      <c r="B26" s="15" t="s">
        <v>455</v>
      </c>
      <c r="C26" s="3">
        <v>6</v>
      </c>
      <c r="D26" s="4">
        <v>62.2</v>
      </c>
      <c r="E26" s="4">
        <v>-39.700000000000003</v>
      </c>
      <c r="F26" s="25">
        <v>150.69999999999999</v>
      </c>
      <c r="G26" s="3">
        <v>3</v>
      </c>
      <c r="H26" s="4">
        <v>102.7</v>
      </c>
      <c r="I26" s="4">
        <v>-85.8</v>
      </c>
      <c r="J26" s="25">
        <v>224.3</v>
      </c>
      <c r="K26" s="3">
        <v>2</v>
      </c>
      <c r="L26" s="4">
        <v>209.8</v>
      </c>
      <c r="M26" s="4">
        <v>-61</v>
      </c>
      <c r="N26" s="4">
        <v>193.9</v>
      </c>
      <c r="O26" s="3">
        <v>10</v>
      </c>
      <c r="P26" s="4">
        <v>66.599999999999994</v>
      </c>
      <c r="Q26" s="4">
        <v>8.9</v>
      </c>
      <c r="R26" s="25">
        <v>504.2</v>
      </c>
      <c r="S26" s="3">
        <v>4</v>
      </c>
      <c r="T26" s="4">
        <v>165.1</v>
      </c>
      <c r="U26" s="4">
        <v>-45.9</v>
      </c>
      <c r="V26" s="25">
        <v>153.5</v>
      </c>
      <c r="W26" s="3">
        <v>7</v>
      </c>
      <c r="X26" s="4">
        <v>49.9</v>
      </c>
      <c r="Y26" s="4">
        <v>-28.5</v>
      </c>
      <c r="Z26" s="4">
        <v>111.7</v>
      </c>
    </row>
    <row r="27" spans="1:26" ht="12">
      <c r="B27" s="15" t="s">
        <v>456</v>
      </c>
      <c r="C27" s="3">
        <v>87</v>
      </c>
      <c r="D27" s="4">
        <v>24.5</v>
      </c>
      <c r="E27" s="4">
        <v>-23.7</v>
      </c>
      <c r="F27" s="25">
        <v>41</v>
      </c>
      <c r="G27" s="3">
        <v>42</v>
      </c>
      <c r="H27" s="4">
        <v>33</v>
      </c>
      <c r="I27" s="4">
        <v>-19.3</v>
      </c>
      <c r="J27" s="25">
        <v>127.8</v>
      </c>
      <c r="K27" s="3">
        <v>42</v>
      </c>
      <c r="L27" s="4">
        <v>65.900000000000006</v>
      </c>
      <c r="M27" s="4">
        <v>76</v>
      </c>
      <c r="N27" s="4">
        <v>143.5</v>
      </c>
      <c r="O27" s="3">
        <v>108</v>
      </c>
      <c r="P27" s="4">
        <v>42.9</v>
      </c>
      <c r="Q27" s="4">
        <v>18.3</v>
      </c>
      <c r="R27" s="25">
        <v>69.8</v>
      </c>
      <c r="S27" s="3">
        <v>56</v>
      </c>
      <c r="T27" s="4">
        <v>104.9</v>
      </c>
      <c r="U27" s="4">
        <v>121.4</v>
      </c>
      <c r="V27" s="25">
        <v>313.2</v>
      </c>
      <c r="W27" s="3">
        <v>80</v>
      </c>
      <c r="X27" s="4">
        <v>19.8</v>
      </c>
      <c r="Y27" s="4">
        <v>-15.9</v>
      </c>
      <c r="Z27" s="4">
        <v>36.6</v>
      </c>
    </row>
    <row r="28" spans="1:26" ht="12">
      <c r="B28" s="15" t="s">
        <v>457</v>
      </c>
      <c r="C28" s="3">
        <v>308</v>
      </c>
      <c r="D28" s="4">
        <v>17.2</v>
      </c>
      <c r="E28" s="4">
        <v>15.9</v>
      </c>
      <c r="F28" s="25">
        <v>31.8</v>
      </c>
      <c r="G28" s="3">
        <v>162</v>
      </c>
      <c r="H28" s="4">
        <v>41.2</v>
      </c>
      <c r="I28" s="4">
        <v>44.9</v>
      </c>
      <c r="J28" s="25">
        <v>70.400000000000006</v>
      </c>
      <c r="K28" s="3">
        <v>66</v>
      </c>
      <c r="L28" s="4">
        <v>43.4</v>
      </c>
      <c r="M28" s="4">
        <v>15.3</v>
      </c>
      <c r="N28" s="4">
        <v>64</v>
      </c>
      <c r="O28" s="3">
        <v>180</v>
      </c>
      <c r="P28" s="4">
        <v>24.2</v>
      </c>
      <c r="Q28" s="4">
        <v>57</v>
      </c>
      <c r="R28" s="25">
        <v>51.6</v>
      </c>
      <c r="S28" s="3">
        <v>71</v>
      </c>
      <c r="T28" s="4">
        <v>60.8</v>
      </c>
      <c r="U28" s="4">
        <v>-66.400000000000006</v>
      </c>
      <c r="V28" s="25">
        <v>60</v>
      </c>
      <c r="W28" s="3">
        <v>243</v>
      </c>
      <c r="X28" s="4">
        <v>15.2</v>
      </c>
      <c r="Y28" s="4">
        <v>11.9</v>
      </c>
      <c r="Z28" s="4">
        <v>26.8</v>
      </c>
    </row>
    <row r="29" spans="1:26" ht="12">
      <c r="B29" s="15" t="s">
        <v>458</v>
      </c>
      <c r="C29" s="3">
        <v>537</v>
      </c>
      <c r="D29" s="4">
        <v>16.8</v>
      </c>
      <c r="E29" s="4">
        <v>18.8</v>
      </c>
      <c r="F29" s="25">
        <v>25.8</v>
      </c>
      <c r="G29" s="3">
        <v>389</v>
      </c>
      <c r="H29" s="4">
        <v>37.4</v>
      </c>
      <c r="I29" s="4">
        <v>148.80000000000001</v>
      </c>
      <c r="J29" s="25">
        <v>124.8</v>
      </c>
      <c r="K29" s="3">
        <v>101</v>
      </c>
      <c r="L29" s="4">
        <v>35.799999999999997</v>
      </c>
      <c r="M29" s="4">
        <v>-30.4</v>
      </c>
      <c r="N29" s="4">
        <v>43.8</v>
      </c>
      <c r="O29" s="3">
        <v>365</v>
      </c>
      <c r="P29" s="4">
        <v>25.7</v>
      </c>
      <c r="Q29" s="4">
        <v>50.1</v>
      </c>
      <c r="R29" s="25">
        <v>67.099999999999994</v>
      </c>
      <c r="S29" s="3">
        <v>462</v>
      </c>
      <c r="T29" s="4">
        <v>110.8</v>
      </c>
      <c r="U29" s="4">
        <v>57.3</v>
      </c>
      <c r="V29" s="25">
        <v>178.7</v>
      </c>
      <c r="W29" s="3">
        <v>469</v>
      </c>
      <c r="X29" s="4">
        <v>17.600000000000001</v>
      </c>
      <c r="Y29" s="4">
        <v>24.4</v>
      </c>
      <c r="Z29" s="4">
        <v>25.8</v>
      </c>
    </row>
    <row r="30" spans="1:26" ht="12">
      <c r="B30" s="15" t="s">
        <v>459</v>
      </c>
      <c r="C30" s="3">
        <v>777</v>
      </c>
      <c r="D30" s="4">
        <v>17.600000000000001</v>
      </c>
      <c r="E30" s="4">
        <v>23.6</v>
      </c>
      <c r="F30" s="25">
        <v>30</v>
      </c>
      <c r="G30" s="3">
        <v>333</v>
      </c>
      <c r="H30" s="4">
        <v>54.2</v>
      </c>
      <c r="I30" s="4">
        <v>84.8</v>
      </c>
      <c r="J30" s="25">
        <v>121.5</v>
      </c>
      <c r="K30" s="3">
        <v>150</v>
      </c>
      <c r="L30" s="4">
        <v>71.7</v>
      </c>
      <c r="M30" s="4">
        <v>-48.1</v>
      </c>
      <c r="N30" s="4">
        <v>81.8</v>
      </c>
      <c r="O30" s="3">
        <v>452</v>
      </c>
      <c r="P30" s="4">
        <v>38.9</v>
      </c>
      <c r="Q30" s="4">
        <v>34.4</v>
      </c>
      <c r="R30" s="25">
        <v>72.599999999999994</v>
      </c>
      <c r="S30" s="3">
        <v>573</v>
      </c>
      <c r="T30" s="4">
        <v>60.8</v>
      </c>
      <c r="U30" s="4">
        <v>60.3</v>
      </c>
      <c r="V30" s="25">
        <v>100.3</v>
      </c>
      <c r="W30" s="3">
        <v>664</v>
      </c>
      <c r="X30" s="4">
        <v>15.9</v>
      </c>
      <c r="Y30" s="4">
        <v>21.2</v>
      </c>
      <c r="Z30" s="4">
        <v>27.2</v>
      </c>
    </row>
    <row r="31" spans="1:26" ht="12">
      <c r="B31" s="15" t="s">
        <v>460</v>
      </c>
      <c r="C31" s="3">
        <v>759</v>
      </c>
      <c r="D31" s="4">
        <v>13.4</v>
      </c>
      <c r="E31" s="4">
        <v>35.5</v>
      </c>
      <c r="F31" s="25">
        <v>21</v>
      </c>
      <c r="G31" s="3">
        <v>293</v>
      </c>
      <c r="H31" s="4">
        <v>30.6</v>
      </c>
      <c r="I31" s="4">
        <v>-40.4</v>
      </c>
      <c r="J31" s="25">
        <v>80.400000000000006</v>
      </c>
      <c r="K31" s="3">
        <v>127</v>
      </c>
      <c r="L31" s="4">
        <v>42.7</v>
      </c>
      <c r="M31" s="4">
        <v>-8.1999999999999993</v>
      </c>
      <c r="N31" s="4">
        <v>55.4</v>
      </c>
      <c r="O31" s="3">
        <v>391</v>
      </c>
      <c r="P31" s="4">
        <v>54</v>
      </c>
      <c r="Q31" s="4">
        <v>37.700000000000003</v>
      </c>
      <c r="R31" s="25">
        <v>186.4</v>
      </c>
      <c r="S31" s="3">
        <v>472</v>
      </c>
      <c r="T31" s="4">
        <v>42.6</v>
      </c>
      <c r="U31" s="4">
        <v>10</v>
      </c>
      <c r="V31" s="25">
        <v>65.5</v>
      </c>
      <c r="W31" s="3">
        <v>683</v>
      </c>
      <c r="X31" s="4">
        <v>12.7</v>
      </c>
      <c r="Y31" s="4">
        <v>28.9</v>
      </c>
      <c r="Z31" s="4">
        <v>20.399999999999999</v>
      </c>
    </row>
    <row r="32" spans="1:26">
      <c r="A32" s="58" t="s">
        <v>143</v>
      </c>
      <c r="B32" s="58"/>
      <c r="C32" s="58"/>
      <c r="D32" s="58"/>
      <c r="E32" s="58"/>
      <c r="F32" s="58"/>
      <c r="G32" s="58"/>
      <c r="H32" s="58"/>
      <c r="I32" s="58"/>
      <c r="J32" s="58"/>
      <c r="K32" s="58"/>
      <c r="L32" s="58"/>
      <c r="M32" s="58"/>
      <c r="N32" s="58"/>
    </row>
    <row r="33" spans="1:26" ht="13">
      <c r="C33" s="48" t="s">
        <v>409</v>
      </c>
      <c r="D33" s="48" t="s">
        <v>227</v>
      </c>
      <c r="E33" s="48" t="s">
        <v>227</v>
      </c>
      <c r="F33" s="59" t="s">
        <v>227</v>
      </c>
      <c r="G33" s="48" t="s">
        <v>410</v>
      </c>
      <c r="H33" s="48" t="s">
        <v>227</v>
      </c>
      <c r="I33" s="48" t="s">
        <v>227</v>
      </c>
      <c r="J33" s="59" t="s">
        <v>227</v>
      </c>
      <c r="K33" s="48" t="s">
        <v>411</v>
      </c>
      <c r="L33" s="48"/>
      <c r="M33" s="48"/>
      <c r="N33" s="48"/>
      <c r="O33" s="48" t="s">
        <v>412</v>
      </c>
      <c r="P33" s="48" t="s">
        <v>227</v>
      </c>
      <c r="Q33" s="48" t="s">
        <v>227</v>
      </c>
      <c r="R33" s="59" t="s">
        <v>227</v>
      </c>
      <c r="S33" s="48" t="s">
        <v>413</v>
      </c>
      <c r="T33" s="48" t="s">
        <v>227</v>
      </c>
      <c r="U33" s="48" t="s">
        <v>227</v>
      </c>
      <c r="V33" s="59" t="s">
        <v>227</v>
      </c>
      <c r="W33" s="48" t="s">
        <v>414</v>
      </c>
      <c r="X33" s="48"/>
      <c r="Y33" s="48"/>
      <c r="Z33" s="48"/>
    </row>
    <row r="34" spans="1:26" ht="12">
      <c r="B34" s="15" t="s">
        <v>455</v>
      </c>
      <c r="C34" s="3">
        <v>11</v>
      </c>
      <c r="D34" s="4">
        <v>113.7</v>
      </c>
      <c r="E34" s="9" t="s">
        <v>139</v>
      </c>
      <c r="F34" s="24" t="s">
        <v>139</v>
      </c>
      <c r="G34" s="3">
        <v>21</v>
      </c>
      <c r="H34" s="4">
        <v>197.7</v>
      </c>
      <c r="I34" s="9" t="s">
        <v>139</v>
      </c>
      <c r="J34" s="24" t="s">
        <v>139</v>
      </c>
      <c r="K34" s="3">
        <v>4</v>
      </c>
      <c r="L34" s="4">
        <v>158.4</v>
      </c>
      <c r="M34" s="9" t="s">
        <v>139</v>
      </c>
      <c r="N34" s="9" t="s">
        <v>139</v>
      </c>
      <c r="O34" s="3">
        <v>9</v>
      </c>
      <c r="P34" s="4">
        <v>145.69999999999999</v>
      </c>
      <c r="Q34" s="9" t="s">
        <v>139</v>
      </c>
      <c r="R34" s="24" t="s">
        <v>139</v>
      </c>
      <c r="S34" s="3">
        <v>7</v>
      </c>
      <c r="T34" s="4">
        <v>144.4</v>
      </c>
      <c r="U34" s="9" t="s">
        <v>139</v>
      </c>
      <c r="V34" s="24" t="s">
        <v>139</v>
      </c>
      <c r="W34" s="3">
        <v>9</v>
      </c>
      <c r="X34" s="4">
        <v>90.7</v>
      </c>
      <c r="Y34" s="9" t="s">
        <v>139</v>
      </c>
      <c r="Z34" s="9" t="s">
        <v>139</v>
      </c>
    </row>
    <row r="35" spans="1:26" ht="12">
      <c r="B35" s="15" t="s">
        <v>456</v>
      </c>
      <c r="C35" s="3">
        <v>114</v>
      </c>
      <c r="D35" s="4">
        <v>43.2</v>
      </c>
      <c r="E35" s="9" t="s">
        <v>139</v>
      </c>
      <c r="F35" s="24" t="s">
        <v>139</v>
      </c>
      <c r="G35" s="3">
        <v>52</v>
      </c>
      <c r="H35" s="4">
        <v>102</v>
      </c>
      <c r="I35" s="9" t="s">
        <v>139</v>
      </c>
      <c r="J35" s="24" t="s">
        <v>139</v>
      </c>
      <c r="K35" s="3">
        <v>24</v>
      </c>
      <c r="L35" s="4">
        <v>46.9</v>
      </c>
      <c r="M35" s="9" t="s">
        <v>139</v>
      </c>
      <c r="N35" s="9" t="s">
        <v>139</v>
      </c>
      <c r="O35" s="3">
        <v>91</v>
      </c>
      <c r="P35" s="4">
        <v>32.299999999999997</v>
      </c>
      <c r="Q35" s="9" t="s">
        <v>139</v>
      </c>
      <c r="R35" s="24" t="s">
        <v>139</v>
      </c>
      <c r="S35" s="3">
        <v>25</v>
      </c>
      <c r="T35" s="4">
        <v>95.4</v>
      </c>
      <c r="U35" s="9" t="s">
        <v>139</v>
      </c>
      <c r="V35" s="24" t="s">
        <v>139</v>
      </c>
      <c r="W35" s="3">
        <v>95</v>
      </c>
      <c r="X35" s="4">
        <v>34.299999999999997</v>
      </c>
      <c r="Y35" s="9" t="s">
        <v>139</v>
      </c>
      <c r="Z35" s="9" t="s">
        <v>139</v>
      </c>
    </row>
    <row r="36" spans="1:26" ht="12">
      <c r="B36" s="15" t="s">
        <v>457</v>
      </c>
      <c r="C36" s="3">
        <v>266</v>
      </c>
      <c r="D36" s="4">
        <v>17.7</v>
      </c>
      <c r="E36" s="9" t="s">
        <v>139</v>
      </c>
      <c r="F36" s="24" t="s">
        <v>139</v>
      </c>
      <c r="G36" s="3">
        <v>112</v>
      </c>
      <c r="H36" s="4">
        <v>36</v>
      </c>
      <c r="I36" s="9" t="s">
        <v>139</v>
      </c>
      <c r="J36" s="24" t="s">
        <v>139</v>
      </c>
      <c r="K36" s="3">
        <v>57</v>
      </c>
      <c r="L36" s="4">
        <v>38.4</v>
      </c>
      <c r="M36" s="9" t="s">
        <v>139</v>
      </c>
      <c r="N36" s="9" t="s">
        <v>139</v>
      </c>
      <c r="O36" s="3">
        <v>115</v>
      </c>
      <c r="P36" s="4">
        <v>20</v>
      </c>
      <c r="Q36" s="9" t="s">
        <v>139</v>
      </c>
      <c r="R36" s="24" t="s">
        <v>139</v>
      </c>
      <c r="S36" s="3">
        <v>212</v>
      </c>
      <c r="T36" s="4">
        <v>97.5</v>
      </c>
      <c r="U36" s="9" t="s">
        <v>139</v>
      </c>
      <c r="V36" s="24" t="s">
        <v>139</v>
      </c>
      <c r="W36" s="3">
        <v>217</v>
      </c>
      <c r="X36" s="4">
        <v>15.9</v>
      </c>
      <c r="Y36" s="9" t="s">
        <v>139</v>
      </c>
      <c r="Z36" s="9" t="s">
        <v>139</v>
      </c>
    </row>
    <row r="37" spans="1:26" ht="12">
      <c r="B37" s="15" t="s">
        <v>458</v>
      </c>
      <c r="C37" s="3">
        <v>452</v>
      </c>
      <c r="D37" s="4">
        <v>15.8</v>
      </c>
      <c r="E37" s="9" t="s">
        <v>139</v>
      </c>
      <c r="F37" s="24" t="s">
        <v>139</v>
      </c>
      <c r="G37" s="3">
        <v>157</v>
      </c>
      <c r="H37" s="4">
        <v>30</v>
      </c>
      <c r="I37" s="9" t="s">
        <v>139</v>
      </c>
      <c r="J37" s="24" t="s">
        <v>139</v>
      </c>
      <c r="K37" s="3">
        <v>145</v>
      </c>
      <c r="L37" s="4">
        <v>49</v>
      </c>
      <c r="M37" s="9" t="s">
        <v>139</v>
      </c>
      <c r="N37" s="9" t="s">
        <v>139</v>
      </c>
      <c r="O37" s="3">
        <v>243</v>
      </c>
      <c r="P37" s="4">
        <v>36.4</v>
      </c>
      <c r="Q37" s="9" t="s">
        <v>139</v>
      </c>
      <c r="R37" s="24" t="s">
        <v>139</v>
      </c>
      <c r="S37" s="3">
        <v>294</v>
      </c>
      <c r="T37" s="4">
        <v>30.4</v>
      </c>
      <c r="U37" s="9" t="s">
        <v>139</v>
      </c>
      <c r="V37" s="24" t="s">
        <v>139</v>
      </c>
      <c r="W37" s="3">
        <v>377</v>
      </c>
      <c r="X37" s="4">
        <v>13.8</v>
      </c>
      <c r="Y37" s="9" t="s">
        <v>139</v>
      </c>
      <c r="Z37" s="9" t="s">
        <v>139</v>
      </c>
    </row>
    <row r="38" spans="1:26" ht="12">
      <c r="B38" s="15" t="s">
        <v>459</v>
      </c>
      <c r="C38" s="3">
        <v>629</v>
      </c>
      <c r="D38" s="4">
        <v>19</v>
      </c>
      <c r="E38" s="9" t="s">
        <v>139</v>
      </c>
      <c r="F38" s="24" t="s">
        <v>139</v>
      </c>
      <c r="G38" s="3">
        <v>180</v>
      </c>
      <c r="H38" s="4">
        <v>33.4</v>
      </c>
      <c r="I38" s="9" t="s">
        <v>139</v>
      </c>
      <c r="J38" s="24" t="s">
        <v>139</v>
      </c>
      <c r="K38" s="3">
        <v>289</v>
      </c>
      <c r="L38" s="4">
        <v>89.7</v>
      </c>
      <c r="M38" s="9" t="s">
        <v>139</v>
      </c>
      <c r="N38" s="9" t="s">
        <v>139</v>
      </c>
      <c r="O38" s="3">
        <v>336</v>
      </c>
      <c r="P38" s="4">
        <v>37.6</v>
      </c>
      <c r="Q38" s="9" t="s">
        <v>139</v>
      </c>
      <c r="R38" s="24" t="s">
        <v>139</v>
      </c>
      <c r="S38" s="3">
        <v>357</v>
      </c>
      <c r="T38" s="4">
        <v>30.5</v>
      </c>
      <c r="U38" s="9" t="s">
        <v>139</v>
      </c>
      <c r="V38" s="24" t="s">
        <v>139</v>
      </c>
      <c r="W38" s="3">
        <v>548</v>
      </c>
      <c r="X38" s="4">
        <v>17.8</v>
      </c>
      <c r="Y38" s="9" t="s">
        <v>139</v>
      </c>
      <c r="Z38" s="9" t="s">
        <v>139</v>
      </c>
    </row>
    <row r="39" spans="1:26" ht="12">
      <c r="B39" s="15" t="s">
        <v>460</v>
      </c>
      <c r="C39" s="3">
        <v>560</v>
      </c>
      <c r="D39" s="4">
        <v>11.4</v>
      </c>
      <c r="E39" s="9" t="s">
        <v>139</v>
      </c>
      <c r="F39" s="24" t="s">
        <v>139</v>
      </c>
      <c r="G39" s="3">
        <v>491</v>
      </c>
      <c r="H39" s="4">
        <v>95</v>
      </c>
      <c r="I39" s="9" t="s">
        <v>139</v>
      </c>
      <c r="J39" s="24" t="s">
        <v>139</v>
      </c>
      <c r="K39" s="3">
        <v>138</v>
      </c>
      <c r="L39" s="4">
        <v>38.700000000000003</v>
      </c>
      <c r="M39" s="9" t="s">
        <v>139</v>
      </c>
      <c r="N39" s="9" t="s">
        <v>139</v>
      </c>
      <c r="O39" s="22">
        <v>284</v>
      </c>
      <c r="P39" s="21">
        <v>86.6</v>
      </c>
      <c r="Q39" s="12" t="s">
        <v>139</v>
      </c>
      <c r="R39" s="30" t="s">
        <v>139</v>
      </c>
      <c r="S39" s="22">
        <v>429</v>
      </c>
      <c r="T39" s="21">
        <v>33.6</v>
      </c>
      <c r="U39" s="12" t="s">
        <v>139</v>
      </c>
      <c r="V39" s="30" t="s">
        <v>139</v>
      </c>
      <c r="W39" s="22">
        <v>530</v>
      </c>
      <c r="X39" s="21">
        <v>11.6</v>
      </c>
      <c r="Y39" s="12" t="s">
        <v>139</v>
      </c>
      <c r="Z39" s="12" t="s">
        <v>139</v>
      </c>
    </row>
    <row r="40" spans="1:26" ht="12.75" customHeight="1">
      <c r="A40" s="53" t="s">
        <v>418</v>
      </c>
      <c r="B40" s="43"/>
      <c r="C40" s="43"/>
      <c r="D40" s="43"/>
      <c r="E40" s="43"/>
      <c r="F40" s="43"/>
      <c r="G40" s="43"/>
      <c r="H40" s="43"/>
      <c r="I40" s="43"/>
      <c r="J40" s="43"/>
      <c r="K40" s="43"/>
      <c r="L40" s="43"/>
      <c r="M40" s="43"/>
      <c r="N40" s="43"/>
    </row>
    <row r="41" spans="1:26" ht="12.75" customHeight="1">
      <c r="A41" s="53" t="s">
        <v>145</v>
      </c>
      <c r="B41" s="43"/>
      <c r="C41" s="43"/>
      <c r="D41" s="43"/>
      <c r="E41" s="43"/>
      <c r="F41" s="43"/>
      <c r="G41" s="43"/>
      <c r="H41" s="43"/>
      <c r="I41" s="43"/>
      <c r="J41" s="43"/>
      <c r="K41" s="43"/>
      <c r="L41" s="43"/>
      <c r="M41" s="43"/>
      <c r="N41" s="43"/>
    </row>
    <row r="42" spans="1:26" ht="12.75" customHeight="1">
      <c r="A42" s="53" t="s">
        <v>146</v>
      </c>
      <c r="B42" s="43"/>
      <c r="C42" s="43"/>
      <c r="D42" s="43"/>
      <c r="E42" s="43"/>
      <c r="F42" s="43"/>
      <c r="G42" s="43"/>
      <c r="H42" s="43"/>
      <c r="I42" s="43"/>
      <c r="J42" s="43"/>
      <c r="K42" s="43"/>
      <c r="L42" s="43"/>
      <c r="M42" s="43"/>
      <c r="N42" s="43"/>
    </row>
    <row r="43" spans="1:26" ht="12.75" customHeight="1">
      <c r="A43" s="53" t="s">
        <v>421</v>
      </c>
      <c r="B43" s="43"/>
      <c r="C43" s="43"/>
      <c r="D43" s="43"/>
      <c r="E43" s="43"/>
      <c r="F43" s="43"/>
      <c r="G43" s="43"/>
      <c r="H43" s="43"/>
      <c r="I43" s="43"/>
      <c r="J43" s="43"/>
      <c r="K43" s="43"/>
      <c r="L43" s="43"/>
      <c r="M43" s="43"/>
      <c r="N43" s="43"/>
    </row>
    <row r="44" spans="1:26" ht="12.75" customHeight="1">
      <c r="A44" s="53" t="s">
        <v>422</v>
      </c>
      <c r="B44" s="43"/>
      <c r="C44" s="43"/>
      <c r="D44" s="43"/>
      <c r="E44" s="43"/>
      <c r="F44" s="43"/>
      <c r="G44" s="43"/>
      <c r="H44" s="43"/>
      <c r="I44" s="43"/>
      <c r="J44" s="43"/>
      <c r="K44" s="43"/>
      <c r="L44" s="43"/>
      <c r="M44" s="43"/>
      <c r="N44" s="43"/>
    </row>
    <row r="45" spans="1:26" ht="12.75" customHeight="1">
      <c r="A45" s="49" t="s">
        <v>152</v>
      </c>
      <c r="B45" s="43"/>
      <c r="C45" s="43"/>
      <c r="D45" s="43"/>
      <c r="E45" s="43"/>
      <c r="F45" s="43"/>
      <c r="G45" s="43"/>
      <c r="H45" s="43"/>
      <c r="I45" s="43"/>
      <c r="J45" s="43"/>
      <c r="K45" s="43"/>
      <c r="L45" s="43"/>
      <c r="M45" s="43"/>
      <c r="N45" s="43"/>
    </row>
    <row r="46" spans="1:26" ht="12.75" customHeight="1">
      <c r="A46" s="53" t="s">
        <v>153</v>
      </c>
      <c r="B46" s="43"/>
      <c r="C46" s="43"/>
      <c r="D46" s="43"/>
      <c r="E46" s="43"/>
      <c r="F46" s="43"/>
      <c r="G46" s="43"/>
      <c r="H46" s="43"/>
      <c r="I46" s="43"/>
      <c r="J46" s="43"/>
      <c r="K46" s="43"/>
      <c r="L46" s="43"/>
      <c r="M46" s="43"/>
      <c r="N46" s="43"/>
    </row>
    <row r="47" spans="1:26" ht="12.75" customHeight="1">
      <c r="A47" s="53" t="s">
        <v>154</v>
      </c>
      <c r="B47" s="43"/>
      <c r="C47" s="43"/>
      <c r="D47" s="43"/>
      <c r="E47" s="43"/>
      <c r="F47" s="43"/>
      <c r="G47" s="43"/>
      <c r="H47" s="43"/>
      <c r="I47" s="43"/>
      <c r="J47" s="43"/>
      <c r="K47" s="43"/>
      <c r="L47" s="43"/>
      <c r="M47" s="43"/>
      <c r="N47" s="43"/>
    </row>
    <row r="48" spans="1:26" ht="12.75" customHeight="1">
      <c r="A48" s="49" t="s">
        <v>156</v>
      </c>
      <c r="B48" s="43"/>
      <c r="C48" s="43"/>
      <c r="D48" s="43"/>
      <c r="E48" s="43"/>
      <c r="F48" s="43"/>
      <c r="G48" s="43"/>
      <c r="H48" s="43"/>
      <c r="I48" s="43"/>
      <c r="J48" s="43"/>
      <c r="K48" s="43"/>
      <c r="L48" s="43"/>
      <c r="M48" s="43"/>
      <c r="N48" s="43"/>
    </row>
  </sheetData>
  <mergeCells count="44">
    <mergeCell ref="A47:N47"/>
    <mergeCell ref="A48:N48"/>
    <mergeCell ref="A42:N42"/>
    <mergeCell ref="A43:N43"/>
    <mergeCell ref="A44:N44"/>
    <mergeCell ref="A45:N45"/>
    <mergeCell ref="A46:N46"/>
    <mergeCell ref="O33:R33"/>
    <mergeCell ref="S33:V33"/>
    <mergeCell ref="W33:Z33"/>
    <mergeCell ref="A40:N40"/>
    <mergeCell ref="A41:N41"/>
    <mergeCell ref="O25:R25"/>
    <mergeCell ref="S25:V25"/>
    <mergeCell ref="W25:Z25"/>
    <mergeCell ref="A32:N32"/>
    <mergeCell ref="C33:F33"/>
    <mergeCell ref="G33:J33"/>
    <mergeCell ref="K33:N33"/>
    <mergeCell ref="O17:R17"/>
    <mergeCell ref="S17:V17"/>
    <mergeCell ref="W17:Z17"/>
    <mergeCell ref="A24:N24"/>
    <mergeCell ref="C25:F25"/>
    <mergeCell ref="G25:J25"/>
    <mergeCell ref="K25:N25"/>
    <mergeCell ref="O9:R9"/>
    <mergeCell ref="S9:V9"/>
    <mergeCell ref="W9:Z9"/>
    <mergeCell ref="A16:N16"/>
    <mergeCell ref="C17:F17"/>
    <mergeCell ref="G17:J17"/>
    <mergeCell ref="K17:N17"/>
    <mergeCell ref="A6:B7"/>
    <mergeCell ref="C6:N6"/>
    <mergeCell ref="A8:N8"/>
    <mergeCell ref="C9:F9"/>
    <mergeCell ref="G9:J9"/>
    <mergeCell ref="K9:N9"/>
    <mergeCell ref="A1:N1"/>
    <mergeCell ref="A2:N2"/>
    <mergeCell ref="A3:N3"/>
    <mergeCell ref="A4:N4"/>
    <mergeCell ref="A5:N5"/>
  </mergeCells>
  <pageMargins left="0.7" right="0.7" top="0.75" bottom="0.75" header="0.3" footer="0.3"/>
  <pageSetup paperSize="9" orientation="portrait" horizontalDpi="300" verticalDpi="300"/>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Z47"/>
  <sheetViews>
    <sheetView workbookViewId="0">
      <pane ySplit="6" topLeftCell="A7" activePane="bottomLeft" state="frozen"/>
      <selection pane="bottomLeft" activeCell="P3" sqref="P3"/>
    </sheetView>
  </sheetViews>
  <sheetFormatPr baseColWidth="10" defaultColWidth="12" defaultRowHeight="11"/>
  <cols>
    <col min="1" max="1" width="0.75" customWidth="1"/>
    <col min="2" max="2" width="10.75" customWidth="1"/>
    <col min="3" max="15" width="12.75" customWidth="1"/>
  </cols>
  <sheetData>
    <row r="1" spans="1:26" ht="12.75" customHeight="1">
      <c r="A1" s="42" t="s">
        <v>70</v>
      </c>
      <c r="B1" s="43"/>
      <c r="C1" s="43"/>
      <c r="D1" s="43"/>
      <c r="E1" s="43"/>
      <c r="F1" s="43"/>
      <c r="G1" s="43"/>
      <c r="H1" s="43"/>
      <c r="I1" s="43"/>
      <c r="J1" s="43"/>
      <c r="K1" s="43"/>
      <c r="L1" s="43"/>
      <c r="M1" s="43"/>
      <c r="N1" s="43"/>
    </row>
    <row r="2" spans="1:26" ht="12.75" customHeight="1">
      <c r="A2" s="44" t="s">
        <v>462</v>
      </c>
      <c r="B2" s="43"/>
      <c r="C2" s="43"/>
      <c r="D2" s="43"/>
      <c r="E2" s="43"/>
      <c r="F2" s="43"/>
      <c r="G2" s="43"/>
      <c r="H2" s="43"/>
      <c r="I2" s="43"/>
      <c r="J2" s="43"/>
      <c r="K2" s="43"/>
      <c r="L2" s="43"/>
      <c r="M2" s="43"/>
      <c r="N2" s="43"/>
    </row>
    <row r="3" spans="1:26" ht="12.75" customHeight="1">
      <c r="A3" s="42" t="s">
        <v>453</v>
      </c>
      <c r="B3" s="43"/>
      <c r="C3" s="43"/>
      <c r="D3" s="43"/>
      <c r="E3" s="43"/>
      <c r="F3" s="43"/>
      <c r="G3" s="43"/>
      <c r="H3" s="43"/>
      <c r="I3" s="43"/>
      <c r="J3" s="43"/>
      <c r="K3" s="43"/>
      <c r="L3" s="43"/>
      <c r="M3" s="43"/>
      <c r="N3" s="43"/>
    </row>
    <row r="4" spans="1:26" ht="12.75" customHeight="1">
      <c r="A4" s="42" t="s">
        <v>89</v>
      </c>
      <c r="B4" s="43"/>
      <c r="C4" s="43"/>
      <c r="D4" s="43"/>
      <c r="E4" s="43"/>
      <c r="F4" s="43"/>
      <c r="G4" s="43"/>
      <c r="H4" s="43"/>
      <c r="I4" s="43"/>
      <c r="J4" s="43"/>
      <c r="K4" s="43"/>
      <c r="L4" s="43"/>
      <c r="M4" s="43"/>
      <c r="N4" s="43"/>
    </row>
    <row r="5" spans="1:26">
      <c r="A5" s="46" t="s">
        <v>454</v>
      </c>
      <c r="B5" s="46" t="s">
        <v>92</v>
      </c>
      <c r="C5" s="47" t="s">
        <v>430</v>
      </c>
      <c r="D5" s="47"/>
      <c r="E5" s="47"/>
      <c r="F5" s="47"/>
      <c r="G5" s="47"/>
      <c r="H5" s="47"/>
      <c r="I5" s="47"/>
      <c r="J5" s="47"/>
      <c r="K5" s="47"/>
      <c r="L5" s="47"/>
      <c r="M5" s="47"/>
      <c r="N5" s="47"/>
    </row>
    <row r="6" spans="1:26" ht="48">
      <c r="A6" s="46" t="s">
        <v>92</v>
      </c>
      <c r="B6" s="46" t="s">
        <v>92</v>
      </c>
      <c r="C6" s="1" t="s">
        <v>97</v>
      </c>
      <c r="D6" s="1" t="s">
        <v>98</v>
      </c>
      <c r="E6" s="1" t="s">
        <v>99</v>
      </c>
      <c r="F6" s="1" t="s">
        <v>100</v>
      </c>
      <c r="G6" s="1" t="s">
        <v>97</v>
      </c>
      <c r="H6" s="1" t="s">
        <v>98</v>
      </c>
      <c r="I6" s="1" t="s">
        <v>99</v>
      </c>
      <c r="J6" s="1" t="s">
        <v>100</v>
      </c>
      <c r="K6" s="1" t="s">
        <v>97</v>
      </c>
      <c r="L6" s="1" t="s">
        <v>98</v>
      </c>
      <c r="M6" s="1" t="s">
        <v>99</v>
      </c>
      <c r="N6" s="1" t="s">
        <v>100</v>
      </c>
      <c r="O6" s="1" t="s">
        <v>97</v>
      </c>
      <c r="P6" s="1" t="s">
        <v>98</v>
      </c>
      <c r="Q6" s="1" t="s">
        <v>99</v>
      </c>
      <c r="R6" s="1" t="s">
        <v>100</v>
      </c>
      <c r="S6" s="1" t="s">
        <v>97</v>
      </c>
      <c r="T6" s="1" t="s">
        <v>98</v>
      </c>
      <c r="U6" s="1" t="s">
        <v>99</v>
      </c>
      <c r="V6" s="1" t="s">
        <v>100</v>
      </c>
      <c r="W6" s="1" t="s">
        <v>97</v>
      </c>
      <c r="X6" s="1" t="s">
        <v>98</v>
      </c>
      <c r="Y6" s="1" t="s">
        <v>99</v>
      </c>
      <c r="Z6" s="1" t="s">
        <v>100</v>
      </c>
    </row>
    <row r="7" spans="1:26">
      <c r="A7" s="58" t="s">
        <v>103</v>
      </c>
      <c r="B7" s="58"/>
      <c r="C7" s="58"/>
      <c r="D7" s="58"/>
      <c r="E7" s="58"/>
      <c r="F7" s="58"/>
      <c r="G7" s="58"/>
      <c r="H7" s="58"/>
      <c r="I7" s="58"/>
      <c r="J7" s="58"/>
      <c r="K7" s="58"/>
      <c r="L7" s="58"/>
      <c r="M7" s="58"/>
      <c r="N7" s="58"/>
    </row>
    <row r="8" spans="1:26" ht="13">
      <c r="C8" s="48" t="s">
        <v>409</v>
      </c>
      <c r="D8" s="48" t="s">
        <v>227</v>
      </c>
      <c r="E8" s="48" t="s">
        <v>227</v>
      </c>
      <c r="F8" s="59" t="s">
        <v>227</v>
      </c>
      <c r="G8" s="48" t="s">
        <v>410</v>
      </c>
      <c r="H8" s="48" t="s">
        <v>227</v>
      </c>
      <c r="I8" s="48" t="s">
        <v>227</v>
      </c>
      <c r="J8" s="59" t="s">
        <v>227</v>
      </c>
      <c r="K8" s="48" t="s">
        <v>411</v>
      </c>
      <c r="L8" s="48"/>
      <c r="M8" s="48"/>
      <c r="N8" s="48"/>
      <c r="O8" s="48" t="s">
        <v>412</v>
      </c>
      <c r="P8" s="48" t="s">
        <v>227</v>
      </c>
      <c r="Q8" s="48" t="s">
        <v>227</v>
      </c>
      <c r="R8" s="59" t="s">
        <v>227</v>
      </c>
      <c r="S8" s="48" t="s">
        <v>413</v>
      </c>
      <c r="T8" s="48" t="s">
        <v>227</v>
      </c>
      <c r="U8" s="48" t="s">
        <v>227</v>
      </c>
      <c r="V8" s="59" t="s">
        <v>227</v>
      </c>
      <c r="W8" s="48" t="s">
        <v>414</v>
      </c>
      <c r="X8" s="48"/>
      <c r="Y8" s="48"/>
      <c r="Z8" s="48"/>
    </row>
    <row r="9" spans="1:26" ht="12">
      <c r="B9" s="15" t="s">
        <v>455</v>
      </c>
      <c r="C9" s="3">
        <v>7972912</v>
      </c>
      <c r="D9" s="4">
        <v>28</v>
      </c>
      <c r="E9" s="4">
        <v>16.600000000000001</v>
      </c>
      <c r="F9" s="25">
        <v>50</v>
      </c>
      <c r="G9" s="3">
        <v>2707326</v>
      </c>
      <c r="H9" s="4">
        <v>45.8</v>
      </c>
      <c r="I9" s="4">
        <v>41.2</v>
      </c>
      <c r="J9" s="25">
        <v>185.4</v>
      </c>
      <c r="K9" s="3">
        <v>1151311</v>
      </c>
      <c r="L9" s="4">
        <v>52.6</v>
      </c>
      <c r="M9" s="4">
        <v>79</v>
      </c>
      <c r="N9" s="4">
        <v>148.69999999999999</v>
      </c>
      <c r="O9" s="3">
        <v>1849635</v>
      </c>
      <c r="P9" s="4">
        <v>65.5</v>
      </c>
      <c r="Q9" s="4">
        <v>97.5</v>
      </c>
      <c r="R9" s="25">
        <v>627.20000000000005</v>
      </c>
      <c r="S9" s="3">
        <v>340584</v>
      </c>
      <c r="T9" s="4">
        <v>175.2</v>
      </c>
      <c r="U9" s="4">
        <v>-1104.0999999999999</v>
      </c>
      <c r="V9" s="25">
        <v>9582.6</v>
      </c>
      <c r="W9" s="3">
        <v>11329442</v>
      </c>
      <c r="X9" s="4">
        <v>25.8</v>
      </c>
      <c r="Y9" s="4">
        <v>15</v>
      </c>
      <c r="Z9" s="4">
        <v>43.9</v>
      </c>
    </row>
    <row r="10" spans="1:26" ht="12">
      <c r="B10" s="15" t="s">
        <v>456</v>
      </c>
      <c r="C10" s="3">
        <v>72101699</v>
      </c>
      <c r="D10" s="4">
        <v>15.8</v>
      </c>
      <c r="E10" s="4">
        <v>25.8</v>
      </c>
      <c r="F10" s="25">
        <v>29.4</v>
      </c>
      <c r="G10" s="3">
        <v>13541906</v>
      </c>
      <c r="H10" s="4">
        <v>43.8</v>
      </c>
      <c r="I10" s="4">
        <v>116</v>
      </c>
      <c r="J10" s="25">
        <v>126.1</v>
      </c>
      <c r="K10" s="3">
        <v>3193959</v>
      </c>
      <c r="L10" s="4">
        <v>44.9</v>
      </c>
      <c r="M10" s="4">
        <v>-15.6</v>
      </c>
      <c r="N10" s="4">
        <v>144.5</v>
      </c>
      <c r="O10" s="3">
        <v>25448668</v>
      </c>
      <c r="P10" s="4">
        <v>26.4</v>
      </c>
      <c r="Q10" s="4">
        <v>12.2</v>
      </c>
      <c r="R10" s="25">
        <v>60</v>
      </c>
      <c r="S10" s="3">
        <v>942282</v>
      </c>
      <c r="T10" s="4">
        <v>99.9</v>
      </c>
      <c r="U10" s="4">
        <v>-69</v>
      </c>
      <c r="V10" s="25">
        <v>66</v>
      </c>
      <c r="W10" s="3">
        <v>103912623</v>
      </c>
      <c r="X10" s="4">
        <v>13.1</v>
      </c>
      <c r="Y10" s="4">
        <v>25.5</v>
      </c>
      <c r="Z10" s="4">
        <v>25.7</v>
      </c>
    </row>
    <row r="11" spans="1:26" ht="12">
      <c r="B11" s="15" t="s">
        <v>457</v>
      </c>
      <c r="C11" s="3">
        <v>167486280</v>
      </c>
      <c r="D11" s="4">
        <v>13.6</v>
      </c>
      <c r="E11" s="4">
        <v>22.1</v>
      </c>
      <c r="F11" s="25">
        <v>26.4</v>
      </c>
      <c r="G11" s="3">
        <v>19938152</v>
      </c>
      <c r="H11" s="4">
        <v>29.8</v>
      </c>
      <c r="I11" s="4">
        <v>31.1</v>
      </c>
      <c r="J11" s="25">
        <v>55.4</v>
      </c>
      <c r="K11" s="3">
        <v>5449795</v>
      </c>
      <c r="L11" s="4">
        <v>39.6</v>
      </c>
      <c r="M11" s="4">
        <v>51.8</v>
      </c>
      <c r="N11" s="4">
        <v>91.3</v>
      </c>
      <c r="O11" s="3">
        <v>53906288</v>
      </c>
      <c r="P11" s="4">
        <v>19.899999999999999</v>
      </c>
      <c r="Q11" s="4">
        <v>32.200000000000003</v>
      </c>
      <c r="R11" s="25">
        <v>38.5</v>
      </c>
      <c r="S11" s="3">
        <v>3719651</v>
      </c>
      <c r="T11" s="4">
        <v>59.7</v>
      </c>
      <c r="U11" s="4">
        <v>-53.9</v>
      </c>
      <c r="V11" s="25">
        <v>81.5</v>
      </c>
      <c r="W11" s="3">
        <v>230912701</v>
      </c>
      <c r="X11" s="4">
        <v>10</v>
      </c>
      <c r="Y11" s="4">
        <v>20.399999999999999</v>
      </c>
      <c r="Z11" s="4">
        <v>19.600000000000001</v>
      </c>
    </row>
    <row r="12" spans="1:26" ht="12">
      <c r="B12" s="15" t="s">
        <v>458</v>
      </c>
      <c r="C12" s="3">
        <v>322918804</v>
      </c>
      <c r="D12" s="4">
        <v>16</v>
      </c>
      <c r="E12" s="4">
        <v>5.3</v>
      </c>
      <c r="F12" s="25">
        <v>23.1</v>
      </c>
      <c r="G12" s="3">
        <v>54231373</v>
      </c>
      <c r="H12" s="4">
        <v>67.599999999999994</v>
      </c>
      <c r="I12" s="4">
        <v>118.4</v>
      </c>
      <c r="J12" s="25">
        <v>160.80000000000001</v>
      </c>
      <c r="K12" s="3">
        <v>9087290</v>
      </c>
      <c r="L12" s="4">
        <v>44.4</v>
      </c>
      <c r="M12" s="4">
        <v>31.6</v>
      </c>
      <c r="N12" s="4">
        <v>132.9</v>
      </c>
      <c r="O12" s="3">
        <v>76629649</v>
      </c>
      <c r="P12" s="4">
        <v>35.4</v>
      </c>
      <c r="Q12" s="4">
        <v>117.2</v>
      </c>
      <c r="R12" s="25">
        <v>103.9</v>
      </c>
      <c r="S12" s="3">
        <v>8246462</v>
      </c>
      <c r="T12" s="4">
        <v>54</v>
      </c>
      <c r="U12" s="4">
        <v>7.9</v>
      </c>
      <c r="V12" s="25">
        <v>94.8</v>
      </c>
      <c r="W12" s="3">
        <v>417605999</v>
      </c>
      <c r="X12" s="4">
        <v>13.7</v>
      </c>
      <c r="Y12" s="4">
        <v>17.100000000000001</v>
      </c>
      <c r="Z12" s="4">
        <v>21.6</v>
      </c>
    </row>
    <row r="13" spans="1:26" ht="12">
      <c r="B13" s="15" t="s">
        <v>459</v>
      </c>
      <c r="C13" s="3">
        <v>446234058</v>
      </c>
      <c r="D13" s="4">
        <v>11.4</v>
      </c>
      <c r="E13" s="4">
        <v>20.6</v>
      </c>
      <c r="F13" s="25">
        <v>24.7</v>
      </c>
      <c r="G13" s="3">
        <v>37187943</v>
      </c>
      <c r="H13" s="4">
        <v>27.3</v>
      </c>
      <c r="I13" s="4">
        <v>24.4</v>
      </c>
      <c r="J13" s="25">
        <v>54</v>
      </c>
      <c r="K13" s="3">
        <v>13391669</v>
      </c>
      <c r="L13" s="4">
        <v>37.4</v>
      </c>
      <c r="M13" s="4">
        <v>136.30000000000001</v>
      </c>
      <c r="N13" s="4">
        <v>162.1</v>
      </c>
      <c r="O13" s="3">
        <v>49095812</v>
      </c>
      <c r="P13" s="4">
        <v>28.7</v>
      </c>
      <c r="Q13" s="4">
        <v>36.200000000000003</v>
      </c>
      <c r="R13" s="25">
        <v>67.400000000000006</v>
      </c>
      <c r="S13" s="3">
        <v>25904912</v>
      </c>
      <c r="T13" s="4">
        <v>75.599999999999994</v>
      </c>
      <c r="U13" s="4">
        <v>189.3</v>
      </c>
      <c r="V13" s="25">
        <v>275.5</v>
      </c>
      <c r="W13" s="3">
        <v>539851697</v>
      </c>
      <c r="X13" s="4">
        <v>9.6</v>
      </c>
      <c r="Y13" s="4">
        <v>25.3</v>
      </c>
      <c r="Z13" s="4">
        <v>21.2</v>
      </c>
    </row>
    <row r="14" spans="1:26" ht="12">
      <c r="B14" s="15" t="s">
        <v>460</v>
      </c>
      <c r="C14" s="3">
        <v>690055409</v>
      </c>
      <c r="D14" s="4">
        <v>10.5</v>
      </c>
      <c r="E14" s="4">
        <v>45.7</v>
      </c>
      <c r="F14" s="25">
        <v>24.3</v>
      </c>
      <c r="G14" s="3">
        <v>48033657</v>
      </c>
      <c r="H14" s="4">
        <v>36.6</v>
      </c>
      <c r="I14" s="4">
        <v>61.5</v>
      </c>
      <c r="J14" s="25">
        <v>112.1</v>
      </c>
      <c r="K14" s="3">
        <v>12591945</v>
      </c>
      <c r="L14" s="4">
        <v>41.4</v>
      </c>
      <c r="M14" s="4">
        <v>-8.9</v>
      </c>
      <c r="N14" s="4">
        <v>76.900000000000006</v>
      </c>
      <c r="O14" s="3">
        <v>43869581</v>
      </c>
      <c r="P14" s="4">
        <v>32.5</v>
      </c>
      <c r="Q14" s="4">
        <v>38.700000000000003</v>
      </c>
      <c r="R14" s="25">
        <v>81</v>
      </c>
      <c r="S14" s="3">
        <v>15871709</v>
      </c>
      <c r="T14" s="4">
        <v>46.5</v>
      </c>
      <c r="U14" s="4">
        <v>65.5</v>
      </c>
      <c r="V14" s="25">
        <v>133.4</v>
      </c>
      <c r="W14" s="3">
        <v>763885331</v>
      </c>
      <c r="X14" s="4">
        <v>9.3000000000000007</v>
      </c>
      <c r="Y14" s="4">
        <v>40.6</v>
      </c>
      <c r="Z14" s="4">
        <v>21.3</v>
      </c>
    </row>
    <row r="15" spans="1:26" ht="13">
      <c r="A15" s="58" t="s">
        <v>167</v>
      </c>
      <c r="B15" s="58"/>
      <c r="C15" s="58"/>
      <c r="D15" s="58"/>
      <c r="E15" s="58"/>
      <c r="F15" s="58"/>
      <c r="G15" s="58"/>
      <c r="H15" s="58"/>
      <c r="I15" s="58"/>
      <c r="J15" s="58"/>
      <c r="K15" s="58"/>
      <c r="L15" s="58"/>
      <c r="M15" s="58"/>
      <c r="N15" s="58"/>
    </row>
    <row r="16" spans="1:26" ht="13">
      <c r="C16" s="48" t="s">
        <v>409</v>
      </c>
      <c r="D16" s="48" t="s">
        <v>227</v>
      </c>
      <c r="E16" s="48" t="s">
        <v>227</v>
      </c>
      <c r="F16" s="59" t="s">
        <v>227</v>
      </c>
      <c r="G16" s="48" t="s">
        <v>410</v>
      </c>
      <c r="H16" s="48" t="s">
        <v>227</v>
      </c>
      <c r="I16" s="48" t="s">
        <v>227</v>
      </c>
      <c r="J16" s="59" t="s">
        <v>227</v>
      </c>
      <c r="K16" s="48" t="s">
        <v>411</v>
      </c>
      <c r="L16" s="48"/>
      <c r="M16" s="48"/>
      <c r="N16" s="48"/>
      <c r="O16" s="48" t="s">
        <v>412</v>
      </c>
      <c r="P16" s="48" t="s">
        <v>227</v>
      </c>
      <c r="Q16" s="48" t="s">
        <v>227</v>
      </c>
      <c r="R16" s="59" t="s">
        <v>227</v>
      </c>
      <c r="S16" s="48" t="s">
        <v>413</v>
      </c>
      <c r="T16" s="48" t="s">
        <v>227</v>
      </c>
      <c r="U16" s="48" t="s">
        <v>227</v>
      </c>
      <c r="V16" s="59" t="s">
        <v>227</v>
      </c>
      <c r="W16" s="48" t="s">
        <v>414</v>
      </c>
      <c r="X16" s="48"/>
      <c r="Y16" s="48"/>
      <c r="Z16" s="48"/>
    </row>
    <row r="17" spans="1:26" ht="12">
      <c r="B17" s="15" t="s">
        <v>455</v>
      </c>
      <c r="C17" s="3">
        <v>6839240</v>
      </c>
      <c r="D17" s="4">
        <v>32.9</v>
      </c>
      <c r="E17" s="4">
        <v>160.6</v>
      </c>
      <c r="F17" s="25">
        <v>188.6</v>
      </c>
      <c r="G17" s="3">
        <v>1917702</v>
      </c>
      <c r="H17" s="4">
        <v>100.6</v>
      </c>
      <c r="I17" s="4">
        <v>357.9</v>
      </c>
      <c r="J17" s="25">
        <v>649.20000000000005</v>
      </c>
      <c r="K17" s="3">
        <v>643257</v>
      </c>
      <c r="L17" s="4">
        <v>58.3</v>
      </c>
      <c r="M17" s="4">
        <v>539.9</v>
      </c>
      <c r="N17" s="4">
        <v>1666</v>
      </c>
      <c r="O17" s="3">
        <v>936403</v>
      </c>
      <c r="P17" s="4">
        <v>176.6</v>
      </c>
      <c r="Q17" s="4">
        <v>5.4</v>
      </c>
      <c r="R17" s="25">
        <v>204.5</v>
      </c>
      <c r="S17" s="3">
        <v>-33920</v>
      </c>
      <c r="T17" s="4">
        <v>336</v>
      </c>
      <c r="U17" s="4">
        <v>-170.6</v>
      </c>
      <c r="V17" s="25">
        <v>310</v>
      </c>
      <c r="W17" s="3">
        <v>9848739</v>
      </c>
      <c r="X17" s="4">
        <v>28.3</v>
      </c>
      <c r="Y17" s="4">
        <v>127.9</v>
      </c>
      <c r="Z17" s="4">
        <v>141</v>
      </c>
    </row>
    <row r="18" spans="1:26" ht="12">
      <c r="B18" s="15" t="s">
        <v>456</v>
      </c>
      <c r="C18" s="3">
        <v>57330287</v>
      </c>
      <c r="D18" s="4">
        <v>16.3</v>
      </c>
      <c r="E18" s="4">
        <v>80</v>
      </c>
      <c r="F18" s="25">
        <v>57.6</v>
      </c>
      <c r="G18" s="3">
        <v>6268887</v>
      </c>
      <c r="H18" s="4">
        <v>32.799999999999997</v>
      </c>
      <c r="I18" s="4">
        <v>34.700000000000003</v>
      </c>
      <c r="J18" s="25">
        <v>68</v>
      </c>
      <c r="K18" s="3">
        <v>3782799</v>
      </c>
      <c r="L18" s="4">
        <v>93.6</v>
      </c>
      <c r="M18" s="4">
        <v>77.099999999999994</v>
      </c>
      <c r="N18" s="4">
        <v>236.4</v>
      </c>
      <c r="O18" s="3">
        <v>22676381</v>
      </c>
      <c r="P18" s="4">
        <v>42.6</v>
      </c>
      <c r="Q18" s="4">
        <v>10.3</v>
      </c>
      <c r="R18" s="25">
        <v>69.8</v>
      </c>
      <c r="S18" s="3">
        <v>3037260</v>
      </c>
      <c r="T18" s="4">
        <v>99.5</v>
      </c>
      <c r="U18" s="4">
        <v>277.7</v>
      </c>
      <c r="V18" s="25">
        <v>876.8</v>
      </c>
      <c r="W18" s="3">
        <v>82780216</v>
      </c>
      <c r="X18" s="4">
        <v>14.6</v>
      </c>
      <c r="Y18" s="4">
        <v>51.4</v>
      </c>
      <c r="Z18" s="4">
        <v>36.799999999999997</v>
      </c>
    </row>
    <row r="19" spans="1:26" ht="12">
      <c r="B19" s="15" t="s">
        <v>457</v>
      </c>
      <c r="C19" s="3">
        <v>137170670</v>
      </c>
      <c r="D19" s="4">
        <v>18.399999999999999</v>
      </c>
      <c r="E19" s="4">
        <v>14.8</v>
      </c>
      <c r="F19" s="25">
        <v>30.4</v>
      </c>
      <c r="G19" s="3">
        <v>15202980</v>
      </c>
      <c r="H19" s="4">
        <v>26.7</v>
      </c>
      <c r="I19" s="4">
        <v>10.9</v>
      </c>
      <c r="J19" s="25">
        <v>57.8</v>
      </c>
      <c r="K19" s="3">
        <v>3589000</v>
      </c>
      <c r="L19" s="4">
        <v>45.4</v>
      </c>
      <c r="M19" s="4">
        <v>51.4</v>
      </c>
      <c r="N19" s="4">
        <v>90.7</v>
      </c>
      <c r="O19" s="3">
        <v>40790218</v>
      </c>
      <c r="P19" s="4">
        <v>22.3</v>
      </c>
      <c r="Q19" s="4">
        <v>101.9</v>
      </c>
      <c r="R19" s="25">
        <v>68.900000000000006</v>
      </c>
      <c r="S19" s="3">
        <v>8075141</v>
      </c>
      <c r="T19" s="4">
        <v>93.4</v>
      </c>
      <c r="U19" s="4">
        <v>521.79999999999995</v>
      </c>
      <c r="V19" s="25">
        <v>809.5</v>
      </c>
      <c r="W19" s="3">
        <v>191788435</v>
      </c>
      <c r="X19" s="4">
        <v>13.5</v>
      </c>
      <c r="Y19" s="4">
        <v>31.6</v>
      </c>
      <c r="Z19" s="4">
        <v>27.2</v>
      </c>
    </row>
    <row r="20" spans="1:26" ht="12">
      <c r="B20" s="15" t="s">
        <v>458</v>
      </c>
      <c r="C20" s="3">
        <v>306647892</v>
      </c>
      <c r="D20" s="4">
        <v>15.2</v>
      </c>
      <c r="E20" s="4">
        <v>25.7</v>
      </c>
      <c r="F20" s="25">
        <v>29.5</v>
      </c>
      <c r="G20" s="3">
        <v>24827776</v>
      </c>
      <c r="H20" s="4">
        <v>28</v>
      </c>
      <c r="I20" s="4">
        <v>-33.200000000000003</v>
      </c>
      <c r="J20" s="25">
        <v>32.799999999999997</v>
      </c>
      <c r="K20" s="3">
        <v>6904699</v>
      </c>
      <c r="L20" s="4">
        <v>67</v>
      </c>
      <c r="M20" s="4">
        <v>101.5</v>
      </c>
      <c r="N20" s="4">
        <v>163.69999999999999</v>
      </c>
      <c r="O20" s="3">
        <v>35284629</v>
      </c>
      <c r="P20" s="4">
        <v>28</v>
      </c>
      <c r="Q20" s="4">
        <v>24.1</v>
      </c>
      <c r="R20" s="25">
        <v>50.3</v>
      </c>
      <c r="S20" s="3">
        <v>7645194</v>
      </c>
      <c r="T20" s="4">
        <v>54</v>
      </c>
      <c r="U20" s="4">
        <v>-15.1</v>
      </c>
      <c r="V20" s="25">
        <v>178.3</v>
      </c>
      <c r="W20" s="3">
        <v>356623493</v>
      </c>
      <c r="X20" s="4">
        <v>13.1</v>
      </c>
      <c r="Y20" s="4">
        <v>17.5</v>
      </c>
      <c r="Z20" s="4">
        <v>26.8</v>
      </c>
    </row>
    <row r="21" spans="1:26" ht="12">
      <c r="B21" s="15" t="s">
        <v>459</v>
      </c>
      <c r="C21" s="3">
        <v>370123905</v>
      </c>
      <c r="D21" s="4">
        <v>16</v>
      </c>
      <c r="E21" s="4">
        <v>13.1</v>
      </c>
      <c r="F21" s="25">
        <v>30.7</v>
      </c>
      <c r="G21" s="3">
        <v>29896593</v>
      </c>
      <c r="H21" s="4">
        <v>31.7</v>
      </c>
      <c r="I21" s="4">
        <v>41.9</v>
      </c>
      <c r="J21" s="25">
        <v>104.1</v>
      </c>
      <c r="K21" s="3">
        <v>5667481</v>
      </c>
      <c r="L21" s="4">
        <v>52.4</v>
      </c>
      <c r="M21" s="4">
        <v>31.1</v>
      </c>
      <c r="N21" s="4">
        <v>145.80000000000001</v>
      </c>
      <c r="O21" s="3">
        <v>36055143</v>
      </c>
      <c r="P21" s="4">
        <v>35.9</v>
      </c>
      <c r="Q21" s="4">
        <v>34.200000000000003</v>
      </c>
      <c r="R21" s="25">
        <v>86.4</v>
      </c>
      <c r="S21" s="3">
        <v>8955521</v>
      </c>
      <c r="T21" s="4">
        <v>49.7</v>
      </c>
      <c r="U21" s="4">
        <v>-27.1</v>
      </c>
      <c r="V21" s="25">
        <v>71.8</v>
      </c>
      <c r="W21" s="3">
        <v>430860781</v>
      </c>
      <c r="X21" s="4">
        <v>13.5</v>
      </c>
      <c r="Y21" s="4">
        <v>13.4</v>
      </c>
      <c r="Z21" s="4">
        <v>26.2</v>
      </c>
    </row>
    <row r="22" spans="1:26" ht="12">
      <c r="B22" s="15" t="s">
        <v>460</v>
      </c>
      <c r="C22" s="3">
        <v>473633462</v>
      </c>
      <c r="D22" s="4">
        <v>13.5</v>
      </c>
      <c r="E22" s="4">
        <v>9.6999999999999993</v>
      </c>
      <c r="F22" s="25">
        <v>21.5</v>
      </c>
      <c r="G22" s="3">
        <v>29739870</v>
      </c>
      <c r="H22" s="4">
        <v>46.3</v>
      </c>
      <c r="I22" s="4">
        <v>108.9</v>
      </c>
      <c r="J22" s="25">
        <v>129.19999999999999</v>
      </c>
      <c r="K22" s="3">
        <v>13816562</v>
      </c>
      <c r="L22" s="4">
        <v>60.9</v>
      </c>
      <c r="M22" s="4">
        <v>450.7</v>
      </c>
      <c r="N22" s="4">
        <v>440.3</v>
      </c>
      <c r="O22" s="3">
        <v>31636269</v>
      </c>
      <c r="P22" s="4">
        <v>40.799999999999997</v>
      </c>
      <c r="Q22" s="4">
        <v>109</v>
      </c>
      <c r="R22" s="25">
        <v>179.4</v>
      </c>
      <c r="S22" s="3">
        <v>9591939</v>
      </c>
      <c r="T22" s="4">
        <v>55.2</v>
      </c>
      <c r="U22" s="4">
        <v>-6.3</v>
      </c>
      <c r="V22" s="25">
        <v>68.8</v>
      </c>
      <c r="W22" s="3">
        <v>543346795</v>
      </c>
      <c r="X22" s="4">
        <v>12</v>
      </c>
      <c r="Y22" s="4">
        <v>15.5</v>
      </c>
      <c r="Z22" s="4">
        <v>20.100000000000001</v>
      </c>
    </row>
    <row r="23" spans="1:26">
      <c r="A23" s="58" t="s">
        <v>142</v>
      </c>
      <c r="B23" s="58"/>
      <c r="C23" s="58"/>
      <c r="D23" s="58"/>
      <c r="E23" s="58"/>
      <c r="F23" s="58"/>
      <c r="G23" s="58"/>
      <c r="H23" s="58"/>
      <c r="I23" s="58"/>
      <c r="J23" s="58"/>
      <c r="K23" s="58"/>
      <c r="L23" s="58"/>
      <c r="M23" s="58"/>
      <c r="N23" s="58"/>
    </row>
    <row r="24" spans="1:26" ht="13">
      <c r="C24" s="48" t="s">
        <v>409</v>
      </c>
      <c r="D24" s="48" t="s">
        <v>227</v>
      </c>
      <c r="E24" s="48" t="s">
        <v>227</v>
      </c>
      <c r="F24" s="59" t="s">
        <v>227</v>
      </c>
      <c r="G24" s="48" t="s">
        <v>410</v>
      </c>
      <c r="H24" s="48" t="s">
        <v>227</v>
      </c>
      <c r="I24" s="48" t="s">
        <v>227</v>
      </c>
      <c r="J24" s="59" t="s">
        <v>227</v>
      </c>
      <c r="K24" s="48" t="s">
        <v>411</v>
      </c>
      <c r="L24" s="48"/>
      <c r="M24" s="48"/>
      <c r="N24" s="48"/>
      <c r="O24" s="48" t="s">
        <v>412</v>
      </c>
      <c r="P24" s="48" t="s">
        <v>227</v>
      </c>
      <c r="Q24" s="48" t="s">
        <v>227</v>
      </c>
      <c r="R24" s="59" t="s">
        <v>227</v>
      </c>
      <c r="S24" s="48" t="s">
        <v>413</v>
      </c>
      <c r="T24" s="48" t="s">
        <v>227</v>
      </c>
      <c r="U24" s="48" t="s">
        <v>227</v>
      </c>
      <c r="V24" s="59" t="s">
        <v>227</v>
      </c>
      <c r="W24" s="48" t="s">
        <v>414</v>
      </c>
      <c r="X24" s="48"/>
      <c r="Y24" s="48"/>
      <c r="Z24" s="48"/>
    </row>
    <row r="25" spans="1:26" ht="12">
      <c r="B25" s="15" t="s">
        <v>455</v>
      </c>
      <c r="C25" s="3">
        <v>2623951</v>
      </c>
      <c r="D25" s="4">
        <v>61.1</v>
      </c>
      <c r="E25" s="4">
        <v>-41</v>
      </c>
      <c r="F25" s="25">
        <v>148.69999999999999</v>
      </c>
      <c r="G25" s="3">
        <v>418763</v>
      </c>
      <c r="H25" s="4">
        <v>101.3</v>
      </c>
      <c r="I25" s="4">
        <v>-85.6</v>
      </c>
      <c r="J25" s="25">
        <v>226.8</v>
      </c>
      <c r="K25" s="3">
        <v>100519</v>
      </c>
      <c r="L25" s="4">
        <v>203.4</v>
      </c>
      <c r="M25" s="4">
        <v>-59.5</v>
      </c>
      <c r="N25" s="4">
        <v>208</v>
      </c>
      <c r="O25" s="3">
        <v>888344</v>
      </c>
      <c r="P25" s="4">
        <v>67.400000000000006</v>
      </c>
      <c r="Q25" s="4">
        <v>3.5</v>
      </c>
      <c r="R25" s="25">
        <v>473.9</v>
      </c>
      <c r="S25" s="3">
        <v>48075</v>
      </c>
      <c r="T25" s="4">
        <v>163.19999999999999</v>
      </c>
      <c r="U25" s="4">
        <v>-59.9</v>
      </c>
      <c r="V25" s="25">
        <v>120.1</v>
      </c>
      <c r="W25" s="3">
        <v>4321696</v>
      </c>
      <c r="X25" s="4">
        <v>49.9</v>
      </c>
      <c r="Y25" s="4">
        <v>-26.6</v>
      </c>
      <c r="Z25" s="4">
        <v>114.6</v>
      </c>
    </row>
    <row r="26" spans="1:26" ht="12">
      <c r="B26" s="15" t="s">
        <v>456</v>
      </c>
      <c r="C26" s="3">
        <v>31849700</v>
      </c>
      <c r="D26" s="4">
        <v>27.5</v>
      </c>
      <c r="E26" s="4">
        <v>-25.7</v>
      </c>
      <c r="F26" s="25">
        <v>42.1</v>
      </c>
      <c r="G26" s="3">
        <v>4653136</v>
      </c>
      <c r="H26" s="4">
        <v>36</v>
      </c>
      <c r="I26" s="4">
        <v>-9.6999999999999993</v>
      </c>
      <c r="J26" s="25">
        <v>146.1</v>
      </c>
      <c r="K26" s="3">
        <v>2135883</v>
      </c>
      <c r="L26" s="4">
        <v>74.7</v>
      </c>
      <c r="M26" s="4">
        <v>72.5</v>
      </c>
      <c r="N26" s="4">
        <v>155.30000000000001</v>
      </c>
      <c r="O26" s="3">
        <v>20558020</v>
      </c>
      <c r="P26" s="4">
        <v>43.9</v>
      </c>
      <c r="Q26" s="4">
        <v>94.7</v>
      </c>
      <c r="R26" s="25">
        <v>115.8</v>
      </c>
      <c r="S26" s="3">
        <v>804146</v>
      </c>
      <c r="T26" s="4">
        <v>116.6</v>
      </c>
      <c r="U26" s="4">
        <v>89.1</v>
      </c>
      <c r="V26" s="25">
        <v>291</v>
      </c>
      <c r="W26" s="3">
        <v>54663789</v>
      </c>
      <c r="X26" s="4">
        <v>19.8</v>
      </c>
      <c r="Y26" s="4">
        <v>-0.2</v>
      </c>
      <c r="Z26" s="4">
        <v>43.4</v>
      </c>
    </row>
    <row r="27" spans="1:26" ht="12">
      <c r="B27" s="15" t="s">
        <v>457</v>
      </c>
      <c r="C27" s="3">
        <v>119518479</v>
      </c>
      <c r="D27" s="4">
        <v>18.8</v>
      </c>
      <c r="E27" s="4">
        <v>8.5</v>
      </c>
      <c r="F27" s="25">
        <v>30.6</v>
      </c>
      <c r="G27" s="3">
        <v>13704377</v>
      </c>
      <c r="H27" s="4">
        <v>41.3</v>
      </c>
      <c r="I27" s="4">
        <v>43</v>
      </c>
      <c r="J27" s="25">
        <v>78.7</v>
      </c>
      <c r="K27" s="3">
        <v>2369780</v>
      </c>
      <c r="L27" s="4">
        <v>45.5</v>
      </c>
      <c r="M27" s="4">
        <v>-1.4</v>
      </c>
      <c r="N27" s="4">
        <v>60.9</v>
      </c>
      <c r="O27" s="3">
        <v>20203644</v>
      </c>
      <c r="P27" s="4">
        <v>27.2</v>
      </c>
      <c r="Q27" s="4">
        <v>99.8</v>
      </c>
      <c r="R27" s="25">
        <v>81.8</v>
      </c>
      <c r="S27" s="3">
        <v>1298740</v>
      </c>
      <c r="T27" s="4">
        <v>74.599999999999994</v>
      </c>
      <c r="U27" s="4">
        <v>-63.9</v>
      </c>
      <c r="V27" s="25">
        <v>68.5</v>
      </c>
      <c r="W27" s="3">
        <v>145783011</v>
      </c>
      <c r="X27" s="4">
        <v>15.2</v>
      </c>
      <c r="Y27" s="4">
        <v>14.9</v>
      </c>
      <c r="Z27" s="4">
        <v>27.5</v>
      </c>
    </row>
    <row r="28" spans="1:26" ht="12">
      <c r="B28" s="15" t="s">
        <v>458</v>
      </c>
      <c r="C28" s="3">
        <v>243927637</v>
      </c>
      <c r="D28" s="4">
        <v>16.600000000000001</v>
      </c>
      <c r="E28" s="4">
        <v>18.3</v>
      </c>
      <c r="F28" s="25">
        <v>27.2</v>
      </c>
      <c r="G28" s="3">
        <v>37174507</v>
      </c>
      <c r="H28" s="4">
        <v>41</v>
      </c>
      <c r="I28" s="4">
        <v>166.4</v>
      </c>
      <c r="J28" s="25">
        <v>158.80000000000001</v>
      </c>
      <c r="K28" s="3">
        <v>3427283</v>
      </c>
      <c r="L28" s="4">
        <v>44.5</v>
      </c>
      <c r="M28" s="4">
        <v>-35</v>
      </c>
      <c r="N28" s="4">
        <v>51.9</v>
      </c>
      <c r="O28" s="3">
        <v>28423969</v>
      </c>
      <c r="P28" s="4">
        <v>32.1</v>
      </c>
      <c r="Q28" s="4">
        <v>55.7</v>
      </c>
      <c r="R28" s="25">
        <v>84.6</v>
      </c>
      <c r="S28" s="3">
        <v>9007096</v>
      </c>
      <c r="T28" s="4">
        <v>123.4</v>
      </c>
      <c r="U28" s="4">
        <v>43.4</v>
      </c>
      <c r="V28" s="25">
        <v>194</v>
      </c>
      <c r="W28" s="3">
        <v>303407770</v>
      </c>
      <c r="X28" s="4">
        <v>17.600000000000001</v>
      </c>
      <c r="Y28" s="4">
        <v>28</v>
      </c>
      <c r="Z28" s="4">
        <v>26.6</v>
      </c>
    </row>
    <row r="29" spans="1:26" ht="12">
      <c r="B29" s="15" t="s">
        <v>459</v>
      </c>
      <c r="C29" s="3">
        <v>327319275</v>
      </c>
      <c r="D29" s="4">
        <v>18.899999999999999</v>
      </c>
      <c r="E29" s="4">
        <v>25.5</v>
      </c>
      <c r="F29" s="25">
        <v>32.4</v>
      </c>
      <c r="G29" s="3">
        <v>21074993</v>
      </c>
      <c r="H29" s="4">
        <v>59.5</v>
      </c>
      <c r="I29" s="4">
        <v>140.30000000000001</v>
      </c>
      <c r="J29" s="25">
        <v>172.2</v>
      </c>
      <c r="K29" s="3">
        <v>4324528</v>
      </c>
      <c r="L29" s="4">
        <v>74.599999999999994</v>
      </c>
      <c r="M29" s="4">
        <v>-30</v>
      </c>
      <c r="N29" s="4">
        <v>116.3</v>
      </c>
      <c r="O29" s="3">
        <v>26872658</v>
      </c>
      <c r="P29" s="4">
        <v>49.3</v>
      </c>
      <c r="Q29" s="4">
        <v>69.599999999999994</v>
      </c>
      <c r="R29" s="25">
        <v>113.3</v>
      </c>
      <c r="S29" s="3">
        <v>12280527</v>
      </c>
      <c r="T29" s="4">
        <v>74.2</v>
      </c>
      <c r="U29" s="4">
        <v>174.7</v>
      </c>
      <c r="V29" s="25">
        <v>228.2</v>
      </c>
      <c r="W29" s="3">
        <v>380107750</v>
      </c>
      <c r="X29" s="4">
        <v>15.9</v>
      </c>
      <c r="Y29" s="4">
        <v>32.200000000000003</v>
      </c>
      <c r="Z29" s="4">
        <v>29.6</v>
      </c>
    </row>
    <row r="30" spans="1:26" ht="12">
      <c r="B30" s="15" t="s">
        <v>460</v>
      </c>
      <c r="C30" s="3">
        <v>431564591</v>
      </c>
      <c r="D30" s="4">
        <v>13.8</v>
      </c>
      <c r="E30" s="4">
        <v>44.1</v>
      </c>
      <c r="F30" s="25">
        <v>23.6</v>
      </c>
      <c r="G30" s="3">
        <v>14234378</v>
      </c>
      <c r="H30" s="4">
        <v>36.700000000000003</v>
      </c>
      <c r="I30" s="4">
        <v>-29.4</v>
      </c>
      <c r="J30" s="25">
        <v>102.3</v>
      </c>
      <c r="K30" s="3">
        <v>2508902</v>
      </c>
      <c r="L30" s="4">
        <v>55.3</v>
      </c>
      <c r="M30" s="4">
        <v>-9.8000000000000007</v>
      </c>
      <c r="N30" s="4">
        <v>72.7</v>
      </c>
      <c r="O30" s="3">
        <v>15136482</v>
      </c>
      <c r="P30" s="4">
        <v>65.400000000000006</v>
      </c>
      <c r="Q30" s="4">
        <v>103.5</v>
      </c>
      <c r="R30" s="25">
        <v>321.3</v>
      </c>
      <c r="S30" s="3">
        <v>10236046</v>
      </c>
      <c r="T30" s="4">
        <v>56</v>
      </c>
      <c r="U30" s="4">
        <v>38.4</v>
      </c>
      <c r="V30" s="25">
        <v>101.6</v>
      </c>
      <c r="W30" s="3">
        <v>470250945</v>
      </c>
      <c r="X30" s="4">
        <v>12.7</v>
      </c>
      <c r="Y30" s="4">
        <v>42.6</v>
      </c>
      <c r="Z30" s="4">
        <v>22.5</v>
      </c>
    </row>
    <row r="31" spans="1:26">
      <c r="A31" s="58" t="s">
        <v>143</v>
      </c>
      <c r="B31" s="58"/>
      <c r="C31" s="58"/>
      <c r="D31" s="58"/>
      <c r="E31" s="58"/>
      <c r="F31" s="58"/>
      <c r="G31" s="58"/>
      <c r="H31" s="58"/>
      <c r="I31" s="58"/>
      <c r="J31" s="58"/>
      <c r="K31" s="58"/>
      <c r="L31" s="58"/>
      <c r="M31" s="58"/>
      <c r="N31" s="58"/>
    </row>
    <row r="32" spans="1:26" ht="13">
      <c r="C32" s="48" t="s">
        <v>409</v>
      </c>
      <c r="D32" s="48" t="s">
        <v>227</v>
      </c>
      <c r="E32" s="48" t="s">
        <v>227</v>
      </c>
      <c r="F32" s="59" t="s">
        <v>227</v>
      </c>
      <c r="G32" s="48" t="s">
        <v>410</v>
      </c>
      <c r="H32" s="48" t="s">
        <v>227</v>
      </c>
      <c r="I32" s="48" t="s">
        <v>227</v>
      </c>
      <c r="J32" s="59" t="s">
        <v>227</v>
      </c>
      <c r="K32" s="48" t="s">
        <v>411</v>
      </c>
      <c r="L32" s="48"/>
      <c r="M32" s="48"/>
      <c r="N32" s="48"/>
      <c r="O32" s="48" t="s">
        <v>412</v>
      </c>
      <c r="P32" s="48" t="s">
        <v>227</v>
      </c>
      <c r="Q32" s="48" t="s">
        <v>227</v>
      </c>
      <c r="R32" s="59" t="s">
        <v>227</v>
      </c>
      <c r="S32" s="48" t="s">
        <v>413</v>
      </c>
      <c r="T32" s="48" t="s">
        <v>227</v>
      </c>
      <c r="U32" s="48" t="s">
        <v>227</v>
      </c>
      <c r="V32" s="59" t="s">
        <v>227</v>
      </c>
      <c r="W32" s="48" t="s">
        <v>414</v>
      </c>
      <c r="X32" s="48"/>
      <c r="Y32" s="48"/>
      <c r="Z32" s="48"/>
    </row>
    <row r="33" spans="1:26" ht="12">
      <c r="B33" s="15" t="s">
        <v>455</v>
      </c>
      <c r="C33" s="3">
        <v>4444741</v>
      </c>
      <c r="D33" s="4">
        <v>114.1</v>
      </c>
      <c r="E33" s="9" t="s">
        <v>139</v>
      </c>
      <c r="F33" s="24" t="s">
        <v>139</v>
      </c>
      <c r="G33" s="3">
        <v>2917134</v>
      </c>
      <c r="H33" s="4">
        <v>196.2</v>
      </c>
      <c r="I33" s="9" t="s">
        <v>139</v>
      </c>
      <c r="J33" s="24" t="s">
        <v>139</v>
      </c>
      <c r="K33" s="3">
        <v>248221</v>
      </c>
      <c r="L33" s="4">
        <v>159.69999999999999</v>
      </c>
      <c r="M33" s="9" t="s">
        <v>139</v>
      </c>
      <c r="N33" s="9" t="s">
        <v>139</v>
      </c>
      <c r="O33" s="3">
        <v>858587</v>
      </c>
      <c r="P33" s="4">
        <v>147.5</v>
      </c>
      <c r="Q33" s="9" t="s">
        <v>139</v>
      </c>
      <c r="R33" s="24" t="s">
        <v>139</v>
      </c>
      <c r="S33" s="3">
        <v>119962</v>
      </c>
      <c r="T33" s="4">
        <v>152</v>
      </c>
      <c r="U33" s="9" t="s">
        <v>139</v>
      </c>
      <c r="V33" s="24" t="s">
        <v>139</v>
      </c>
      <c r="W33" s="3">
        <v>5891639</v>
      </c>
      <c r="X33" s="4">
        <v>90.7</v>
      </c>
      <c r="Y33" s="9" t="s">
        <v>139</v>
      </c>
      <c r="Z33" s="9" t="s">
        <v>139</v>
      </c>
    </row>
    <row r="34" spans="1:26" ht="12">
      <c r="B34" s="15" t="s">
        <v>456</v>
      </c>
      <c r="C34" s="3">
        <v>42839608</v>
      </c>
      <c r="D34" s="4">
        <v>44.6</v>
      </c>
      <c r="E34" s="9" t="s">
        <v>139</v>
      </c>
      <c r="F34" s="24" t="s">
        <v>139</v>
      </c>
      <c r="G34" s="3">
        <v>5155744</v>
      </c>
      <c r="H34" s="4">
        <v>102.2</v>
      </c>
      <c r="I34" s="9" t="s">
        <v>139</v>
      </c>
      <c r="J34" s="24" t="s">
        <v>139</v>
      </c>
      <c r="K34" s="3">
        <v>1238171</v>
      </c>
      <c r="L34" s="4">
        <v>46.8</v>
      </c>
      <c r="M34" s="9" t="s">
        <v>139</v>
      </c>
      <c r="N34" s="9" t="s">
        <v>139</v>
      </c>
      <c r="O34" s="3">
        <v>10558808</v>
      </c>
      <c r="P34" s="4">
        <v>33.9</v>
      </c>
      <c r="Q34" s="9" t="s">
        <v>139</v>
      </c>
      <c r="R34" s="24" t="s">
        <v>139</v>
      </c>
      <c r="S34" s="3">
        <v>425153</v>
      </c>
      <c r="T34" s="4">
        <v>93.4</v>
      </c>
      <c r="U34" s="9" t="s">
        <v>139</v>
      </c>
      <c r="V34" s="24" t="s">
        <v>139</v>
      </c>
      <c r="W34" s="3">
        <v>54787732</v>
      </c>
      <c r="X34" s="4">
        <v>34.299999999999997</v>
      </c>
      <c r="Y34" s="9" t="s">
        <v>139</v>
      </c>
      <c r="Z34" s="9" t="s">
        <v>139</v>
      </c>
    </row>
    <row r="35" spans="1:26" ht="12">
      <c r="B35" s="15" t="s">
        <v>457</v>
      </c>
      <c r="C35" s="3">
        <v>110146602</v>
      </c>
      <c r="D35" s="4">
        <v>18.100000000000001</v>
      </c>
      <c r="E35" s="9" t="s">
        <v>139</v>
      </c>
      <c r="F35" s="24" t="s">
        <v>139</v>
      </c>
      <c r="G35" s="3">
        <v>9582968</v>
      </c>
      <c r="H35" s="4">
        <v>43.6</v>
      </c>
      <c r="I35" s="9" t="s">
        <v>139</v>
      </c>
      <c r="J35" s="24" t="s">
        <v>139</v>
      </c>
      <c r="K35" s="3">
        <v>2402507</v>
      </c>
      <c r="L35" s="4">
        <v>42.1</v>
      </c>
      <c r="M35" s="9" t="s">
        <v>139</v>
      </c>
      <c r="N35" s="9" t="s">
        <v>139</v>
      </c>
      <c r="O35" s="3">
        <v>10111631</v>
      </c>
      <c r="P35" s="4">
        <v>24.8</v>
      </c>
      <c r="Q35" s="9" t="s">
        <v>139</v>
      </c>
      <c r="R35" s="24" t="s">
        <v>139</v>
      </c>
      <c r="S35" s="3">
        <v>3599490</v>
      </c>
      <c r="T35" s="4">
        <v>99.5</v>
      </c>
      <c r="U35" s="9" t="s">
        <v>139</v>
      </c>
      <c r="V35" s="24" t="s">
        <v>139</v>
      </c>
      <c r="W35" s="3">
        <v>126861049</v>
      </c>
      <c r="X35" s="4">
        <v>15.9</v>
      </c>
      <c r="Y35" s="9" t="s">
        <v>139</v>
      </c>
      <c r="Z35" s="9" t="s">
        <v>139</v>
      </c>
    </row>
    <row r="36" spans="1:26" ht="12">
      <c r="B36" s="15" t="s">
        <v>458</v>
      </c>
      <c r="C36" s="3">
        <v>206129870</v>
      </c>
      <c r="D36" s="4">
        <v>16.2</v>
      </c>
      <c r="E36" s="9" t="s">
        <v>139</v>
      </c>
      <c r="F36" s="24" t="s">
        <v>139</v>
      </c>
      <c r="G36" s="3">
        <v>13956815</v>
      </c>
      <c r="H36" s="4">
        <v>35.6</v>
      </c>
      <c r="I36" s="9" t="s">
        <v>139</v>
      </c>
      <c r="J36" s="24" t="s">
        <v>139</v>
      </c>
      <c r="K36" s="3">
        <v>5270748</v>
      </c>
      <c r="L36" s="4">
        <v>61.3</v>
      </c>
      <c r="M36" s="9" t="s">
        <v>139</v>
      </c>
      <c r="N36" s="9" t="s">
        <v>139</v>
      </c>
      <c r="O36" s="3">
        <v>18259750</v>
      </c>
      <c r="P36" s="4">
        <v>42.2</v>
      </c>
      <c r="Q36" s="9" t="s">
        <v>139</v>
      </c>
      <c r="R36" s="24" t="s">
        <v>139</v>
      </c>
      <c r="S36" s="3">
        <v>6282739</v>
      </c>
      <c r="T36" s="4">
        <v>54.8</v>
      </c>
      <c r="U36" s="9" t="s">
        <v>139</v>
      </c>
      <c r="V36" s="24" t="s">
        <v>139</v>
      </c>
      <c r="W36" s="3">
        <v>237004209</v>
      </c>
      <c r="X36" s="4">
        <v>13.8</v>
      </c>
      <c r="Y36" s="9" t="s">
        <v>139</v>
      </c>
      <c r="Z36" s="9" t="s">
        <v>139</v>
      </c>
    </row>
    <row r="37" spans="1:26" ht="12">
      <c r="B37" s="15" t="s">
        <v>459</v>
      </c>
      <c r="C37" s="3">
        <v>260894305</v>
      </c>
      <c r="D37" s="4">
        <v>19.5</v>
      </c>
      <c r="E37" s="9" t="s">
        <v>139</v>
      </c>
      <c r="F37" s="24" t="s">
        <v>139</v>
      </c>
      <c r="G37" s="3">
        <v>8769652</v>
      </c>
      <c r="H37" s="4">
        <v>36.200000000000003</v>
      </c>
      <c r="I37" s="9" t="s">
        <v>139</v>
      </c>
      <c r="J37" s="24" t="s">
        <v>139</v>
      </c>
      <c r="K37" s="3">
        <v>6177114</v>
      </c>
      <c r="L37" s="4">
        <v>90.2</v>
      </c>
      <c r="M37" s="9" t="s">
        <v>139</v>
      </c>
      <c r="N37" s="9" t="s">
        <v>139</v>
      </c>
      <c r="O37" s="3">
        <v>15843361</v>
      </c>
      <c r="P37" s="4">
        <v>45.7</v>
      </c>
      <c r="Q37" s="9" t="s">
        <v>139</v>
      </c>
      <c r="R37" s="24" t="s">
        <v>139</v>
      </c>
      <c r="S37" s="3">
        <v>4470242</v>
      </c>
      <c r="T37" s="4">
        <v>53.6</v>
      </c>
      <c r="U37" s="9" t="s">
        <v>139</v>
      </c>
      <c r="V37" s="24" t="s">
        <v>139</v>
      </c>
      <c r="W37" s="3">
        <v>287613975</v>
      </c>
      <c r="X37" s="4">
        <v>17.8</v>
      </c>
      <c r="Y37" s="9" t="s">
        <v>139</v>
      </c>
      <c r="Z37" s="9" t="s">
        <v>139</v>
      </c>
    </row>
    <row r="38" spans="1:26" ht="12">
      <c r="B38" s="15" t="s">
        <v>460</v>
      </c>
      <c r="C38" s="3">
        <v>299469359</v>
      </c>
      <c r="D38" s="4">
        <v>11.6</v>
      </c>
      <c r="E38" s="9" t="s">
        <v>139</v>
      </c>
      <c r="F38" s="24" t="s">
        <v>139</v>
      </c>
      <c r="G38" s="3">
        <v>20158043</v>
      </c>
      <c r="H38" s="4">
        <v>98.2</v>
      </c>
      <c r="I38" s="9" t="s">
        <v>139</v>
      </c>
      <c r="J38" s="24" t="s">
        <v>139</v>
      </c>
      <c r="K38" s="3">
        <v>2782967</v>
      </c>
      <c r="L38" s="4">
        <v>49.1</v>
      </c>
      <c r="M38" s="9" t="s">
        <v>139</v>
      </c>
      <c r="N38" s="9" t="s">
        <v>139</v>
      </c>
      <c r="O38" s="22">
        <v>7439874</v>
      </c>
      <c r="P38" s="21">
        <v>91.5</v>
      </c>
      <c r="Q38" s="12" t="s">
        <v>139</v>
      </c>
      <c r="R38" s="30" t="s">
        <v>139</v>
      </c>
      <c r="S38" s="22">
        <v>7393486</v>
      </c>
      <c r="T38" s="21">
        <v>50.4</v>
      </c>
      <c r="U38" s="12" t="s">
        <v>139</v>
      </c>
      <c r="V38" s="30" t="s">
        <v>139</v>
      </c>
      <c r="W38" s="22">
        <v>329850850</v>
      </c>
      <c r="X38" s="21">
        <v>11.6</v>
      </c>
      <c r="Y38" s="12" t="s">
        <v>139</v>
      </c>
      <c r="Z38" s="12" t="s">
        <v>139</v>
      </c>
    </row>
    <row r="39" spans="1:26" ht="12.75" customHeight="1">
      <c r="A39" s="53" t="s">
        <v>418</v>
      </c>
      <c r="B39" s="43"/>
      <c r="C39" s="43"/>
      <c r="D39" s="43"/>
      <c r="E39" s="43"/>
      <c r="F39" s="43"/>
      <c r="G39" s="43"/>
      <c r="H39" s="43"/>
      <c r="I39" s="43"/>
      <c r="J39" s="43"/>
      <c r="K39" s="43"/>
      <c r="L39" s="43"/>
      <c r="M39" s="43"/>
      <c r="N39" s="43"/>
    </row>
    <row r="40" spans="1:26" ht="12.75" customHeight="1">
      <c r="A40" s="53" t="s">
        <v>145</v>
      </c>
      <c r="B40" s="43"/>
      <c r="C40" s="43"/>
      <c r="D40" s="43"/>
      <c r="E40" s="43"/>
      <c r="F40" s="43"/>
      <c r="G40" s="43"/>
      <c r="H40" s="43"/>
      <c r="I40" s="43"/>
      <c r="J40" s="43"/>
      <c r="K40" s="43"/>
      <c r="L40" s="43"/>
      <c r="M40" s="43"/>
      <c r="N40" s="43"/>
    </row>
    <row r="41" spans="1:26" ht="12.75" customHeight="1">
      <c r="A41" s="53" t="s">
        <v>146</v>
      </c>
      <c r="B41" s="43"/>
      <c r="C41" s="43"/>
      <c r="D41" s="43"/>
      <c r="E41" s="43"/>
      <c r="F41" s="43"/>
      <c r="G41" s="43"/>
      <c r="H41" s="43"/>
      <c r="I41" s="43"/>
      <c r="J41" s="43"/>
      <c r="K41" s="43"/>
      <c r="L41" s="43"/>
      <c r="M41" s="43"/>
      <c r="N41" s="43"/>
    </row>
    <row r="42" spans="1:26" ht="12.75" customHeight="1">
      <c r="A42" s="53" t="s">
        <v>421</v>
      </c>
      <c r="B42" s="43"/>
      <c r="C42" s="43"/>
      <c r="D42" s="43"/>
      <c r="E42" s="43"/>
      <c r="F42" s="43"/>
      <c r="G42" s="43"/>
      <c r="H42" s="43"/>
      <c r="I42" s="43"/>
      <c r="J42" s="43"/>
      <c r="K42" s="43"/>
      <c r="L42" s="43"/>
      <c r="M42" s="43"/>
      <c r="N42" s="43"/>
    </row>
    <row r="43" spans="1:26" ht="12.75" customHeight="1">
      <c r="A43" s="53" t="s">
        <v>422</v>
      </c>
      <c r="B43" s="43"/>
      <c r="C43" s="43"/>
      <c r="D43" s="43"/>
      <c r="E43" s="43"/>
      <c r="F43" s="43"/>
      <c r="G43" s="43"/>
      <c r="H43" s="43"/>
      <c r="I43" s="43"/>
      <c r="J43" s="43"/>
      <c r="K43" s="43"/>
      <c r="L43" s="43"/>
      <c r="M43" s="43"/>
      <c r="N43" s="43"/>
    </row>
    <row r="44" spans="1:26" ht="12.75" customHeight="1">
      <c r="A44" s="49" t="s">
        <v>152</v>
      </c>
      <c r="B44" s="43"/>
      <c r="C44" s="43"/>
      <c r="D44" s="43"/>
      <c r="E44" s="43"/>
      <c r="F44" s="43"/>
      <c r="G44" s="43"/>
      <c r="H44" s="43"/>
      <c r="I44" s="43"/>
      <c r="J44" s="43"/>
      <c r="K44" s="43"/>
      <c r="L44" s="43"/>
      <c r="M44" s="43"/>
      <c r="N44" s="43"/>
    </row>
    <row r="45" spans="1:26" ht="12.75" customHeight="1">
      <c r="A45" s="53" t="s">
        <v>153</v>
      </c>
      <c r="B45" s="43"/>
      <c r="C45" s="43"/>
      <c r="D45" s="43"/>
      <c r="E45" s="43"/>
      <c r="F45" s="43"/>
      <c r="G45" s="43"/>
      <c r="H45" s="43"/>
      <c r="I45" s="43"/>
      <c r="J45" s="43"/>
      <c r="K45" s="43"/>
      <c r="L45" s="43"/>
      <c r="M45" s="43"/>
      <c r="N45" s="43"/>
    </row>
    <row r="46" spans="1:26" ht="12.75" customHeight="1">
      <c r="A46" s="53" t="s">
        <v>154</v>
      </c>
      <c r="B46" s="43"/>
      <c r="C46" s="43"/>
      <c r="D46" s="43"/>
      <c r="E46" s="43"/>
      <c r="F46" s="43"/>
      <c r="G46" s="43"/>
      <c r="H46" s="43"/>
      <c r="I46" s="43"/>
      <c r="J46" s="43"/>
      <c r="K46" s="43"/>
      <c r="L46" s="43"/>
      <c r="M46" s="43"/>
      <c r="N46" s="43"/>
    </row>
    <row r="47" spans="1:26" ht="12.75" customHeight="1">
      <c r="A47" s="49" t="s">
        <v>156</v>
      </c>
      <c r="B47" s="43"/>
      <c r="C47" s="43"/>
      <c r="D47" s="43"/>
      <c r="E47" s="43"/>
      <c r="F47" s="43"/>
      <c r="G47" s="43"/>
      <c r="H47" s="43"/>
      <c r="I47" s="43"/>
      <c r="J47" s="43"/>
      <c r="K47" s="43"/>
      <c r="L47" s="43"/>
      <c r="M47" s="43"/>
      <c r="N47" s="43"/>
    </row>
  </sheetData>
  <mergeCells count="43">
    <mergeCell ref="A44:N44"/>
    <mergeCell ref="A45:N45"/>
    <mergeCell ref="A46:N46"/>
    <mergeCell ref="A47:N47"/>
    <mergeCell ref="A39:N39"/>
    <mergeCell ref="A40:N40"/>
    <mergeCell ref="A41:N41"/>
    <mergeCell ref="A42:N42"/>
    <mergeCell ref="A43:N43"/>
    <mergeCell ref="A31:N31"/>
    <mergeCell ref="C32:F32"/>
    <mergeCell ref="G32:J32"/>
    <mergeCell ref="K32:N32"/>
    <mergeCell ref="O32:R32"/>
    <mergeCell ref="S32:V32"/>
    <mergeCell ref="W32:Z32"/>
    <mergeCell ref="A23:N23"/>
    <mergeCell ref="C24:F24"/>
    <mergeCell ref="G24:J24"/>
    <mergeCell ref="K24:N24"/>
    <mergeCell ref="O24:R24"/>
    <mergeCell ref="S24:V24"/>
    <mergeCell ref="W24:Z24"/>
    <mergeCell ref="A15:N15"/>
    <mergeCell ref="C16:F16"/>
    <mergeCell ref="G16:J16"/>
    <mergeCell ref="K16:N16"/>
    <mergeCell ref="O16:R16"/>
    <mergeCell ref="S16:V16"/>
    <mergeCell ref="W16:Z16"/>
    <mergeCell ref="A7:N7"/>
    <mergeCell ref="C8:F8"/>
    <mergeCell ref="G8:J8"/>
    <mergeCell ref="K8:N8"/>
    <mergeCell ref="O8:R8"/>
    <mergeCell ref="S8:V8"/>
    <mergeCell ref="W8:Z8"/>
    <mergeCell ref="A1:N1"/>
    <mergeCell ref="A2:N2"/>
    <mergeCell ref="A3:N3"/>
    <mergeCell ref="A4:N4"/>
    <mergeCell ref="A5:B6"/>
    <mergeCell ref="C5:N5"/>
  </mergeCells>
  <pageMargins left="0.7" right="0.7" top="0.75" bottom="0.75" header="0.3" footer="0.3"/>
  <pageSetup paperSize="9" orientation="portrait" horizontalDpi="300" verticalDpi="30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Z48"/>
  <sheetViews>
    <sheetView workbookViewId="0">
      <pane ySplit="7" topLeftCell="A22" activePane="bottomLeft" state="frozen"/>
      <selection pane="bottomLeft" activeCell="P3" sqref="P3"/>
    </sheetView>
  </sheetViews>
  <sheetFormatPr baseColWidth="10" defaultColWidth="12" defaultRowHeight="11"/>
  <cols>
    <col min="1" max="1" width="0.75" customWidth="1"/>
    <col min="2" max="2" width="10.75" customWidth="1"/>
    <col min="3" max="15" width="12.75" customWidth="1"/>
  </cols>
  <sheetData>
    <row r="1" spans="1:26" ht="12.75" customHeight="1">
      <c r="A1" s="42" t="s">
        <v>72</v>
      </c>
      <c r="B1" s="43"/>
      <c r="C1" s="43"/>
      <c r="D1" s="43"/>
      <c r="E1" s="43"/>
      <c r="F1" s="43"/>
      <c r="G1" s="43"/>
      <c r="H1" s="43"/>
      <c r="I1" s="43"/>
      <c r="J1" s="43"/>
      <c r="K1" s="43"/>
      <c r="L1" s="43"/>
      <c r="M1" s="43"/>
      <c r="N1" s="43"/>
    </row>
    <row r="2" spans="1:26" ht="12.75" customHeight="1">
      <c r="A2" s="44" t="s">
        <v>463</v>
      </c>
      <c r="B2" s="43"/>
      <c r="C2" s="43"/>
      <c r="D2" s="43"/>
      <c r="E2" s="43"/>
      <c r="F2" s="43"/>
      <c r="G2" s="43"/>
      <c r="H2" s="43"/>
      <c r="I2" s="43"/>
      <c r="J2" s="43"/>
      <c r="K2" s="43"/>
      <c r="L2" s="43"/>
      <c r="M2" s="43"/>
      <c r="N2" s="43"/>
    </row>
    <row r="3" spans="1:26" ht="12.75" customHeight="1">
      <c r="A3" s="42" t="s">
        <v>453</v>
      </c>
      <c r="B3" s="43"/>
      <c r="C3" s="43"/>
      <c r="D3" s="43"/>
      <c r="E3" s="43"/>
      <c r="F3" s="43"/>
      <c r="G3" s="43"/>
      <c r="H3" s="43"/>
      <c r="I3" s="43"/>
      <c r="J3" s="43"/>
      <c r="K3" s="43"/>
      <c r="L3" s="43"/>
      <c r="M3" s="43"/>
      <c r="N3" s="43"/>
    </row>
    <row r="4" spans="1:26" ht="12.75" customHeight="1">
      <c r="A4" s="42" t="s">
        <v>89</v>
      </c>
      <c r="B4" s="43"/>
      <c r="C4" s="43"/>
      <c r="D4" s="43"/>
      <c r="E4" s="43"/>
      <c r="F4" s="43"/>
      <c r="G4" s="43"/>
      <c r="H4" s="43"/>
      <c r="I4" s="43"/>
      <c r="J4" s="43"/>
      <c r="K4" s="43"/>
      <c r="L4" s="43"/>
      <c r="M4" s="43"/>
      <c r="N4" s="43"/>
    </row>
    <row r="5" spans="1:26" ht="12.75" customHeight="1">
      <c r="A5" s="45" t="s">
        <v>464</v>
      </c>
      <c r="B5" s="43"/>
      <c r="C5" s="43"/>
      <c r="D5" s="43"/>
      <c r="E5" s="43"/>
      <c r="F5" s="43"/>
      <c r="G5" s="43"/>
      <c r="H5" s="43"/>
      <c r="I5" s="43"/>
      <c r="J5" s="43"/>
      <c r="K5" s="43"/>
      <c r="L5" s="43"/>
      <c r="M5" s="43"/>
      <c r="N5" s="43"/>
    </row>
    <row r="6" spans="1:26">
      <c r="A6" s="46" t="s">
        <v>454</v>
      </c>
      <c r="B6" s="46" t="s">
        <v>92</v>
      </c>
      <c r="C6" s="47" t="s">
        <v>430</v>
      </c>
      <c r="D6" s="47"/>
      <c r="E6" s="47"/>
      <c r="F6" s="47"/>
      <c r="G6" s="47"/>
      <c r="H6" s="47"/>
      <c r="I6" s="47"/>
      <c r="J6" s="47"/>
      <c r="K6" s="47"/>
      <c r="L6" s="47"/>
      <c r="M6" s="47"/>
      <c r="N6" s="47"/>
    </row>
    <row r="7" spans="1:26" ht="48">
      <c r="A7" s="46" t="s">
        <v>92</v>
      </c>
      <c r="B7" s="46" t="s">
        <v>92</v>
      </c>
      <c r="C7" s="1" t="s">
        <v>406</v>
      </c>
      <c r="D7" s="1" t="s">
        <v>98</v>
      </c>
      <c r="E7" s="1" t="s">
        <v>99</v>
      </c>
      <c r="F7" s="1" t="s">
        <v>100</v>
      </c>
      <c r="G7" s="1" t="s">
        <v>406</v>
      </c>
      <c r="H7" s="1" t="s">
        <v>98</v>
      </c>
      <c r="I7" s="1" t="s">
        <v>99</v>
      </c>
      <c r="J7" s="1" t="s">
        <v>100</v>
      </c>
      <c r="K7" s="1" t="s">
        <v>406</v>
      </c>
      <c r="L7" s="1" t="s">
        <v>98</v>
      </c>
      <c r="M7" s="1" t="s">
        <v>99</v>
      </c>
      <c r="N7" s="1" t="s">
        <v>100</v>
      </c>
      <c r="O7" s="1" t="s">
        <v>406</v>
      </c>
      <c r="P7" s="1" t="s">
        <v>98</v>
      </c>
      <c r="Q7" s="1" t="s">
        <v>99</v>
      </c>
      <c r="R7" s="1" t="s">
        <v>100</v>
      </c>
      <c r="S7" s="1" t="s">
        <v>406</v>
      </c>
      <c r="T7" s="1" t="s">
        <v>98</v>
      </c>
      <c r="U7" s="1" t="s">
        <v>99</v>
      </c>
      <c r="V7" s="1" t="s">
        <v>100</v>
      </c>
      <c r="W7" s="1" t="s">
        <v>406</v>
      </c>
      <c r="X7" s="1" t="s">
        <v>98</v>
      </c>
      <c r="Y7" s="1" t="s">
        <v>99</v>
      </c>
      <c r="Z7" s="1" t="s">
        <v>100</v>
      </c>
    </row>
    <row r="8" spans="1:26">
      <c r="A8" s="58" t="s">
        <v>103</v>
      </c>
      <c r="B8" s="58"/>
      <c r="C8" s="58"/>
      <c r="D8" s="58"/>
      <c r="E8" s="58"/>
      <c r="F8" s="58"/>
      <c r="G8" s="58"/>
      <c r="H8" s="58"/>
      <c r="I8" s="58"/>
      <c r="J8" s="58"/>
      <c r="K8" s="58"/>
      <c r="L8" s="58"/>
      <c r="M8" s="58"/>
      <c r="N8" s="58"/>
    </row>
    <row r="9" spans="1:26" ht="13">
      <c r="C9" s="48" t="s">
        <v>409</v>
      </c>
      <c r="D9" s="48" t="s">
        <v>227</v>
      </c>
      <c r="E9" s="48" t="s">
        <v>227</v>
      </c>
      <c r="F9" s="59" t="s">
        <v>227</v>
      </c>
      <c r="G9" s="48" t="s">
        <v>410</v>
      </c>
      <c r="H9" s="48" t="s">
        <v>227</v>
      </c>
      <c r="I9" s="48" t="s">
        <v>227</v>
      </c>
      <c r="J9" s="59" t="s">
        <v>227</v>
      </c>
      <c r="K9" s="48" t="s">
        <v>411</v>
      </c>
      <c r="L9" s="48"/>
      <c r="M9" s="48"/>
      <c r="N9" s="48"/>
      <c r="O9" s="48" t="s">
        <v>412</v>
      </c>
      <c r="P9" s="48" t="s">
        <v>227</v>
      </c>
      <c r="Q9" s="48" t="s">
        <v>227</v>
      </c>
      <c r="R9" s="59" t="s">
        <v>227</v>
      </c>
      <c r="S9" s="48" t="s">
        <v>413</v>
      </c>
      <c r="T9" s="48" t="s">
        <v>227</v>
      </c>
      <c r="U9" s="48" t="s">
        <v>227</v>
      </c>
      <c r="V9" s="59" t="s">
        <v>227</v>
      </c>
      <c r="W9" s="48" t="s">
        <v>414</v>
      </c>
      <c r="X9" s="48"/>
      <c r="Y9" s="48"/>
      <c r="Z9" s="48"/>
    </row>
    <row r="10" spans="1:26" ht="12">
      <c r="B10" s="15" t="s">
        <v>455</v>
      </c>
      <c r="C10" s="3">
        <v>412</v>
      </c>
      <c r="D10" s="4">
        <v>6.1</v>
      </c>
      <c r="E10" s="4">
        <v>0.4</v>
      </c>
      <c r="F10" s="25">
        <v>8.6999999999999993</v>
      </c>
      <c r="G10" s="3">
        <v>138</v>
      </c>
      <c r="H10" s="4">
        <v>8.1</v>
      </c>
      <c r="I10" s="4">
        <v>12.4</v>
      </c>
      <c r="J10" s="25">
        <v>14.8</v>
      </c>
      <c r="K10" s="3">
        <v>52</v>
      </c>
      <c r="L10" s="4">
        <v>21.8</v>
      </c>
      <c r="M10" s="4">
        <v>-9.6</v>
      </c>
      <c r="N10" s="4">
        <v>30.3</v>
      </c>
      <c r="O10" s="3">
        <v>99</v>
      </c>
      <c r="P10" s="4">
        <v>18.899999999999999</v>
      </c>
      <c r="Q10" s="4">
        <v>7.6</v>
      </c>
      <c r="R10" s="25">
        <v>33.4</v>
      </c>
      <c r="S10" s="3">
        <v>9</v>
      </c>
      <c r="T10" s="4">
        <v>48.5</v>
      </c>
      <c r="U10" s="4">
        <v>-47.2</v>
      </c>
      <c r="V10" s="25">
        <v>36.700000000000003</v>
      </c>
      <c r="W10" s="3">
        <v>587</v>
      </c>
      <c r="X10" s="4">
        <v>2</v>
      </c>
      <c r="Y10" s="4">
        <v>1.6</v>
      </c>
      <c r="Z10" s="4">
        <v>2.7</v>
      </c>
    </row>
    <row r="11" spans="1:26" ht="12">
      <c r="B11" s="15" t="s">
        <v>456</v>
      </c>
      <c r="C11" s="3">
        <v>433</v>
      </c>
      <c r="D11" s="4">
        <v>5.4</v>
      </c>
      <c r="E11" s="4">
        <v>-2.1</v>
      </c>
      <c r="F11" s="25">
        <v>7.9</v>
      </c>
      <c r="G11" s="3">
        <v>120</v>
      </c>
      <c r="H11" s="4">
        <v>11.9</v>
      </c>
      <c r="I11" s="4">
        <v>-3.1</v>
      </c>
      <c r="J11" s="25">
        <v>16.8</v>
      </c>
      <c r="K11" s="3">
        <v>77</v>
      </c>
      <c r="L11" s="4">
        <v>17.399999999999999</v>
      </c>
      <c r="M11" s="4">
        <v>15.5</v>
      </c>
      <c r="N11" s="4">
        <v>34.799999999999997</v>
      </c>
      <c r="O11" s="3">
        <v>202</v>
      </c>
      <c r="P11" s="4">
        <v>10.5</v>
      </c>
      <c r="Q11" s="4">
        <v>11.5</v>
      </c>
      <c r="R11" s="25">
        <v>19.2</v>
      </c>
      <c r="S11" s="3">
        <v>18</v>
      </c>
      <c r="T11" s="4">
        <v>43.6</v>
      </c>
      <c r="U11" s="4">
        <v>-26.8</v>
      </c>
      <c r="V11" s="25">
        <v>44.6</v>
      </c>
      <c r="W11" s="3">
        <v>748</v>
      </c>
      <c r="X11" s="4">
        <v>0.9</v>
      </c>
      <c r="Y11" s="4">
        <v>1.3</v>
      </c>
      <c r="Z11" s="4">
        <v>1</v>
      </c>
    </row>
    <row r="12" spans="1:26" ht="12">
      <c r="B12" s="15" t="s">
        <v>457</v>
      </c>
      <c r="C12" s="3">
        <v>426</v>
      </c>
      <c r="D12" s="4">
        <v>5.5</v>
      </c>
      <c r="E12" s="4">
        <v>9</v>
      </c>
      <c r="F12" s="25">
        <v>7.8</v>
      </c>
      <c r="G12" s="3">
        <v>82</v>
      </c>
      <c r="H12" s="4">
        <v>12.7</v>
      </c>
      <c r="I12" s="4">
        <v>4.5999999999999996</v>
      </c>
      <c r="J12" s="25">
        <v>20.2</v>
      </c>
      <c r="K12" s="3">
        <v>47</v>
      </c>
      <c r="L12" s="4">
        <v>20.8</v>
      </c>
      <c r="M12" s="4">
        <v>25.9</v>
      </c>
      <c r="N12" s="4">
        <v>38.4</v>
      </c>
      <c r="O12" s="3">
        <v>210</v>
      </c>
      <c r="P12" s="4">
        <v>10.7</v>
      </c>
      <c r="Q12" s="4">
        <v>24.7</v>
      </c>
      <c r="R12" s="25">
        <v>19</v>
      </c>
      <c r="S12" s="3">
        <v>23</v>
      </c>
      <c r="T12" s="4">
        <v>29.1</v>
      </c>
      <c r="U12" s="4">
        <v>-24.9</v>
      </c>
      <c r="V12" s="25">
        <v>35</v>
      </c>
      <c r="W12" s="3">
        <v>714</v>
      </c>
      <c r="X12" s="4">
        <v>0.5</v>
      </c>
      <c r="Y12" s="4">
        <v>11.8</v>
      </c>
      <c r="Z12" s="4">
        <v>0.8</v>
      </c>
    </row>
    <row r="13" spans="1:26" ht="12">
      <c r="B13" s="15" t="s">
        <v>458</v>
      </c>
      <c r="C13" s="3">
        <v>435</v>
      </c>
      <c r="D13" s="4">
        <v>4</v>
      </c>
      <c r="E13" s="4">
        <v>-7.2</v>
      </c>
      <c r="F13" s="25">
        <v>6</v>
      </c>
      <c r="G13" s="3">
        <v>89</v>
      </c>
      <c r="H13" s="4">
        <v>11.4</v>
      </c>
      <c r="I13" s="4">
        <v>-0.4</v>
      </c>
      <c r="J13" s="25">
        <v>16.3</v>
      </c>
      <c r="K13" s="3">
        <v>50</v>
      </c>
      <c r="L13" s="4">
        <v>22.6</v>
      </c>
      <c r="M13" s="4">
        <v>26</v>
      </c>
      <c r="N13" s="4">
        <v>40.700000000000003</v>
      </c>
      <c r="O13" s="3">
        <v>107</v>
      </c>
      <c r="P13" s="4">
        <v>14.9</v>
      </c>
      <c r="Q13" s="4">
        <v>27.6</v>
      </c>
      <c r="R13" s="25">
        <v>29.5</v>
      </c>
      <c r="S13" s="3">
        <v>20</v>
      </c>
      <c r="T13" s="4">
        <v>32.1</v>
      </c>
      <c r="U13" s="4">
        <v>0.6</v>
      </c>
      <c r="V13" s="25">
        <v>49</v>
      </c>
      <c r="W13" s="3">
        <v>639</v>
      </c>
      <c r="X13" s="4">
        <v>0.6</v>
      </c>
      <c r="Y13" s="4">
        <v>-1.3</v>
      </c>
      <c r="Z13" s="4">
        <v>0.7</v>
      </c>
    </row>
    <row r="14" spans="1:26" ht="12">
      <c r="B14" s="15" t="s">
        <v>459</v>
      </c>
      <c r="C14" s="3">
        <v>457</v>
      </c>
      <c r="D14" s="4">
        <v>4.2</v>
      </c>
      <c r="E14" s="4">
        <v>4.9000000000000004</v>
      </c>
      <c r="F14" s="25">
        <v>7.3</v>
      </c>
      <c r="G14" s="3">
        <v>84</v>
      </c>
      <c r="H14" s="4">
        <v>13.1</v>
      </c>
      <c r="I14" s="4">
        <v>3.7</v>
      </c>
      <c r="J14" s="25">
        <v>20.9</v>
      </c>
      <c r="K14" s="3">
        <v>39</v>
      </c>
      <c r="L14" s="4">
        <v>20</v>
      </c>
      <c r="M14" s="4">
        <v>-1.6</v>
      </c>
      <c r="N14" s="4">
        <v>35.799999999999997</v>
      </c>
      <c r="O14" s="3">
        <v>71</v>
      </c>
      <c r="P14" s="4">
        <v>20</v>
      </c>
      <c r="Q14" s="4">
        <v>-3.3</v>
      </c>
      <c r="R14" s="25">
        <v>28.1</v>
      </c>
      <c r="S14" s="3">
        <v>21</v>
      </c>
      <c r="T14" s="4">
        <v>30.3</v>
      </c>
      <c r="U14" s="4">
        <v>13.1</v>
      </c>
      <c r="V14" s="25">
        <v>56.6</v>
      </c>
      <c r="W14" s="3">
        <v>622</v>
      </c>
      <c r="X14" s="4">
        <v>0.2</v>
      </c>
      <c r="Y14" s="4">
        <v>2.1</v>
      </c>
      <c r="Z14" s="4">
        <v>0.4</v>
      </c>
    </row>
    <row r="15" spans="1:26" ht="12">
      <c r="B15" s="15" t="s">
        <v>460</v>
      </c>
      <c r="C15" s="3">
        <v>685</v>
      </c>
      <c r="D15" s="4">
        <v>2.2999999999999998</v>
      </c>
      <c r="E15" s="4">
        <v>10.1</v>
      </c>
      <c r="F15" s="25">
        <v>3.9</v>
      </c>
      <c r="G15" s="3">
        <v>79</v>
      </c>
      <c r="H15" s="4">
        <v>14.4</v>
      </c>
      <c r="I15" s="4">
        <v>15.4</v>
      </c>
      <c r="J15" s="25">
        <v>25.2</v>
      </c>
      <c r="K15" s="3">
        <v>34</v>
      </c>
      <c r="L15" s="4">
        <v>30</v>
      </c>
      <c r="M15" s="4">
        <v>14.5</v>
      </c>
      <c r="N15" s="4">
        <v>48.9</v>
      </c>
      <c r="O15" s="3">
        <v>57</v>
      </c>
      <c r="P15" s="4">
        <v>19.600000000000001</v>
      </c>
      <c r="Q15" s="4">
        <v>4.5999999999999996</v>
      </c>
      <c r="R15" s="25">
        <v>32.9</v>
      </c>
      <c r="S15" s="3">
        <v>20</v>
      </c>
      <c r="T15" s="4">
        <v>31.6</v>
      </c>
      <c r="U15" s="4">
        <v>-9.1999999999999993</v>
      </c>
      <c r="V15" s="25">
        <v>49.7</v>
      </c>
      <c r="W15" s="3">
        <v>819</v>
      </c>
      <c r="X15" s="4">
        <v>0.7</v>
      </c>
      <c r="Y15" s="4">
        <v>7.6</v>
      </c>
      <c r="Z15" s="4">
        <v>0.9</v>
      </c>
    </row>
    <row r="16" spans="1:26" ht="13">
      <c r="A16" s="58" t="s">
        <v>167</v>
      </c>
      <c r="B16" s="58"/>
      <c r="C16" s="58"/>
      <c r="D16" s="58"/>
      <c r="E16" s="58"/>
      <c r="F16" s="58"/>
      <c r="G16" s="58"/>
      <c r="H16" s="58"/>
      <c r="I16" s="58"/>
      <c r="J16" s="58"/>
      <c r="K16" s="58"/>
      <c r="L16" s="58"/>
      <c r="M16" s="58"/>
      <c r="N16" s="58"/>
    </row>
    <row r="17" spans="1:26" ht="13">
      <c r="C17" s="48" t="s">
        <v>409</v>
      </c>
      <c r="D17" s="48" t="s">
        <v>227</v>
      </c>
      <c r="E17" s="48" t="s">
        <v>227</v>
      </c>
      <c r="F17" s="59" t="s">
        <v>227</v>
      </c>
      <c r="G17" s="48" t="s">
        <v>410</v>
      </c>
      <c r="H17" s="48" t="s">
        <v>227</v>
      </c>
      <c r="I17" s="48" t="s">
        <v>227</v>
      </c>
      <c r="J17" s="59" t="s">
        <v>227</v>
      </c>
      <c r="K17" s="48" t="s">
        <v>411</v>
      </c>
      <c r="L17" s="48"/>
      <c r="M17" s="48"/>
      <c r="N17" s="48"/>
      <c r="O17" s="48" t="s">
        <v>412</v>
      </c>
      <c r="P17" s="48" t="s">
        <v>227</v>
      </c>
      <c r="Q17" s="48" t="s">
        <v>227</v>
      </c>
      <c r="R17" s="59" t="s">
        <v>227</v>
      </c>
      <c r="S17" s="48" t="s">
        <v>413</v>
      </c>
      <c r="T17" s="48" t="s">
        <v>227</v>
      </c>
      <c r="U17" s="48" t="s">
        <v>227</v>
      </c>
      <c r="V17" s="59" t="s">
        <v>227</v>
      </c>
      <c r="W17" s="48" t="s">
        <v>414</v>
      </c>
      <c r="X17" s="48"/>
      <c r="Y17" s="48"/>
      <c r="Z17" s="48"/>
    </row>
    <row r="18" spans="1:26" ht="12">
      <c r="B18" s="15" t="s">
        <v>455</v>
      </c>
      <c r="C18" s="3">
        <v>410</v>
      </c>
      <c r="D18" s="4">
        <v>6.1</v>
      </c>
      <c r="E18" s="4">
        <v>5.4</v>
      </c>
      <c r="F18" s="25">
        <v>9</v>
      </c>
      <c r="G18" s="3">
        <v>123</v>
      </c>
      <c r="H18" s="4">
        <v>9.3000000000000007</v>
      </c>
      <c r="I18" s="4">
        <v>2.4</v>
      </c>
      <c r="J18" s="25">
        <v>13.1</v>
      </c>
      <c r="K18" s="3">
        <v>57</v>
      </c>
      <c r="L18" s="4">
        <v>22.2</v>
      </c>
      <c r="M18" s="4">
        <v>20.5</v>
      </c>
      <c r="N18" s="4">
        <v>41.8</v>
      </c>
      <c r="O18" s="3">
        <v>92</v>
      </c>
      <c r="P18" s="4">
        <v>23.8</v>
      </c>
      <c r="Q18" s="4">
        <v>9.6999999999999993</v>
      </c>
      <c r="R18" s="25">
        <v>33.4</v>
      </c>
      <c r="S18" s="3">
        <v>18</v>
      </c>
      <c r="T18" s="4">
        <v>48.4</v>
      </c>
      <c r="U18" s="4">
        <v>51.3</v>
      </c>
      <c r="V18" s="25">
        <v>114</v>
      </c>
      <c r="W18" s="3">
        <v>577</v>
      </c>
      <c r="X18" s="4">
        <v>1.7</v>
      </c>
      <c r="Y18" s="4">
        <v>-0.7</v>
      </c>
      <c r="Z18" s="4">
        <v>2.7</v>
      </c>
    </row>
    <row r="19" spans="1:26" ht="12">
      <c r="B19" s="15" t="s">
        <v>456</v>
      </c>
      <c r="C19" s="3">
        <v>443</v>
      </c>
      <c r="D19" s="4">
        <v>5.9</v>
      </c>
      <c r="E19" s="4">
        <v>21.7</v>
      </c>
      <c r="F19" s="25">
        <v>12.8</v>
      </c>
      <c r="G19" s="3">
        <v>124</v>
      </c>
      <c r="H19" s="4">
        <v>11.9</v>
      </c>
      <c r="I19" s="4">
        <v>12.1</v>
      </c>
      <c r="J19" s="25">
        <v>18.2</v>
      </c>
      <c r="K19" s="3">
        <v>67</v>
      </c>
      <c r="L19" s="4">
        <v>21.7</v>
      </c>
      <c r="M19" s="4">
        <v>30</v>
      </c>
      <c r="N19" s="4">
        <v>44</v>
      </c>
      <c r="O19" s="3">
        <v>181</v>
      </c>
      <c r="P19" s="4">
        <v>13.6</v>
      </c>
      <c r="Q19" s="4">
        <v>-4.3</v>
      </c>
      <c r="R19" s="25">
        <v>20.2</v>
      </c>
      <c r="S19" s="3">
        <v>24</v>
      </c>
      <c r="T19" s="4">
        <v>37</v>
      </c>
      <c r="U19" s="4">
        <v>67.099999999999994</v>
      </c>
      <c r="V19" s="25">
        <v>104.9</v>
      </c>
      <c r="W19" s="3">
        <v>738</v>
      </c>
      <c r="X19" s="4">
        <v>0.5</v>
      </c>
      <c r="Y19" s="4">
        <v>8.6</v>
      </c>
      <c r="Z19" s="4">
        <v>0.9</v>
      </c>
    </row>
    <row r="20" spans="1:26" ht="12">
      <c r="B20" s="15" t="s">
        <v>457</v>
      </c>
      <c r="C20" s="3">
        <v>391</v>
      </c>
      <c r="D20" s="4">
        <v>4.9000000000000004</v>
      </c>
      <c r="E20" s="4">
        <v>0.8</v>
      </c>
      <c r="F20" s="25">
        <v>7</v>
      </c>
      <c r="G20" s="3">
        <v>79</v>
      </c>
      <c r="H20" s="4">
        <v>15.4</v>
      </c>
      <c r="I20" s="4">
        <v>-7.4</v>
      </c>
      <c r="J20" s="25">
        <v>18.600000000000001</v>
      </c>
      <c r="K20" s="3">
        <v>37</v>
      </c>
      <c r="L20" s="4">
        <v>21.8</v>
      </c>
      <c r="M20" s="4">
        <v>3.9</v>
      </c>
      <c r="N20" s="4">
        <v>27.7</v>
      </c>
      <c r="O20" s="3">
        <v>169</v>
      </c>
      <c r="P20" s="4">
        <v>11.1</v>
      </c>
      <c r="Q20" s="4">
        <v>50.8</v>
      </c>
      <c r="R20" s="25">
        <v>26.7</v>
      </c>
      <c r="S20" s="3">
        <v>31</v>
      </c>
      <c r="T20" s="4">
        <v>33</v>
      </c>
      <c r="U20" s="4">
        <v>71.2</v>
      </c>
      <c r="V20" s="25">
        <v>94.6</v>
      </c>
      <c r="W20" s="3">
        <v>639</v>
      </c>
      <c r="X20" s="4">
        <v>0.4</v>
      </c>
      <c r="Y20" s="4">
        <v>6.5</v>
      </c>
      <c r="Z20" s="4">
        <v>0.5</v>
      </c>
    </row>
    <row r="21" spans="1:26" ht="12">
      <c r="B21" s="15" t="s">
        <v>458</v>
      </c>
      <c r="C21" s="3">
        <v>468</v>
      </c>
      <c r="D21" s="4">
        <v>4.4000000000000004</v>
      </c>
      <c r="E21" s="4">
        <v>3.3</v>
      </c>
      <c r="F21" s="25">
        <v>5.7</v>
      </c>
      <c r="G21" s="3">
        <v>90</v>
      </c>
      <c r="H21" s="4">
        <v>12.4</v>
      </c>
      <c r="I21" s="4">
        <v>-5.9</v>
      </c>
      <c r="J21" s="25">
        <v>16.899999999999999</v>
      </c>
      <c r="K21" s="3">
        <v>39</v>
      </c>
      <c r="L21" s="4">
        <v>24.6</v>
      </c>
      <c r="M21" s="4">
        <v>17.600000000000001</v>
      </c>
      <c r="N21" s="4">
        <v>40.200000000000003</v>
      </c>
      <c r="O21" s="3">
        <v>84</v>
      </c>
      <c r="P21" s="4">
        <v>17.100000000000001</v>
      </c>
      <c r="Q21" s="4">
        <v>8.1</v>
      </c>
      <c r="R21" s="25">
        <v>25.7</v>
      </c>
      <c r="S21" s="3">
        <v>20</v>
      </c>
      <c r="T21" s="4">
        <v>32.4</v>
      </c>
      <c r="U21" s="4">
        <v>0.3</v>
      </c>
      <c r="V21" s="25">
        <v>54.2</v>
      </c>
      <c r="W21" s="3">
        <v>648</v>
      </c>
      <c r="X21" s="4">
        <v>0.3</v>
      </c>
      <c r="Y21" s="4">
        <v>0.4</v>
      </c>
      <c r="Z21" s="4">
        <v>0.4</v>
      </c>
    </row>
    <row r="22" spans="1:26" ht="12">
      <c r="B22" s="15" t="s">
        <v>459</v>
      </c>
      <c r="C22" s="3">
        <v>436</v>
      </c>
      <c r="D22" s="4">
        <v>4.5999999999999996</v>
      </c>
      <c r="E22" s="4">
        <v>3.6</v>
      </c>
      <c r="F22" s="25">
        <v>6.2</v>
      </c>
      <c r="G22" s="3">
        <v>81</v>
      </c>
      <c r="H22" s="4">
        <v>15.4</v>
      </c>
      <c r="I22" s="4">
        <v>29.2</v>
      </c>
      <c r="J22" s="25">
        <v>26.3</v>
      </c>
      <c r="K22" s="3">
        <v>40</v>
      </c>
      <c r="L22" s="4">
        <v>29.3</v>
      </c>
      <c r="M22" s="4">
        <v>41.5</v>
      </c>
      <c r="N22" s="4">
        <v>72.099999999999994</v>
      </c>
      <c r="O22" s="3">
        <v>73</v>
      </c>
      <c r="P22" s="4">
        <v>21.6</v>
      </c>
      <c r="Q22" s="4">
        <v>22.9</v>
      </c>
      <c r="R22" s="25">
        <v>38.6</v>
      </c>
      <c r="S22" s="3">
        <v>18</v>
      </c>
      <c r="T22" s="4">
        <v>35.4</v>
      </c>
      <c r="U22" s="4">
        <v>-14.5</v>
      </c>
      <c r="V22" s="25">
        <v>42.3</v>
      </c>
      <c r="W22" s="3">
        <v>610</v>
      </c>
      <c r="X22" s="4">
        <v>0.4</v>
      </c>
      <c r="Y22" s="4">
        <v>6.8</v>
      </c>
      <c r="Z22" s="4">
        <v>0.4</v>
      </c>
    </row>
    <row r="23" spans="1:26" ht="12">
      <c r="B23" s="15" t="s">
        <v>460</v>
      </c>
      <c r="C23" s="3">
        <v>622</v>
      </c>
      <c r="D23" s="4">
        <v>2.6</v>
      </c>
      <c r="E23" s="4">
        <v>9.5</v>
      </c>
      <c r="F23" s="25">
        <v>4.5</v>
      </c>
      <c r="G23" s="3">
        <v>68</v>
      </c>
      <c r="H23" s="4">
        <v>15.9</v>
      </c>
      <c r="I23" s="4">
        <v>41.3</v>
      </c>
      <c r="J23" s="25">
        <v>34.200000000000003</v>
      </c>
      <c r="K23" s="3">
        <v>29</v>
      </c>
      <c r="L23" s="4">
        <v>25.8</v>
      </c>
      <c r="M23" s="4">
        <v>50.6</v>
      </c>
      <c r="N23" s="4">
        <v>58.7</v>
      </c>
      <c r="O23" s="3">
        <v>55</v>
      </c>
      <c r="P23" s="4">
        <v>23.2</v>
      </c>
      <c r="Q23" s="4">
        <v>50</v>
      </c>
      <c r="R23" s="25">
        <v>58.5</v>
      </c>
      <c r="S23" s="3">
        <v>22</v>
      </c>
      <c r="T23" s="4">
        <v>37</v>
      </c>
      <c r="U23" s="4">
        <v>2.1</v>
      </c>
      <c r="V23" s="25">
        <v>55.6</v>
      </c>
      <c r="W23" s="3">
        <v>761</v>
      </c>
      <c r="X23" s="4">
        <v>0.4</v>
      </c>
      <c r="Y23" s="4">
        <v>11.2</v>
      </c>
      <c r="Z23" s="4">
        <v>0.7</v>
      </c>
    </row>
    <row r="24" spans="1:26">
      <c r="A24" s="58" t="s">
        <v>142</v>
      </c>
      <c r="B24" s="58"/>
      <c r="C24" s="58"/>
      <c r="D24" s="58"/>
      <c r="E24" s="58"/>
      <c r="F24" s="58"/>
      <c r="G24" s="58"/>
      <c r="H24" s="58"/>
      <c r="I24" s="58"/>
      <c r="J24" s="58"/>
      <c r="K24" s="58"/>
      <c r="L24" s="58"/>
      <c r="M24" s="58"/>
      <c r="N24" s="58"/>
    </row>
    <row r="25" spans="1:26" ht="13">
      <c r="C25" s="48" t="s">
        <v>409</v>
      </c>
      <c r="D25" s="48" t="s">
        <v>227</v>
      </c>
      <c r="E25" s="48" t="s">
        <v>227</v>
      </c>
      <c r="F25" s="59" t="s">
        <v>227</v>
      </c>
      <c r="G25" s="48" t="s">
        <v>410</v>
      </c>
      <c r="H25" s="48" t="s">
        <v>227</v>
      </c>
      <c r="I25" s="48" t="s">
        <v>227</v>
      </c>
      <c r="J25" s="59" t="s">
        <v>227</v>
      </c>
      <c r="K25" s="48" t="s">
        <v>411</v>
      </c>
      <c r="L25" s="48"/>
      <c r="M25" s="48"/>
      <c r="N25" s="48"/>
      <c r="O25" s="48" t="s">
        <v>412</v>
      </c>
      <c r="P25" s="48" t="s">
        <v>227</v>
      </c>
      <c r="Q25" s="48" t="s">
        <v>227</v>
      </c>
      <c r="R25" s="59" t="s">
        <v>227</v>
      </c>
      <c r="S25" s="48" t="s">
        <v>413</v>
      </c>
      <c r="T25" s="48" t="s">
        <v>227</v>
      </c>
      <c r="U25" s="48" t="s">
        <v>227</v>
      </c>
      <c r="V25" s="59" t="s">
        <v>227</v>
      </c>
      <c r="W25" s="48" t="s">
        <v>414</v>
      </c>
      <c r="X25" s="48"/>
      <c r="Y25" s="48"/>
      <c r="Z25" s="48"/>
    </row>
    <row r="26" spans="1:26" ht="12">
      <c r="B26" s="15" t="s">
        <v>455</v>
      </c>
      <c r="C26" s="3">
        <v>390</v>
      </c>
      <c r="D26" s="4">
        <v>6.3</v>
      </c>
      <c r="E26" s="4">
        <v>8.3000000000000007</v>
      </c>
      <c r="F26" s="25">
        <v>9.6999999999999993</v>
      </c>
      <c r="G26" s="3">
        <v>120</v>
      </c>
      <c r="H26" s="4">
        <v>10.8</v>
      </c>
      <c r="I26" s="4">
        <v>21.3</v>
      </c>
      <c r="J26" s="25">
        <v>19.7</v>
      </c>
      <c r="K26" s="3">
        <v>48</v>
      </c>
      <c r="L26" s="4">
        <v>26.3</v>
      </c>
      <c r="M26" s="4">
        <v>12.7</v>
      </c>
      <c r="N26" s="4">
        <v>39.200000000000003</v>
      </c>
      <c r="O26" s="3">
        <v>84</v>
      </c>
      <c r="P26" s="4">
        <v>19.2</v>
      </c>
      <c r="Q26" s="4">
        <v>11.9</v>
      </c>
      <c r="R26" s="25">
        <v>34.1</v>
      </c>
      <c r="S26" s="3">
        <v>11</v>
      </c>
      <c r="T26" s="4">
        <v>51.3</v>
      </c>
      <c r="U26" s="4">
        <v>-25.4</v>
      </c>
      <c r="V26" s="25">
        <v>56</v>
      </c>
      <c r="W26" s="3">
        <v>581</v>
      </c>
      <c r="X26" s="4">
        <v>2.1</v>
      </c>
      <c r="Y26" s="4">
        <v>13</v>
      </c>
      <c r="Z26" s="4">
        <v>3.9</v>
      </c>
    </row>
    <row r="27" spans="1:26" ht="12">
      <c r="B27" s="15" t="s">
        <v>456</v>
      </c>
      <c r="C27" s="3">
        <v>364</v>
      </c>
      <c r="D27" s="4">
        <v>8.5</v>
      </c>
      <c r="E27" s="4">
        <v>-0.9</v>
      </c>
      <c r="F27" s="25">
        <v>10.1</v>
      </c>
      <c r="G27" s="3">
        <v>111</v>
      </c>
      <c r="H27" s="4">
        <v>13.1</v>
      </c>
      <c r="I27" s="4">
        <v>15.5</v>
      </c>
      <c r="J27" s="25">
        <v>20</v>
      </c>
      <c r="K27" s="3">
        <v>51</v>
      </c>
      <c r="L27" s="4">
        <v>24.9</v>
      </c>
      <c r="M27" s="4">
        <v>1.3</v>
      </c>
      <c r="N27" s="4">
        <v>38.299999999999997</v>
      </c>
      <c r="O27" s="3">
        <v>190</v>
      </c>
      <c r="P27" s="4">
        <v>16.3</v>
      </c>
      <c r="Q27" s="4">
        <v>66.400000000000006</v>
      </c>
      <c r="R27" s="25">
        <v>37.9</v>
      </c>
      <c r="S27" s="3">
        <v>14</v>
      </c>
      <c r="T27" s="4">
        <v>45.9</v>
      </c>
      <c r="U27" s="4">
        <v>-5.8</v>
      </c>
      <c r="V27" s="25">
        <v>54.5</v>
      </c>
      <c r="W27" s="3">
        <v>680</v>
      </c>
      <c r="X27" s="4">
        <v>0.6</v>
      </c>
      <c r="Y27" s="4">
        <v>20.8</v>
      </c>
      <c r="Z27" s="4">
        <v>1.8</v>
      </c>
    </row>
    <row r="28" spans="1:26" ht="12">
      <c r="B28" s="15" t="s">
        <v>457</v>
      </c>
      <c r="C28" s="3">
        <v>388</v>
      </c>
      <c r="D28" s="4">
        <v>5.4</v>
      </c>
      <c r="E28" s="4">
        <v>-5.6</v>
      </c>
      <c r="F28" s="25">
        <v>6.1</v>
      </c>
      <c r="G28" s="3">
        <v>85</v>
      </c>
      <c r="H28" s="4">
        <v>12.2</v>
      </c>
      <c r="I28" s="4">
        <v>0.8</v>
      </c>
      <c r="J28" s="25">
        <v>20.6</v>
      </c>
      <c r="K28" s="3">
        <v>36</v>
      </c>
      <c r="L28" s="4">
        <v>22.9</v>
      </c>
      <c r="M28" s="4">
        <v>-12.3</v>
      </c>
      <c r="N28" s="4">
        <v>27.1</v>
      </c>
      <c r="O28" s="3">
        <v>112</v>
      </c>
      <c r="P28" s="4">
        <v>14.4</v>
      </c>
      <c r="Q28" s="4">
        <v>28.4</v>
      </c>
      <c r="R28" s="25">
        <v>28.1</v>
      </c>
      <c r="S28" s="3">
        <v>18</v>
      </c>
      <c r="T28" s="4">
        <v>43.8</v>
      </c>
      <c r="U28" s="4">
        <v>7.3</v>
      </c>
      <c r="V28" s="25">
        <v>61.6</v>
      </c>
      <c r="W28" s="3">
        <v>599</v>
      </c>
      <c r="X28" s="4">
        <v>0.2</v>
      </c>
      <c r="Y28" s="4">
        <v>3.6</v>
      </c>
      <c r="Z28" s="4">
        <v>0.7</v>
      </c>
    </row>
    <row r="29" spans="1:26" ht="12">
      <c r="B29" s="15" t="s">
        <v>458</v>
      </c>
      <c r="C29" s="3">
        <v>453</v>
      </c>
      <c r="D29" s="4">
        <v>4.0999999999999996</v>
      </c>
      <c r="E29" s="4">
        <v>0.3</v>
      </c>
      <c r="F29" s="25">
        <v>6.3</v>
      </c>
      <c r="G29" s="3">
        <v>95</v>
      </c>
      <c r="H29" s="4">
        <v>13.5</v>
      </c>
      <c r="I29" s="4">
        <v>8.1</v>
      </c>
      <c r="J29" s="25">
        <v>23.6</v>
      </c>
      <c r="K29" s="3">
        <v>34</v>
      </c>
      <c r="L29" s="4">
        <v>24.3</v>
      </c>
      <c r="M29" s="4">
        <v>-3.9</v>
      </c>
      <c r="N29" s="4">
        <v>35.299999999999997</v>
      </c>
      <c r="O29" s="3">
        <v>78</v>
      </c>
      <c r="P29" s="4">
        <v>17.2</v>
      </c>
      <c r="Q29" s="4">
        <v>4.5</v>
      </c>
      <c r="R29" s="25">
        <v>27.5</v>
      </c>
      <c r="S29" s="3">
        <v>19</v>
      </c>
      <c r="T29" s="4">
        <v>36.9</v>
      </c>
      <c r="U29" s="4">
        <v>-7.6</v>
      </c>
      <c r="V29" s="25">
        <v>50.8</v>
      </c>
      <c r="W29" s="3">
        <v>645</v>
      </c>
      <c r="X29" s="4">
        <v>0.2</v>
      </c>
      <c r="Y29" s="4">
        <v>3.8</v>
      </c>
      <c r="Z29" s="4">
        <v>0.7</v>
      </c>
    </row>
    <row r="30" spans="1:26" ht="12">
      <c r="B30" s="15" t="s">
        <v>459</v>
      </c>
      <c r="C30" s="3">
        <v>421</v>
      </c>
      <c r="D30" s="4">
        <v>4.4000000000000004</v>
      </c>
      <c r="E30" s="4">
        <v>2.2000000000000002</v>
      </c>
      <c r="F30" s="25">
        <v>5.8</v>
      </c>
      <c r="G30" s="3">
        <v>63</v>
      </c>
      <c r="H30" s="4">
        <v>15.6</v>
      </c>
      <c r="I30" s="4">
        <v>36</v>
      </c>
      <c r="J30" s="25">
        <v>30.2</v>
      </c>
      <c r="K30" s="3">
        <v>28</v>
      </c>
      <c r="L30" s="4">
        <v>36.1</v>
      </c>
      <c r="M30" s="4">
        <v>37.799999999999997</v>
      </c>
      <c r="N30" s="4">
        <v>63.4</v>
      </c>
      <c r="O30" s="3">
        <v>59</v>
      </c>
      <c r="P30" s="4">
        <v>26.2</v>
      </c>
      <c r="Q30" s="4">
        <v>31.9</v>
      </c>
      <c r="R30" s="25">
        <v>49.4</v>
      </c>
      <c r="S30" s="3">
        <v>21</v>
      </c>
      <c r="T30" s="4">
        <v>41.2</v>
      </c>
      <c r="U30" s="4">
        <v>71.400000000000006</v>
      </c>
      <c r="V30" s="25">
        <v>96.4</v>
      </c>
      <c r="W30" s="3">
        <v>571</v>
      </c>
      <c r="X30" s="4">
        <v>0.2</v>
      </c>
      <c r="Y30" s="4">
        <v>10.5</v>
      </c>
      <c r="Z30" s="4">
        <v>0.8</v>
      </c>
    </row>
    <row r="31" spans="1:26" ht="12">
      <c r="B31" s="15" t="s">
        <v>460</v>
      </c>
      <c r="C31" s="3">
        <v>568</v>
      </c>
      <c r="D31" s="4">
        <v>3</v>
      </c>
      <c r="E31" s="4">
        <v>7.1</v>
      </c>
      <c r="F31" s="25">
        <v>4.3</v>
      </c>
      <c r="G31" s="3">
        <v>48</v>
      </c>
      <c r="H31" s="4">
        <v>18.399999999999999</v>
      </c>
      <c r="I31" s="4">
        <v>20.100000000000001</v>
      </c>
      <c r="J31" s="25">
        <v>33</v>
      </c>
      <c r="K31" s="3">
        <v>20</v>
      </c>
      <c r="L31" s="4">
        <v>28.8</v>
      </c>
      <c r="M31" s="4">
        <v>4.5999999999999996</v>
      </c>
      <c r="N31" s="4">
        <v>47.6</v>
      </c>
      <c r="O31" s="3">
        <v>36</v>
      </c>
      <c r="P31" s="4">
        <v>30.6</v>
      </c>
      <c r="Q31" s="4">
        <v>68.8</v>
      </c>
      <c r="R31" s="25">
        <v>87.5</v>
      </c>
      <c r="S31" s="3">
        <v>22</v>
      </c>
      <c r="T31" s="4">
        <v>37.200000000000003</v>
      </c>
      <c r="U31" s="4">
        <v>25.9</v>
      </c>
      <c r="V31" s="25">
        <v>64.3</v>
      </c>
      <c r="W31" s="3">
        <v>685</v>
      </c>
      <c r="X31" s="4">
        <v>0.5</v>
      </c>
      <c r="Y31" s="4">
        <v>11.8</v>
      </c>
      <c r="Z31" s="4">
        <v>1</v>
      </c>
    </row>
    <row r="32" spans="1:26">
      <c r="A32" s="58" t="s">
        <v>143</v>
      </c>
      <c r="B32" s="58"/>
      <c r="C32" s="58"/>
      <c r="D32" s="58"/>
      <c r="E32" s="58"/>
      <c r="F32" s="58"/>
      <c r="G32" s="58"/>
      <c r="H32" s="58"/>
      <c r="I32" s="58"/>
      <c r="J32" s="58"/>
      <c r="K32" s="58"/>
      <c r="L32" s="58"/>
      <c r="M32" s="58"/>
      <c r="N32" s="58"/>
    </row>
    <row r="33" spans="1:26" ht="13">
      <c r="C33" s="48" t="s">
        <v>409</v>
      </c>
      <c r="D33" s="48" t="s">
        <v>227</v>
      </c>
      <c r="E33" s="48" t="s">
        <v>227</v>
      </c>
      <c r="F33" s="59" t="s">
        <v>227</v>
      </c>
      <c r="G33" s="48" t="s">
        <v>410</v>
      </c>
      <c r="H33" s="48" t="s">
        <v>227</v>
      </c>
      <c r="I33" s="48" t="s">
        <v>227</v>
      </c>
      <c r="J33" s="59" t="s">
        <v>227</v>
      </c>
      <c r="K33" s="48" t="s">
        <v>411</v>
      </c>
      <c r="L33" s="48"/>
      <c r="M33" s="48"/>
      <c r="N33" s="48"/>
      <c r="O33" s="48" t="s">
        <v>412</v>
      </c>
      <c r="P33" s="48" t="s">
        <v>227</v>
      </c>
      <c r="Q33" s="48" t="s">
        <v>227</v>
      </c>
      <c r="R33" s="59" t="s">
        <v>227</v>
      </c>
      <c r="S33" s="48" t="s">
        <v>413</v>
      </c>
      <c r="T33" s="48" t="s">
        <v>227</v>
      </c>
      <c r="U33" s="48" t="s">
        <v>227</v>
      </c>
      <c r="V33" s="59" t="s">
        <v>227</v>
      </c>
      <c r="W33" s="48" t="s">
        <v>414</v>
      </c>
      <c r="X33" s="48"/>
      <c r="Y33" s="48"/>
      <c r="Z33" s="48"/>
    </row>
    <row r="34" spans="1:26" ht="12">
      <c r="B34" s="15" t="s">
        <v>455</v>
      </c>
      <c r="C34" s="3">
        <v>359</v>
      </c>
      <c r="D34" s="4">
        <v>6.3</v>
      </c>
      <c r="E34" s="9" t="s">
        <v>139</v>
      </c>
      <c r="F34" s="24" t="s">
        <v>139</v>
      </c>
      <c r="G34" s="3">
        <v>99</v>
      </c>
      <c r="H34" s="4">
        <v>13.6</v>
      </c>
      <c r="I34" s="9" t="s">
        <v>139</v>
      </c>
      <c r="J34" s="24" t="s">
        <v>139</v>
      </c>
      <c r="K34" s="3">
        <v>42</v>
      </c>
      <c r="L34" s="4">
        <v>28.2</v>
      </c>
      <c r="M34" s="9" t="s">
        <v>139</v>
      </c>
      <c r="N34" s="9" t="s">
        <v>139</v>
      </c>
      <c r="O34" s="3">
        <v>75</v>
      </c>
      <c r="P34" s="4">
        <v>22.6</v>
      </c>
      <c r="Q34" s="9" t="s">
        <v>139</v>
      </c>
      <c r="R34" s="24" t="s">
        <v>139</v>
      </c>
      <c r="S34" s="3">
        <v>15</v>
      </c>
      <c r="T34" s="4">
        <v>47.7</v>
      </c>
      <c r="U34" s="9" t="s">
        <v>139</v>
      </c>
      <c r="V34" s="24" t="s">
        <v>139</v>
      </c>
      <c r="W34" s="3">
        <v>514</v>
      </c>
      <c r="X34" s="4">
        <v>3.2</v>
      </c>
      <c r="Y34" s="9" t="s">
        <v>139</v>
      </c>
      <c r="Z34" s="9" t="s">
        <v>139</v>
      </c>
    </row>
    <row r="35" spans="1:26" ht="12">
      <c r="B35" s="15" t="s">
        <v>456</v>
      </c>
      <c r="C35" s="3">
        <v>367</v>
      </c>
      <c r="D35" s="4">
        <v>5.2</v>
      </c>
      <c r="E35" s="9" t="s">
        <v>139</v>
      </c>
      <c r="F35" s="24" t="s">
        <v>139</v>
      </c>
      <c r="G35" s="3">
        <v>96</v>
      </c>
      <c r="H35" s="4">
        <v>12.6</v>
      </c>
      <c r="I35" s="9" t="s">
        <v>139</v>
      </c>
      <c r="J35" s="24" t="s">
        <v>139</v>
      </c>
      <c r="K35" s="3">
        <v>51</v>
      </c>
      <c r="L35" s="4">
        <v>27.6</v>
      </c>
      <c r="M35" s="9" t="s">
        <v>139</v>
      </c>
      <c r="N35" s="9" t="s">
        <v>139</v>
      </c>
      <c r="O35" s="3">
        <v>114</v>
      </c>
      <c r="P35" s="4">
        <v>15.5</v>
      </c>
      <c r="Q35" s="9" t="s">
        <v>139</v>
      </c>
      <c r="R35" s="24" t="s">
        <v>139</v>
      </c>
      <c r="S35" s="3">
        <v>15</v>
      </c>
      <c r="T35" s="4">
        <v>35.1</v>
      </c>
      <c r="U35" s="9" t="s">
        <v>139</v>
      </c>
      <c r="V35" s="24" t="s">
        <v>139</v>
      </c>
      <c r="W35" s="3">
        <v>563</v>
      </c>
      <c r="X35" s="4">
        <v>1.3</v>
      </c>
      <c r="Y35" s="9" t="s">
        <v>139</v>
      </c>
      <c r="Z35" s="9" t="s">
        <v>139</v>
      </c>
    </row>
    <row r="36" spans="1:26" ht="12">
      <c r="B36" s="15" t="s">
        <v>457</v>
      </c>
      <c r="C36" s="3">
        <v>411</v>
      </c>
      <c r="D36" s="4">
        <v>4.7</v>
      </c>
      <c r="E36" s="9" t="s">
        <v>139</v>
      </c>
      <c r="F36" s="24" t="s">
        <v>139</v>
      </c>
      <c r="G36" s="3">
        <v>85</v>
      </c>
      <c r="H36" s="4">
        <v>15.1</v>
      </c>
      <c r="I36" s="9" t="s">
        <v>139</v>
      </c>
      <c r="J36" s="24" t="s">
        <v>139</v>
      </c>
      <c r="K36" s="3">
        <v>41</v>
      </c>
      <c r="L36" s="4">
        <v>22.9</v>
      </c>
      <c r="M36" s="9" t="s">
        <v>139</v>
      </c>
      <c r="N36" s="9" t="s">
        <v>139</v>
      </c>
      <c r="O36" s="3">
        <v>87</v>
      </c>
      <c r="P36" s="4">
        <v>19.399999999999999</v>
      </c>
      <c r="Q36" s="9" t="s">
        <v>139</v>
      </c>
      <c r="R36" s="24" t="s">
        <v>139</v>
      </c>
      <c r="S36" s="3">
        <v>17</v>
      </c>
      <c r="T36" s="4">
        <v>34.1</v>
      </c>
      <c r="U36" s="9" t="s">
        <v>139</v>
      </c>
      <c r="V36" s="24" t="s">
        <v>139</v>
      </c>
      <c r="W36" s="3">
        <v>579</v>
      </c>
      <c r="X36" s="4">
        <v>0.5</v>
      </c>
      <c r="Y36" s="9" t="s">
        <v>139</v>
      </c>
      <c r="Z36" s="9" t="s">
        <v>139</v>
      </c>
    </row>
    <row r="37" spans="1:26" ht="12">
      <c r="B37" s="15" t="s">
        <v>458</v>
      </c>
      <c r="C37" s="3">
        <v>452</v>
      </c>
      <c r="D37" s="4">
        <v>4.5999999999999996</v>
      </c>
      <c r="E37" s="9" t="s">
        <v>139</v>
      </c>
      <c r="F37" s="24" t="s">
        <v>139</v>
      </c>
      <c r="G37" s="3">
        <v>88</v>
      </c>
      <c r="H37" s="4">
        <v>14.2</v>
      </c>
      <c r="I37" s="9" t="s">
        <v>139</v>
      </c>
      <c r="J37" s="24" t="s">
        <v>139</v>
      </c>
      <c r="K37" s="3">
        <v>35</v>
      </c>
      <c r="L37" s="4">
        <v>29.4</v>
      </c>
      <c r="M37" s="9" t="s">
        <v>139</v>
      </c>
      <c r="N37" s="9" t="s">
        <v>139</v>
      </c>
      <c r="O37" s="3">
        <v>75</v>
      </c>
      <c r="P37" s="4">
        <v>17.8</v>
      </c>
      <c r="Q37" s="9" t="s">
        <v>139</v>
      </c>
      <c r="R37" s="24" t="s">
        <v>139</v>
      </c>
      <c r="S37" s="3">
        <v>21</v>
      </c>
      <c r="T37" s="4">
        <v>38.799999999999997</v>
      </c>
      <c r="U37" s="9" t="s">
        <v>139</v>
      </c>
      <c r="V37" s="24" t="s">
        <v>139</v>
      </c>
      <c r="W37" s="3">
        <v>621</v>
      </c>
      <c r="X37" s="4">
        <v>0.6</v>
      </c>
      <c r="Y37" s="9" t="s">
        <v>139</v>
      </c>
      <c r="Z37" s="9" t="s">
        <v>139</v>
      </c>
    </row>
    <row r="38" spans="1:26" ht="12">
      <c r="B38" s="15" t="s">
        <v>459</v>
      </c>
      <c r="C38" s="3">
        <v>412</v>
      </c>
      <c r="D38" s="4">
        <v>3.6</v>
      </c>
      <c r="E38" s="9" t="s">
        <v>139</v>
      </c>
      <c r="F38" s="24" t="s">
        <v>139</v>
      </c>
      <c r="G38" s="3">
        <v>46</v>
      </c>
      <c r="H38" s="4">
        <v>17.899999999999999</v>
      </c>
      <c r="I38" s="9" t="s">
        <v>139</v>
      </c>
      <c r="J38" s="24" t="s">
        <v>139</v>
      </c>
      <c r="K38" s="3">
        <v>20</v>
      </c>
      <c r="L38" s="4">
        <v>28.4</v>
      </c>
      <c r="M38" s="9" t="s">
        <v>139</v>
      </c>
      <c r="N38" s="9" t="s">
        <v>139</v>
      </c>
      <c r="O38" s="3">
        <v>45</v>
      </c>
      <c r="P38" s="4">
        <v>27.6</v>
      </c>
      <c r="Q38" s="9" t="s">
        <v>139</v>
      </c>
      <c r="R38" s="24" t="s">
        <v>139</v>
      </c>
      <c r="S38" s="3">
        <v>13</v>
      </c>
      <c r="T38" s="4">
        <v>41.6</v>
      </c>
      <c r="U38" s="9" t="s">
        <v>139</v>
      </c>
      <c r="V38" s="24" t="s">
        <v>139</v>
      </c>
      <c r="W38" s="3">
        <v>517</v>
      </c>
      <c r="X38" s="4">
        <v>0.7</v>
      </c>
      <c r="Y38" s="9" t="s">
        <v>139</v>
      </c>
      <c r="Z38" s="9" t="s">
        <v>139</v>
      </c>
    </row>
    <row r="39" spans="1:26" ht="12">
      <c r="B39" s="15" t="s">
        <v>460</v>
      </c>
      <c r="C39" s="3">
        <v>531</v>
      </c>
      <c r="D39" s="4">
        <v>2.6</v>
      </c>
      <c r="E39" s="9" t="s">
        <v>139</v>
      </c>
      <c r="F39" s="24" t="s">
        <v>139</v>
      </c>
      <c r="G39" s="3">
        <v>40</v>
      </c>
      <c r="H39" s="4">
        <v>20</v>
      </c>
      <c r="I39" s="9" t="s">
        <v>139</v>
      </c>
      <c r="J39" s="24" t="s">
        <v>139</v>
      </c>
      <c r="K39" s="3">
        <v>19</v>
      </c>
      <c r="L39" s="4">
        <v>30.9</v>
      </c>
      <c r="M39" s="9" t="s">
        <v>139</v>
      </c>
      <c r="N39" s="9" t="s">
        <v>139</v>
      </c>
      <c r="O39" s="22">
        <v>22</v>
      </c>
      <c r="P39" s="21">
        <v>38.799999999999997</v>
      </c>
      <c r="Q39" s="12" t="s">
        <v>139</v>
      </c>
      <c r="R39" s="30" t="s">
        <v>139</v>
      </c>
      <c r="S39" s="22">
        <v>17</v>
      </c>
      <c r="T39" s="21">
        <v>35.9</v>
      </c>
      <c r="U39" s="12" t="s">
        <v>139</v>
      </c>
      <c r="V39" s="30" t="s">
        <v>139</v>
      </c>
      <c r="W39" s="22">
        <v>612</v>
      </c>
      <c r="X39" s="21">
        <v>0.8</v>
      </c>
      <c r="Y39" s="12" t="s">
        <v>139</v>
      </c>
      <c r="Z39" s="12" t="s">
        <v>139</v>
      </c>
    </row>
    <row r="40" spans="1:26" ht="12.75" customHeight="1">
      <c r="A40" s="53" t="s">
        <v>418</v>
      </c>
      <c r="B40" s="43"/>
      <c r="C40" s="43"/>
      <c r="D40" s="43"/>
      <c r="E40" s="43"/>
      <c r="F40" s="43"/>
      <c r="G40" s="43"/>
      <c r="H40" s="43"/>
      <c r="I40" s="43"/>
      <c r="J40" s="43"/>
      <c r="K40" s="43"/>
      <c r="L40" s="43"/>
      <c r="M40" s="43"/>
      <c r="N40" s="43"/>
    </row>
    <row r="41" spans="1:26" ht="12.75" customHeight="1">
      <c r="A41" s="53" t="s">
        <v>145</v>
      </c>
      <c r="B41" s="43"/>
      <c r="C41" s="43"/>
      <c r="D41" s="43"/>
      <c r="E41" s="43"/>
      <c r="F41" s="43"/>
      <c r="G41" s="43"/>
      <c r="H41" s="43"/>
      <c r="I41" s="43"/>
      <c r="J41" s="43"/>
      <c r="K41" s="43"/>
      <c r="L41" s="43"/>
      <c r="M41" s="43"/>
      <c r="N41" s="43"/>
    </row>
    <row r="42" spans="1:26" ht="12.75" customHeight="1">
      <c r="A42" s="53" t="s">
        <v>146</v>
      </c>
      <c r="B42" s="43"/>
      <c r="C42" s="43"/>
      <c r="D42" s="43"/>
      <c r="E42" s="43"/>
      <c r="F42" s="43"/>
      <c r="G42" s="43"/>
      <c r="H42" s="43"/>
      <c r="I42" s="43"/>
      <c r="J42" s="43"/>
      <c r="K42" s="43"/>
      <c r="L42" s="43"/>
      <c r="M42" s="43"/>
      <c r="N42" s="43"/>
    </row>
    <row r="43" spans="1:26" ht="12.75" customHeight="1">
      <c r="A43" s="53" t="s">
        <v>421</v>
      </c>
      <c r="B43" s="43"/>
      <c r="C43" s="43"/>
      <c r="D43" s="43"/>
      <c r="E43" s="43"/>
      <c r="F43" s="43"/>
      <c r="G43" s="43"/>
      <c r="H43" s="43"/>
      <c r="I43" s="43"/>
      <c r="J43" s="43"/>
      <c r="K43" s="43"/>
      <c r="L43" s="43"/>
      <c r="M43" s="43"/>
      <c r="N43" s="43"/>
    </row>
    <row r="44" spans="1:26" ht="12.75" customHeight="1">
      <c r="A44" s="53" t="s">
        <v>422</v>
      </c>
      <c r="B44" s="43"/>
      <c r="C44" s="43"/>
      <c r="D44" s="43"/>
      <c r="E44" s="43"/>
      <c r="F44" s="43"/>
      <c r="G44" s="43"/>
      <c r="H44" s="43"/>
      <c r="I44" s="43"/>
      <c r="J44" s="43"/>
      <c r="K44" s="43"/>
      <c r="L44" s="43"/>
      <c r="M44" s="43"/>
      <c r="N44" s="43"/>
    </row>
    <row r="45" spans="1:26" ht="12.75" customHeight="1">
      <c r="A45" s="49" t="s">
        <v>152</v>
      </c>
      <c r="B45" s="43"/>
      <c r="C45" s="43"/>
      <c r="D45" s="43"/>
      <c r="E45" s="43"/>
      <c r="F45" s="43"/>
      <c r="G45" s="43"/>
      <c r="H45" s="43"/>
      <c r="I45" s="43"/>
      <c r="J45" s="43"/>
      <c r="K45" s="43"/>
      <c r="L45" s="43"/>
      <c r="M45" s="43"/>
      <c r="N45" s="43"/>
    </row>
    <row r="46" spans="1:26" ht="12.75" customHeight="1">
      <c r="A46" s="53" t="s">
        <v>153</v>
      </c>
      <c r="B46" s="43"/>
      <c r="C46" s="43"/>
      <c r="D46" s="43"/>
      <c r="E46" s="43"/>
      <c r="F46" s="43"/>
      <c r="G46" s="43"/>
      <c r="H46" s="43"/>
      <c r="I46" s="43"/>
      <c r="J46" s="43"/>
      <c r="K46" s="43"/>
      <c r="L46" s="43"/>
      <c r="M46" s="43"/>
      <c r="N46" s="43"/>
    </row>
    <row r="47" spans="1:26" ht="12.75" customHeight="1">
      <c r="A47" s="53" t="s">
        <v>154</v>
      </c>
      <c r="B47" s="43"/>
      <c r="C47" s="43"/>
      <c r="D47" s="43"/>
      <c r="E47" s="43"/>
      <c r="F47" s="43"/>
      <c r="G47" s="43"/>
      <c r="H47" s="43"/>
      <c r="I47" s="43"/>
      <c r="J47" s="43"/>
      <c r="K47" s="43"/>
      <c r="L47" s="43"/>
      <c r="M47" s="43"/>
      <c r="N47" s="43"/>
    </row>
    <row r="48" spans="1:26" ht="12.75" customHeight="1">
      <c r="A48" s="49" t="s">
        <v>156</v>
      </c>
      <c r="B48" s="43"/>
      <c r="C48" s="43"/>
      <c r="D48" s="43"/>
      <c r="E48" s="43"/>
      <c r="F48" s="43"/>
      <c r="G48" s="43"/>
      <c r="H48" s="43"/>
      <c r="I48" s="43"/>
      <c r="J48" s="43"/>
      <c r="K48" s="43"/>
      <c r="L48" s="43"/>
      <c r="M48" s="43"/>
      <c r="N48" s="43"/>
    </row>
  </sheetData>
  <mergeCells count="44">
    <mergeCell ref="A47:N47"/>
    <mergeCell ref="A48:N48"/>
    <mergeCell ref="A42:N42"/>
    <mergeCell ref="A43:N43"/>
    <mergeCell ref="A44:N44"/>
    <mergeCell ref="A45:N45"/>
    <mergeCell ref="A46:N46"/>
    <mergeCell ref="O33:R33"/>
    <mergeCell ref="S33:V33"/>
    <mergeCell ref="W33:Z33"/>
    <mergeCell ref="A40:N40"/>
    <mergeCell ref="A41:N41"/>
    <mergeCell ref="O25:R25"/>
    <mergeCell ref="S25:V25"/>
    <mergeCell ref="W25:Z25"/>
    <mergeCell ref="A32:N32"/>
    <mergeCell ref="C33:F33"/>
    <mergeCell ref="G33:J33"/>
    <mergeCell ref="K33:N33"/>
    <mergeCell ref="O17:R17"/>
    <mergeCell ref="S17:V17"/>
    <mergeCell ref="W17:Z17"/>
    <mergeCell ref="A24:N24"/>
    <mergeCell ref="C25:F25"/>
    <mergeCell ref="G25:J25"/>
    <mergeCell ref="K25:N25"/>
    <mergeCell ref="O9:R9"/>
    <mergeCell ref="S9:V9"/>
    <mergeCell ref="W9:Z9"/>
    <mergeCell ref="A16:N16"/>
    <mergeCell ref="C17:F17"/>
    <mergeCell ref="G17:J17"/>
    <mergeCell ref="K17:N17"/>
    <mergeCell ref="A6:B7"/>
    <mergeCell ref="C6:N6"/>
    <mergeCell ref="A8:N8"/>
    <mergeCell ref="C9:F9"/>
    <mergeCell ref="G9:J9"/>
    <mergeCell ref="K9:N9"/>
    <mergeCell ref="A1:N1"/>
    <mergeCell ref="A2:N2"/>
    <mergeCell ref="A3:N3"/>
    <mergeCell ref="A4:N4"/>
    <mergeCell ref="A5:N5"/>
  </mergeCells>
  <pageMargins left="0.7" right="0.7" top="0.75" bottom="0.75" header="0.3" footer="0.3"/>
  <pageSetup paperSize="9" orientation="portrait" horizontalDpi="300" verticalDpi="300"/>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J23"/>
  <sheetViews>
    <sheetView workbookViewId="0">
      <pane ySplit="7" topLeftCell="A8" activePane="bottomLeft" state="frozen"/>
      <selection pane="bottomLeft" sqref="A1:J1"/>
    </sheetView>
  </sheetViews>
  <sheetFormatPr baseColWidth="10" defaultColWidth="12" defaultRowHeight="11"/>
  <cols>
    <col min="1" max="1" width="1.75" customWidth="1"/>
    <col min="2" max="2" width="45.75" customWidth="1"/>
    <col min="3" max="6" width="9.25" customWidth="1"/>
    <col min="7" max="7" width="15.25" customWidth="1"/>
    <col min="8" max="9" width="9.25" customWidth="1"/>
    <col min="10" max="10" width="9.75" customWidth="1"/>
  </cols>
  <sheetData>
    <row r="1" spans="1:10" ht="12.75" customHeight="1">
      <c r="A1" s="42" t="s">
        <v>74</v>
      </c>
      <c r="B1" s="43"/>
      <c r="C1" s="43"/>
      <c r="D1" s="43"/>
      <c r="E1" s="43"/>
      <c r="F1" s="43"/>
      <c r="G1" s="43"/>
      <c r="H1" s="43"/>
      <c r="I1" s="43"/>
      <c r="J1" s="43"/>
    </row>
    <row r="2" spans="1:10" ht="12.75" customHeight="1">
      <c r="A2" s="44" t="s">
        <v>314</v>
      </c>
      <c r="B2" s="43"/>
      <c r="C2" s="43"/>
      <c r="D2" s="43"/>
      <c r="E2" s="43"/>
      <c r="F2" s="43"/>
      <c r="G2" s="43"/>
      <c r="H2" s="43"/>
      <c r="I2" s="43"/>
      <c r="J2" s="43"/>
    </row>
    <row r="3" spans="1:10" ht="12.75" customHeight="1">
      <c r="A3" s="42" t="s">
        <v>465</v>
      </c>
      <c r="B3" s="43"/>
      <c r="C3" s="43"/>
      <c r="D3" s="43"/>
      <c r="E3" s="43"/>
      <c r="F3" s="43"/>
      <c r="G3" s="43"/>
      <c r="H3" s="43"/>
      <c r="I3" s="43"/>
      <c r="J3" s="43"/>
    </row>
    <row r="4" spans="1:10" ht="12.75" customHeight="1">
      <c r="A4" s="42" t="s">
        <v>466</v>
      </c>
      <c r="B4" s="43"/>
      <c r="C4" s="43"/>
      <c r="D4" s="43"/>
      <c r="E4" s="43"/>
      <c r="F4" s="43"/>
      <c r="G4" s="43"/>
      <c r="H4" s="43"/>
      <c r="I4" s="43"/>
      <c r="J4" s="43"/>
    </row>
    <row r="5" spans="1:10" ht="12.75" customHeight="1">
      <c r="A5" s="60" t="s">
        <v>553</v>
      </c>
      <c r="B5" s="57"/>
      <c r="C5" s="57"/>
      <c r="D5" s="57"/>
      <c r="E5" s="57"/>
      <c r="F5" s="57"/>
      <c r="G5" s="57"/>
      <c r="H5" s="57"/>
      <c r="I5" s="57"/>
      <c r="J5" s="57"/>
    </row>
    <row r="6" spans="1:10" ht="12" customHeight="1">
      <c r="A6" s="57" t="s">
        <v>467</v>
      </c>
      <c r="B6" s="61" t="s">
        <v>92</v>
      </c>
      <c r="C6" s="47" t="s">
        <v>93</v>
      </c>
      <c r="D6" s="62" t="s">
        <v>92</v>
      </c>
      <c r="E6" s="47" t="s">
        <v>94</v>
      </c>
      <c r="F6" s="62" t="s">
        <v>92</v>
      </c>
      <c r="G6" s="47" t="s">
        <v>95</v>
      </c>
      <c r="H6" s="62" t="s">
        <v>92</v>
      </c>
      <c r="I6" s="47" t="s">
        <v>96</v>
      </c>
      <c r="J6" s="57"/>
    </row>
    <row r="7" spans="1:10" ht="45" customHeight="1">
      <c r="A7" s="47" t="s">
        <v>92</v>
      </c>
      <c r="B7" s="47" t="s">
        <v>92</v>
      </c>
      <c r="C7" s="31" t="s">
        <v>319</v>
      </c>
      <c r="D7" s="31" t="s">
        <v>98</v>
      </c>
      <c r="E7" s="31" t="s">
        <v>319</v>
      </c>
      <c r="F7" s="31" t="s">
        <v>98</v>
      </c>
      <c r="G7" s="31" t="s">
        <v>97</v>
      </c>
      <c r="H7" s="31" t="s">
        <v>98</v>
      </c>
      <c r="I7" s="31" t="s">
        <v>406</v>
      </c>
      <c r="J7" s="1" t="s">
        <v>98</v>
      </c>
    </row>
    <row r="8" spans="1:10" ht="12" customHeight="1">
      <c r="A8" s="48" t="s">
        <v>466</v>
      </c>
      <c r="B8" s="63"/>
      <c r="C8" s="48"/>
      <c r="D8" s="48"/>
      <c r="E8" s="48"/>
      <c r="F8" s="48"/>
      <c r="G8" s="48"/>
      <c r="H8" s="48"/>
      <c r="I8" s="48"/>
      <c r="J8" s="48"/>
    </row>
    <row r="9" spans="1:10" ht="13.5" customHeight="1">
      <c r="A9" s="49" t="s">
        <v>468</v>
      </c>
      <c r="B9" s="43"/>
    </row>
    <row r="10" spans="1:10" ht="12" customHeight="1">
      <c r="A10" t="s">
        <v>227</v>
      </c>
      <c r="B10" s="5" t="s">
        <v>469</v>
      </c>
      <c r="C10" s="9" t="s">
        <v>470</v>
      </c>
      <c r="D10" s="9" t="s">
        <v>471</v>
      </c>
      <c r="E10" s="9" t="s">
        <v>472</v>
      </c>
      <c r="F10" s="9" t="s">
        <v>473</v>
      </c>
      <c r="G10" s="9" t="s">
        <v>474</v>
      </c>
      <c r="H10" s="9" t="s">
        <v>475</v>
      </c>
      <c r="I10" s="9" t="s">
        <v>476</v>
      </c>
      <c r="J10" s="9" t="s">
        <v>477</v>
      </c>
    </row>
    <row r="11" spans="1:10" ht="13.5" customHeight="1">
      <c r="A11" s="49" t="s">
        <v>478</v>
      </c>
      <c r="B11" s="43" t="s">
        <v>227</v>
      </c>
    </row>
    <row r="12" spans="1:10" ht="12" customHeight="1">
      <c r="A12" t="s">
        <v>227</v>
      </c>
      <c r="B12" s="5" t="s">
        <v>479</v>
      </c>
      <c r="C12" s="9" t="s">
        <v>480</v>
      </c>
      <c r="D12" s="9" t="s">
        <v>481</v>
      </c>
      <c r="E12" s="9" t="s">
        <v>482</v>
      </c>
      <c r="F12" s="9" t="s">
        <v>483</v>
      </c>
      <c r="G12" s="9" t="s">
        <v>484</v>
      </c>
      <c r="H12" s="9" t="s">
        <v>485</v>
      </c>
      <c r="I12" s="9" t="s">
        <v>486</v>
      </c>
      <c r="J12" s="9" t="s">
        <v>487</v>
      </c>
    </row>
    <row r="13" spans="1:10" ht="12" customHeight="1">
      <c r="A13" s="49" t="s">
        <v>488</v>
      </c>
      <c r="B13" s="43" t="s">
        <v>227</v>
      </c>
    </row>
    <row r="14" spans="1:10" ht="12" customHeight="1">
      <c r="A14" t="s">
        <v>227</v>
      </c>
      <c r="B14" s="5" t="s">
        <v>489</v>
      </c>
      <c r="C14" s="9" t="s">
        <v>490</v>
      </c>
      <c r="D14" s="9" t="s">
        <v>491</v>
      </c>
      <c r="E14" s="9" t="s">
        <v>492</v>
      </c>
      <c r="F14" s="9" t="s">
        <v>493</v>
      </c>
      <c r="G14" s="9" t="s">
        <v>494</v>
      </c>
      <c r="H14" s="9" t="s">
        <v>495</v>
      </c>
      <c r="I14" s="9" t="s">
        <v>496</v>
      </c>
      <c r="J14" s="9" t="s">
        <v>497</v>
      </c>
    </row>
    <row r="15" spans="1:10" ht="13.5" customHeight="1">
      <c r="A15" s="49" t="s">
        <v>498</v>
      </c>
      <c r="B15" s="43" t="s">
        <v>227</v>
      </c>
    </row>
    <row r="16" spans="1:10" ht="12" customHeight="1">
      <c r="A16" t="s">
        <v>227</v>
      </c>
      <c r="B16" t="s">
        <v>499</v>
      </c>
      <c r="C16" s="9" t="s">
        <v>500</v>
      </c>
      <c r="D16" s="9" t="s">
        <v>501</v>
      </c>
      <c r="E16" s="9" t="s">
        <v>502</v>
      </c>
      <c r="F16" s="9" t="s">
        <v>503</v>
      </c>
      <c r="G16" s="9" t="s">
        <v>504</v>
      </c>
      <c r="H16" s="9" t="s">
        <v>505</v>
      </c>
      <c r="I16" s="9" t="s">
        <v>506</v>
      </c>
      <c r="J16" s="9" t="s">
        <v>507</v>
      </c>
    </row>
    <row r="17" spans="1:10" ht="13.5" customHeight="1">
      <c r="A17" s="55" t="s">
        <v>377</v>
      </c>
      <c r="B17" s="57"/>
      <c r="C17" s="18" t="s">
        <v>508</v>
      </c>
      <c r="D17" s="18" t="s">
        <v>509</v>
      </c>
      <c r="E17" s="18" t="s">
        <v>510</v>
      </c>
      <c r="F17" s="18" t="s">
        <v>511</v>
      </c>
      <c r="G17" s="18" t="s">
        <v>512</v>
      </c>
      <c r="H17" s="18" t="s">
        <v>511</v>
      </c>
      <c r="I17" s="18" t="s">
        <v>513</v>
      </c>
      <c r="J17" s="18" t="s">
        <v>514</v>
      </c>
    </row>
    <row r="18" spans="1:10" ht="12.75" customHeight="1">
      <c r="A18" s="43" t="s">
        <v>351</v>
      </c>
      <c r="B18" s="43"/>
      <c r="C18" s="43"/>
      <c r="D18" s="43"/>
      <c r="E18" s="43"/>
      <c r="F18" s="43"/>
      <c r="G18" s="43"/>
      <c r="H18" s="43"/>
      <c r="I18" s="43"/>
      <c r="J18" s="43"/>
    </row>
    <row r="19" spans="1:10" ht="12.75" customHeight="1">
      <c r="A19" s="43" t="s">
        <v>515</v>
      </c>
      <c r="B19" s="43"/>
      <c r="C19" s="43"/>
      <c r="D19" s="43"/>
      <c r="E19" s="43"/>
      <c r="F19" s="43"/>
      <c r="G19" s="43"/>
      <c r="H19" s="43"/>
      <c r="I19" s="43"/>
      <c r="J19" s="43"/>
    </row>
    <row r="20" spans="1:10" ht="12.75" customHeight="1">
      <c r="A20" s="43" t="s">
        <v>516</v>
      </c>
      <c r="B20" s="43"/>
      <c r="C20" s="43"/>
      <c r="D20" s="43"/>
      <c r="E20" s="43"/>
      <c r="F20" s="43"/>
      <c r="G20" s="43"/>
      <c r="H20" s="43"/>
      <c r="I20" s="43"/>
      <c r="J20" s="43"/>
    </row>
    <row r="21" spans="1:10" ht="12.75" customHeight="1">
      <c r="A21" s="43" t="s">
        <v>517</v>
      </c>
      <c r="B21" s="43"/>
      <c r="C21" s="43"/>
      <c r="D21" s="43"/>
      <c r="E21" s="43"/>
      <c r="F21" s="43"/>
      <c r="G21" s="43"/>
      <c r="H21" s="43"/>
      <c r="I21" s="43"/>
      <c r="J21" s="43"/>
    </row>
    <row r="22" spans="1:10" s="41" customFormat="1" ht="22.5" customHeight="1">
      <c r="A22" s="64" t="s">
        <v>518</v>
      </c>
      <c r="B22" s="64"/>
      <c r="C22" s="64"/>
      <c r="D22" s="64"/>
      <c r="E22" s="64"/>
      <c r="F22" s="64"/>
      <c r="G22" s="64"/>
      <c r="H22" s="64"/>
      <c r="I22" s="64"/>
      <c r="J22" s="64"/>
    </row>
    <row r="23" spans="1:10" ht="12.75" customHeight="1">
      <c r="A23" s="49" t="s">
        <v>156</v>
      </c>
      <c r="B23" s="43"/>
      <c r="C23" s="43"/>
      <c r="D23" s="43"/>
      <c r="E23" s="43"/>
      <c r="F23" s="43"/>
      <c r="G23" s="43"/>
      <c r="H23" s="43"/>
      <c r="I23" s="43"/>
      <c r="J23" s="43"/>
    </row>
  </sheetData>
  <mergeCells count="22">
    <mergeCell ref="A22:J22"/>
    <mergeCell ref="A23:J23"/>
    <mergeCell ref="A17:B17"/>
    <mergeCell ref="A18:J18"/>
    <mergeCell ref="A19:J19"/>
    <mergeCell ref="A20:J20"/>
    <mergeCell ref="A21:J21"/>
    <mergeCell ref="A8:J8"/>
    <mergeCell ref="A9:B9"/>
    <mergeCell ref="A11:B11"/>
    <mergeCell ref="A13:B13"/>
    <mergeCell ref="A15:B15"/>
    <mergeCell ref="A6:B7"/>
    <mergeCell ref="C6:D6"/>
    <mergeCell ref="E6:F6"/>
    <mergeCell ref="G6:H6"/>
    <mergeCell ref="I6:J6"/>
    <mergeCell ref="A1:J1"/>
    <mergeCell ref="A2:J2"/>
    <mergeCell ref="A3:J3"/>
    <mergeCell ref="A4:J4"/>
    <mergeCell ref="A5:J5"/>
  </mergeCells>
  <pageMargins left="0.7" right="0.7" top="0.75" bottom="0.75" header="0.3" footer="0.3"/>
  <pageSetup paperSize="9" orientation="portrait" horizontalDpi="300" verticalDpi="300"/>
  <ignoredErrors>
    <ignoredError sqref="C10:J17" numberStoredAsText="1"/>
  </ignoredError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87A5D7-6FED-4BCF-B71B-EE5D71F66135}">
  <dimension ref="A1:J23"/>
  <sheetViews>
    <sheetView workbookViewId="0">
      <pane ySplit="7" topLeftCell="A8" activePane="bottomLeft" state="frozen"/>
      <selection pane="bottomLeft" sqref="A1:J1"/>
    </sheetView>
  </sheetViews>
  <sheetFormatPr baseColWidth="10" defaultColWidth="12" defaultRowHeight="11"/>
  <cols>
    <col min="1" max="1" width="1.75" customWidth="1"/>
    <col min="2" max="2" width="45.75" customWidth="1"/>
    <col min="3" max="6" width="9.25" customWidth="1"/>
    <col min="7" max="7" width="15.25" customWidth="1"/>
    <col min="8" max="10" width="9.25" customWidth="1"/>
  </cols>
  <sheetData>
    <row r="1" spans="1:10" ht="12.75" customHeight="1">
      <c r="A1" s="42" t="s">
        <v>76</v>
      </c>
      <c r="B1" s="43"/>
      <c r="C1" s="43"/>
      <c r="D1" s="43"/>
      <c r="E1" s="43"/>
      <c r="F1" s="43"/>
      <c r="G1" s="43"/>
      <c r="H1" s="43"/>
      <c r="I1" s="43"/>
      <c r="J1" s="43"/>
    </row>
    <row r="2" spans="1:10" ht="12.75" customHeight="1">
      <c r="A2" s="44" t="s">
        <v>363</v>
      </c>
      <c r="B2" s="43"/>
      <c r="C2" s="43"/>
      <c r="D2" s="43"/>
      <c r="E2" s="43"/>
      <c r="F2" s="43"/>
      <c r="G2" s="43"/>
      <c r="H2" s="43"/>
      <c r="I2" s="43"/>
      <c r="J2" s="43"/>
    </row>
    <row r="3" spans="1:10" ht="12.75" customHeight="1">
      <c r="A3" s="42" t="s">
        <v>519</v>
      </c>
      <c r="B3" s="43"/>
      <c r="C3" s="43"/>
      <c r="D3" s="43"/>
      <c r="E3" s="43"/>
      <c r="F3" s="43"/>
      <c r="G3" s="43"/>
      <c r="H3" s="43"/>
      <c r="I3" s="43"/>
      <c r="J3" s="43"/>
    </row>
    <row r="4" spans="1:10" ht="12.75" customHeight="1">
      <c r="A4" s="42" t="s">
        <v>466</v>
      </c>
      <c r="B4" s="43"/>
      <c r="C4" s="43"/>
      <c r="D4" s="43"/>
      <c r="E4" s="43"/>
      <c r="F4" s="43"/>
      <c r="G4" s="43"/>
      <c r="H4" s="43"/>
      <c r="I4" s="43"/>
      <c r="J4" s="43"/>
    </row>
    <row r="5" spans="1:10" ht="12.75" customHeight="1">
      <c r="A5" s="60" t="s">
        <v>554</v>
      </c>
      <c r="B5" s="57"/>
      <c r="C5" s="57"/>
      <c r="D5" s="57"/>
      <c r="E5" s="57"/>
      <c r="F5" s="57"/>
      <c r="G5" s="57"/>
      <c r="H5" s="57"/>
      <c r="I5" s="57"/>
      <c r="J5" s="57"/>
    </row>
    <row r="6" spans="1:10" ht="22.5" customHeight="1">
      <c r="A6" s="57" t="s">
        <v>520</v>
      </c>
      <c r="B6" s="61" t="s">
        <v>92</v>
      </c>
      <c r="C6" s="47" t="s">
        <v>93</v>
      </c>
      <c r="D6" s="62" t="s">
        <v>92</v>
      </c>
      <c r="E6" s="47" t="s">
        <v>94</v>
      </c>
      <c r="F6" s="62" t="s">
        <v>92</v>
      </c>
      <c r="G6" s="47" t="s">
        <v>95</v>
      </c>
      <c r="H6" s="62" t="s">
        <v>92</v>
      </c>
      <c r="I6" s="47" t="s">
        <v>159</v>
      </c>
      <c r="J6" s="57"/>
    </row>
    <row r="7" spans="1:10" ht="45" customHeight="1">
      <c r="A7" s="47" t="s">
        <v>92</v>
      </c>
      <c r="B7" s="47" t="s">
        <v>92</v>
      </c>
      <c r="C7" s="31" t="s">
        <v>319</v>
      </c>
      <c r="D7" s="31" t="s">
        <v>98</v>
      </c>
      <c r="E7" s="31" t="s">
        <v>319</v>
      </c>
      <c r="F7" s="31" t="s">
        <v>98</v>
      </c>
      <c r="G7" s="31" t="s">
        <v>97</v>
      </c>
      <c r="H7" s="31" t="s">
        <v>98</v>
      </c>
      <c r="I7" s="31" t="s">
        <v>406</v>
      </c>
      <c r="J7" s="1" t="s">
        <v>98</v>
      </c>
    </row>
    <row r="8" spans="1:10" ht="12" customHeight="1">
      <c r="A8" s="48" t="s">
        <v>466</v>
      </c>
      <c r="B8" s="63"/>
      <c r="C8" s="48"/>
      <c r="D8" s="48"/>
      <c r="E8" s="48"/>
      <c r="F8" s="48"/>
      <c r="G8" s="48"/>
      <c r="H8" s="48"/>
      <c r="I8" s="48"/>
      <c r="J8" s="48"/>
    </row>
    <row r="9" spans="1:10" ht="13.5" customHeight="1">
      <c r="A9" s="49" t="s">
        <v>468</v>
      </c>
      <c r="B9" s="43"/>
    </row>
    <row r="10" spans="1:10" ht="12" customHeight="1">
      <c r="A10" t="s">
        <v>227</v>
      </c>
      <c r="B10" s="5" t="s">
        <v>469</v>
      </c>
      <c r="C10" s="9" t="s">
        <v>521</v>
      </c>
      <c r="D10" s="9" t="s">
        <v>501</v>
      </c>
      <c r="E10" s="9" t="s">
        <v>522</v>
      </c>
      <c r="F10" s="9" t="s">
        <v>523</v>
      </c>
      <c r="G10" s="9" t="s">
        <v>524</v>
      </c>
      <c r="H10" s="9" t="s">
        <v>525</v>
      </c>
      <c r="I10" s="9" t="s">
        <v>526</v>
      </c>
      <c r="J10" s="9" t="s">
        <v>527</v>
      </c>
    </row>
    <row r="11" spans="1:10" ht="13.5" customHeight="1">
      <c r="A11" s="49" t="s">
        <v>478</v>
      </c>
      <c r="B11" s="43" t="s">
        <v>227</v>
      </c>
    </row>
    <row r="12" spans="1:10" ht="12" customHeight="1">
      <c r="A12" t="s">
        <v>227</v>
      </c>
      <c r="B12" s="5" t="s">
        <v>479</v>
      </c>
      <c r="C12" s="9" t="s">
        <v>528</v>
      </c>
      <c r="D12" s="9" t="s">
        <v>529</v>
      </c>
      <c r="E12" s="9" t="s">
        <v>530</v>
      </c>
      <c r="F12" s="9" t="s">
        <v>531</v>
      </c>
      <c r="G12" s="9" t="s">
        <v>532</v>
      </c>
      <c r="H12" s="9" t="s">
        <v>533</v>
      </c>
      <c r="I12" s="9" t="s">
        <v>534</v>
      </c>
      <c r="J12" s="9" t="s">
        <v>555</v>
      </c>
    </row>
    <row r="13" spans="1:10" ht="12" customHeight="1">
      <c r="A13" s="49" t="s">
        <v>488</v>
      </c>
      <c r="B13" s="43" t="s">
        <v>227</v>
      </c>
    </row>
    <row r="14" spans="1:10" ht="12" customHeight="1">
      <c r="A14" t="s">
        <v>227</v>
      </c>
      <c r="B14" s="5" t="s">
        <v>489</v>
      </c>
      <c r="C14" s="9" t="s">
        <v>535</v>
      </c>
      <c r="D14" s="9" t="s">
        <v>536</v>
      </c>
      <c r="E14" s="9" t="s">
        <v>556</v>
      </c>
      <c r="F14" s="9" t="s">
        <v>537</v>
      </c>
      <c r="G14" s="9" t="s">
        <v>538</v>
      </c>
      <c r="H14" s="9" t="s">
        <v>487</v>
      </c>
      <c r="I14" s="9" t="s">
        <v>539</v>
      </c>
      <c r="J14" s="9" t="s">
        <v>540</v>
      </c>
    </row>
    <row r="15" spans="1:10" ht="13.5" customHeight="1">
      <c r="A15" s="49" t="s">
        <v>498</v>
      </c>
      <c r="B15" s="43" t="s">
        <v>227</v>
      </c>
    </row>
    <row r="16" spans="1:10" ht="12" customHeight="1">
      <c r="A16" t="s">
        <v>227</v>
      </c>
      <c r="B16" t="s">
        <v>499</v>
      </c>
      <c r="C16" s="9" t="s">
        <v>541</v>
      </c>
      <c r="D16" s="9" t="s">
        <v>542</v>
      </c>
      <c r="E16" s="9" t="s">
        <v>543</v>
      </c>
      <c r="F16" s="9" t="s">
        <v>544</v>
      </c>
      <c r="G16" s="9" t="s">
        <v>545</v>
      </c>
      <c r="H16" s="9" t="s">
        <v>546</v>
      </c>
      <c r="I16" s="9" t="s">
        <v>547</v>
      </c>
      <c r="J16" s="9" t="s">
        <v>548</v>
      </c>
    </row>
    <row r="17" spans="1:10" ht="13.5" customHeight="1">
      <c r="A17" s="55" t="s">
        <v>377</v>
      </c>
      <c r="B17" s="57"/>
      <c r="C17" s="18" t="s">
        <v>557</v>
      </c>
      <c r="D17" s="18" t="s">
        <v>549</v>
      </c>
      <c r="E17" s="18" t="s">
        <v>558</v>
      </c>
      <c r="F17" s="18" t="s">
        <v>511</v>
      </c>
      <c r="G17" s="18" t="s">
        <v>512</v>
      </c>
      <c r="H17" s="18" t="s">
        <v>511</v>
      </c>
      <c r="I17" s="18" t="s">
        <v>559</v>
      </c>
      <c r="J17" s="18" t="s">
        <v>550</v>
      </c>
    </row>
    <row r="18" spans="1:10" ht="12.75" customHeight="1">
      <c r="A18" s="43" t="s">
        <v>351</v>
      </c>
      <c r="B18" s="43"/>
      <c r="C18" s="43"/>
      <c r="D18" s="43"/>
      <c r="E18" s="43"/>
      <c r="F18" s="43"/>
      <c r="G18" s="43"/>
      <c r="H18" s="43"/>
      <c r="I18" s="43"/>
      <c r="J18" s="43"/>
    </row>
    <row r="19" spans="1:10" ht="12.75" customHeight="1">
      <c r="A19" s="43" t="s">
        <v>551</v>
      </c>
      <c r="B19" s="43"/>
      <c r="C19" s="43"/>
      <c r="D19" s="43"/>
      <c r="E19" s="43"/>
      <c r="F19" s="43"/>
      <c r="G19" s="43"/>
      <c r="H19" s="43"/>
      <c r="I19" s="43"/>
      <c r="J19" s="43"/>
    </row>
    <row r="20" spans="1:10" ht="12.75" customHeight="1">
      <c r="A20" s="43" t="s">
        <v>516</v>
      </c>
      <c r="B20" s="43"/>
      <c r="C20" s="43"/>
      <c r="D20" s="43"/>
      <c r="E20" s="43"/>
      <c r="F20" s="43"/>
      <c r="G20" s="43"/>
      <c r="H20" s="43"/>
      <c r="I20" s="43"/>
      <c r="J20" s="43"/>
    </row>
    <row r="21" spans="1:10" ht="12.75" customHeight="1">
      <c r="A21" s="43" t="s">
        <v>560</v>
      </c>
      <c r="B21" s="43"/>
      <c r="C21" s="43"/>
      <c r="D21" s="43"/>
      <c r="E21" s="43"/>
      <c r="F21" s="43"/>
      <c r="G21" s="43"/>
      <c r="H21" s="43"/>
      <c r="I21" s="43"/>
      <c r="J21" s="43"/>
    </row>
    <row r="22" spans="1:10" s="41" customFormat="1" ht="23.25" customHeight="1">
      <c r="A22" s="64" t="s">
        <v>552</v>
      </c>
      <c r="B22" s="64"/>
      <c r="C22" s="53"/>
      <c r="D22" s="53"/>
      <c r="E22" s="53"/>
      <c r="F22" s="53"/>
      <c r="G22" s="53"/>
      <c r="H22" s="53"/>
      <c r="I22" s="53"/>
      <c r="J22" s="53"/>
    </row>
    <row r="23" spans="1:10" ht="12.75" customHeight="1">
      <c r="A23" s="49" t="s">
        <v>156</v>
      </c>
      <c r="B23" s="43"/>
      <c r="C23" s="43"/>
      <c r="D23" s="43"/>
      <c r="E23" s="43"/>
      <c r="F23" s="43"/>
      <c r="G23" s="43"/>
      <c r="H23" s="43"/>
      <c r="I23" s="43"/>
      <c r="J23" s="43"/>
    </row>
  </sheetData>
  <mergeCells count="22">
    <mergeCell ref="A6:B7"/>
    <mergeCell ref="C6:D6"/>
    <mergeCell ref="E6:F6"/>
    <mergeCell ref="G6:H6"/>
    <mergeCell ref="I6:J6"/>
    <mergeCell ref="A1:J1"/>
    <mergeCell ref="A2:J2"/>
    <mergeCell ref="A3:J3"/>
    <mergeCell ref="A4:J4"/>
    <mergeCell ref="A5:J5"/>
    <mergeCell ref="A23:J23"/>
    <mergeCell ref="A8:J8"/>
    <mergeCell ref="A9:B9"/>
    <mergeCell ref="A11:B11"/>
    <mergeCell ref="A13:B13"/>
    <mergeCell ref="A15:B15"/>
    <mergeCell ref="A17:B17"/>
    <mergeCell ref="A18:J18"/>
    <mergeCell ref="A19:J19"/>
    <mergeCell ref="A20:J20"/>
    <mergeCell ref="A21:J21"/>
    <mergeCell ref="A22:J22"/>
  </mergeCells>
  <pageMargins left="0.7" right="0.7" top="0.75" bottom="0.75" header="0.3" footer="0.3"/>
  <pageSetup paperSize="9" orientation="portrait" horizontalDpi="300" verticalDpi="300"/>
  <ignoredErrors>
    <ignoredError sqref="C10:J17" numberStoredAsText="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Stats NZ Document" ma:contentTypeID="0x0101005C1F0E1F7D76D944AAE852963BF785A30054EF6807C1F1DA4090AFA33FFEE8F5B1" ma:contentTypeVersion="14" ma:contentTypeDescription="" ma:contentTypeScope="" ma:versionID="d474ad9b337459ebb4f449a1a92558b0">
  <xsd:schema xmlns:xsd="http://www.w3.org/2001/XMLSchema" xmlns:xs="http://www.w3.org/2001/XMLSchema" xmlns:p="http://schemas.microsoft.com/office/2006/metadata/properties" xmlns:ns2="5f3e49f9-63b2-4bbe-8408-c4b58cb2712b" xmlns:ns3="4d5aeaa5-10c6-4b46-b472-171b603d6bc4" targetNamespace="http://schemas.microsoft.com/office/2006/metadata/properties" ma:root="true" ma:fieldsID="849615e6f462a018b2e1661f167056f1" ns2:_="" ns3:_="">
    <xsd:import namespace="5f3e49f9-63b2-4bbe-8408-c4b58cb2712b"/>
    <xsd:import namespace="4d5aeaa5-10c6-4b46-b472-171b603d6bc4"/>
    <xsd:element name="properties">
      <xsd:complexType>
        <xsd:sequence>
          <xsd:element name="documentManagement">
            <xsd:complexType>
              <xsd:all>
                <xsd:element ref="ns2:Activity_x0020_Status_x0020__x0028_F_x0029_" minOccurs="0"/>
                <xsd:element ref="ns2:Last_x0020_Edited_x0020_By_x0020__x0028_F_x0029_" minOccurs="0"/>
                <xsd:element ref="ns2:Relates_x0020_to_x0020__x0028_F_x0029_12" minOccurs="0"/>
                <xsd:element ref="ns2:Archive_x0020_Access_x0020_level_x0020__x0028_F_x0029_" minOccurs="0"/>
                <xsd:element ref="ns2:hc1a1a3ab2ae420fb2e3cb6a43fb3060" minOccurs="0"/>
                <xsd:element ref="ns2:id100c0c3eec40d4ac767d9dfa41607b" minOccurs="0"/>
                <xsd:element ref="ns2:TaxCatchAll" minOccurs="0"/>
                <xsd:element ref="ns2:TaxCatchAllLabel" minOccurs="0"/>
                <xsd:element ref="ns2:ka1980c8309e4dfba9b4151987bcda67" minOccurs="0"/>
                <xsd:element ref="ns3:TEST_x0020_ONLY" minOccurs="0"/>
                <xsd:element ref="ns3:i0f84bba906045b4af568ee102a52dc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3e49f9-63b2-4bbe-8408-c4b58cb2712b" elementFormDefault="qualified">
    <xsd:import namespace="http://schemas.microsoft.com/office/2006/documentManagement/types"/>
    <xsd:import namespace="http://schemas.microsoft.com/office/infopath/2007/PartnerControls"/>
    <xsd:element name="Activity_x0020_Status_x0020__x0028_F_x0029_" ma:index="2" nillable="true" ma:displayName="Activity Status (F)" ma:default="Active" ma:format="Dropdown" ma:internalName="Activity_x0020_Status_x0020__x0028_F_x0029_" ma:readOnly="false">
      <xsd:simpleType>
        <xsd:restriction base="dms:Choice">
          <xsd:enumeration value="Active"/>
          <xsd:enumeration value="Inactive"/>
        </xsd:restriction>
      </xsd:simpleType>
    </xsd:element>
    <xsd:element name="Last_x0020_Edited_x0020_By_x0020__x0028_F_x0029_" ma:index="6" nillable="true" ma:displayName="Last Edited By (F)" ma:list="UserInfo" ma:SharePointGroup="0" ma:internalName="Last_x0020_Edited_x0020_By_x0020__x0028_F_x0029_"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lates_x0020_to_x0020__x0028_F_x0029_12" ma:index="7" nillable="true" ma:displayName="Relates to (F)" ma:internalName="Relates_x0020_to_x0020__x0028_F_x0029_12" ma:readOnly="false">
      <xsd:simpleType>
        <xsd:restriction base="dms:Text">
          <xsd:maxLength value="255"/>
        </xsd:restriction>
      </xsd:simpleType>
    </xsd:element>
    <xsd:element name="Archive_x0020_Access_x0020_level_x0020__x0028_F_x0029_" ma:index="8" nillable="true" ma:displayName="Archive Access level (F)" ma:format="Dropdown" ma:internalName="Archive_x0020_Access_x0020_level_x0020__x0028_F_x0029_" ma:readOnly="false">
      <xsd:simpleType>
        <xsd:restriction base="dms:Choice">
          <xsd:enumeration value="Open"/>
          <xsd:enumeration value="Restricted"/>
        </xsd:restriction>
      </xsd:simpleType>
    </xsd:element>
    <xsd:element name="hc1a1a3ab2ae420fb2e3cb6a43fb3060" ma:index="10" nillable="true" ma:taxonomy="true" ma:internalName="hc1a1a3ab2ae420fb2e3cb6a43fb3060" ma:taxonomyFieldName="Function_x0020__x0028_F_x0029_" ma:displayName="Function (F)" ma:readOnly="false" ma:default="2;#Statistical Production|56beeb0d-f7ac-46f4-b55a-2b3f50e9ed92" ma:fieldId="{1c1a1a3a-b2ae-420f-b2e3-cb6a43fb3060}" ma:sspId="ada8392b-dc98-451e-8434-fd5d9b2c1940" ma:termSetId="f875e9d4-afe7-4aa3-a20b-dea66ea1c4eb" ma:anchorId="00000000-0000-0000-0000-000000000000" ma:open="false" ma:isKeyword="false">
      <xsd:complexType>
        <xsd:sequence>
          <xsd:element ref="pc:Terms" minOccurs="0" maxOccurs="1"/>
        </xsd:sequence>
      </xsd:complexType>
    </xsd:element>
    <xsd:element name="id100c0c3eec40d4ac767d9dfa41607b" ma:index="11" nillable="true" ma:taxonomy="true" ma:internalName="id100c0c3eec40d4ac767d9dfa41607b" ma:taxonomyFieldName="Activity_x0020__x0028_F_x0029_" ma:displayName="Activity (F)" ma:readOnly="false" ma:default="3;#Statistical Dissemination|9bab31ad-7584-49a1-a4fc-061fd380e4f6" ma:fieldId="{2d100c0c-3eec-40d4-ac76-7d9dfa41607b}" ma:sspId="ada8392b-dc98-451e-8434-fd5d9b2c1940" ma:termSetId="0b2a1302-2f91-4b63-9bb6-1fa34ff5d6ee"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29347b52-944f-4c25-9df2-d19e0eab6dfc}" ma:internalName="TaxCatchAll" ma:readOnly="false" ma:showField="CatchAllData" ma:web="4d5aeaa5-10c6-4b46-b472-171b603d6bc4">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29347b52-944f-4c25-9df2-d19e0eab6dfc}" ma:internalName="TaxCatchAllLabel" ma:readOnly="false" ma:showField="CatchAllDataLabel" ma:web="4d5aeaa5-10c6-4b46-b472-171b603d6bc4">
      <xsd:complexType>
        <xsd:complexContent>
          <xsd:extension base="dms:MultiChoiceLookup">
            <xsd:sequence>
              <xsd:element name="Value" type="dms:Lookup" maxOccurs="unbounded" minOccurs="0" nillable="true"/>
            </xsd:sequence>
          </xsd:extension>
        </xsd:complexContent>
      </xsd:complexType>
    </xsd:element>
    <xsd:element name="ka1980c8309e4dfba9b4151987bcda67" ma:index="17" nillable="true" ma:taxonomy="true" ma:internalName="ka1980c8309e4dfba9b4151987bcda67" ma:taxonomyFieldName="Protective_x0020_Marking_x0020__x0028_F_x0029_" ma:displayName="Protective Marking (F)" ma:readOnly="false" ma:default="1;#Unclassified|e358a964-c2cf-4fbc-b0d6-6d6f8b9fb44c" ma:fieldId="{4a1980c8-309e-4dfb-a9b4-151987bcda67}" ma:sspId="ada8392b-dc98-451e-8434-fd5d9b2c1940" ma:termSetId="171c51cd-c059-4e16-ad37-530d7c05f116"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d5aeaa5-10c6-4b46-b472-171b603d6bc4" elementFormDefault="qualified">
    <xsd:import namespace="http://schemas.microsoft.com/office/2006/documentManagement/types"/>
    <xsd:import namespace="http://schemas.microsoft.com/office/infopath/2007/PartnerControls"/>
    <xsd:element name="TEST_x0020_ONLY" ma:index="20" nillable="true" ma:displayName="TEST ONLY" ma:internalName="TEST_x0020_ONLY" ma:readOnly="false">
      <xsd:simpleType>
        <xsd:restriction base="dms:Text">
          <xsd:maxLength value="255"/>
        </xsd:restriction>
      </xsd:simpleType>
    </xsd:element>
    <xsd:element name="i0f84bba906045b4af568ee102a52dcb" ma:index="21" nillable="true" ma:taxonomy="true" ma:internalName="i0f84bba906045b4af568ee102a52dcb" ma:taxonomyFieldName="RevIMBCS" ma:displayName="Records Class" ma:indexed="true" ma:default="" ma:fieldId="{20f84bba-9060-45b4-af56-8ee102a52dcb}" ma:sspId="ada8392b-dc98-451e-8434-fd5d9b2c1940" ma:termSetId="b4aaf06f-7dce-42e6-878b-5708c42d527f"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da8392b-dc98-451e-8434-fd5d9b2c1940" ContentTypeId="0x0101005C1F0E1F7D76D944AAE852963BF785A3" PreviousValue="false" LastSyncTimeStamp="2022-04-27T00:46:00.963Z"/>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5f3e49f9-63b2-4bbe-8408-c4b58cb2712b">
      <Value>3</Value>
      <Value>2</Value>
      <Value>1</Value>
    </TaxCatchAll>
    <TaxCatchAllLabel xmlns="5f3e49f9-63b2-4bbe-8408-c4b58cb2712b" xsi:nil="true"/>
    <ka1980c8309e4dfba9b4151987bcda67 xmlns="5f3e49f9-63b2-4bbe-8408-c4b58cb2712b">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e358a964-c2cf-4fbc-b0d6-6d6f8b9fb44c</TermId>
        </TermInfo>
      </Terms>
    </ka1980c8309e4dfba9b4151987bcda67>
    <Archive_x0020_Access_x0020_level_x0020__x0028_F_x0029_ xmlns="5f3e49f9-63b2-4bbe-8408-c4b58cb2712b" xsi:nil="true"/>
    <Last_x0020_Edited_x0020_By_x0020__x0028_F_x0029_ xmlns="5f3e49f9-63b2-4bbe-8408-c4b58cb2712b">
      <UserInfo>
        <DisplayName/>
        <AccountId xsi:nil="true"/>
        <AccountType/>
      </UserInfo>
    </Last_x0020_Edited_x0020_By_x0020__x0028_F_x0029_>
    <Relates_x0020_to_x0020__x0028_F_x0029_12 xmlns="5f3e49f9-63b2-4bbe-8408-c4b58cb2712b" xsi:nil="true"/>
    <i0f84bba906045b4af568ee102a52dcb xmlns="4d5aeaa5-10c6-4b46-b472-171b603d6bc4">
      <Terms xmlns="http://schemas.microsoft.com/office/infopath/2007/PartnerControls"/>
    </i0f84bba906045b4af568ee102a52dcb>
    <id100c0c3eec40d4ac767d9dfa41607b xmlns="5f3e49f9-63b2-4bbe-8408-c4b58cb2712b">
      <Terms xmlns="http://schemas.microsoft.com/office/infopath/2007/PartnerControls">
        <TermInfo xmlns="http://schemas.microsoft.com/office/infopath/2007/PartnerControls">
          <TermName xmlns="http://schemas.microsoft.com/office/infopath/2007/PartnerControls">Statistical Dissemination</TermName>
          <TermId xmlns="http://schemas.microsoft.com/office/infopath/2007/PartnerControls">9bab31ad-7584-49a1-a4fc-061fd380e4f6</TermId>
        </TermInfo>
      </Terms>
    </id100c0c3eec40d4ac767d9dfa41607b>
    <TEST_x0020_ONLY xmlns="4d5aeaa5-10c6-4b46-b472-171b603d6bc4" xsi:nil="true"/>
    <hc1a1a3ab2ae420fb2e3cb6a43fb3060 xmlns="5f3e49f9-63b2-4bbe-8408-c4b58cb2712b">
      <Terms xmlns="http://schemas.microsoft.com/office/infopath/2007/PartnerControls">
        <TermInfo xmlns="http://schemas.microsoft.com/office/infopath/2007/PartnerControls">
          <TermName xmlns="http://schemas.microsoft.com/office/infopath/2007/PartnerControls">Statistical Production</TermName>
          <TermId xmlns="http://schemas.microsoft.com/office/infopath/2007/PartnerControls">56beeb0d-f7ac-46f4-b55a-2b3f50e9ed92</TermId>
        </TermInfo>
      </Terms>
    </hc1a1a3ab2ae420fb2e3cb6a43fb3060>
    <Activity_x0020_Status_x0020__x0028_F_x0029_ xmlns="5f3e49f9-63b2-4bbe-8408-c4b58cb2712b">Active</Activity_x0020_Status_x0020__x0028_F_x0029_>
  </documentManagement>
</p:properties>
</file>

<file path=customXml/itemProps1.xml><?xml version="1.0" encoding="utf-8"?>
<ds:datastoreItem xmlns:ds="http://schemas.openxmlformats.org/officeDocument/2006/customXml" ds:itemID="{C77E31E3-0D6E-4EC9-9530-4561E318F3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3e49f9-63b2-4bbe-8408-c4b58cb2712b"/>
    <ds:schemaRef ds:uri="4d5aeaa5-10c6-4b46-b472-171b603d6b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6C181D-4A70-4A1A-84CA-5F2FA174F186}">
  <ds:schemaRefs>
    <ds:schemaRef ds:uri="Microsoft.SharePoint.Taxonomy.ContentTypeSync"/>
  </ds:schemaRefs>
</ds:datastoreItem>
</file>

<file path=customXml/itemProps3.xml><?xml version="1.0" encoding="utf-8"?>
<ds:datastoreItem xmlns:ds="http://schemas.openxmlformats.org/officeDocument/2006/customXml" ds:itemID="{9CE46F94-5D4B-4FA3-B1B7-8D0B1C0006A3}">
  <ds:schemaRefs>
    <ds:schemaRef ds:uri="http://schemas.microsoft.com/sharepoint/v3/contenttype/forms"/>
  </ds:schemaRefs>
</ds:datastoreItem>
</file>

<file path=customXml/itemProps4.xml><?xml version="1.0" encoding="utf-8"?>
<ds:datastoreItem xmlns:ds="http://schemas.openxmlformats.org/officeDocument/2006/customXml" ds:itemID="{6C5311E0-7888-49DB-8863-DD17ADA18E00}">
  <ds:schemaRefs>
    <ds:schemaRef ds:uri="http://schemas.microsoft.com/office/2006/documentManagement/types"/>
    <ds:schemaRef ds:uri="http://purl.org/dc/dcmitype/"/>
    <ds:schemaRef ds:uri="http://www.w3.org/XML/1998/namespace"/>
    <ds:schemaRef ds:uri="http://purl.org/dc/terms/"/>
    <ds:schemaRef ds:uri="4d5aeaa5-10c6-4b46-b472-171b603d6bc4"/>
    <ds:schemaRef ds:uri="http://schemas.openxmlformats.org/package/2006/metadata/core-properties"/>
    <ds:schemaRef ds:uri="http://schemas.microsoft.com/office/2006/metadata/properties"/>
    <ds:schemaRef ds:uri="http://purl.org/dc/elements/1.1/"/>
    <ds:schemaRef ds:uri="http://schemas.microsoft.com/office/infopath/2007/PartnerControls"/>
    <ds:schemaRef ds:uri="5f3e49f9-63b2-4bbe-8408-c4b58cb2712b"/>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2" baseType="variant">
      <vt:variant>
        <vt:lpstr>Worksheets</vt:lpstr>
      </vt:variant>
      <vt:variant>
        <vt:i4>39</vt:i4>
      </vt:variant>
    </vt:vector>
  </HeadingPairs>
  <TitlesOfParts>
    <vt:vector size="39" baseType="lpstr">
      <vt:lpstr>Contents</vt:lpstr>
      <vt:lpstr>Table1.01</vt:lpstr>
      <vt:lpstr>Table1.02</vt:lpstr>
      <vt:lpstr>Table1.03</vt:lpstr>
      <vt:lpstr>Table1.04</vt:lpstr>
      <vt:lpstr>Table1.05</vt:lpstr>
      <vt:lpstr>Table2.01</vt:lpstr>
      <vt:lpstr>Table2.02</vt:lpstr>
      <vt:lpstr>Table2.03</vt:lpstr>
      <vt:lpstr>Table2.04</vt:lpstr>
      <vt:lpstr>Table3.01</vt:lpstr>
      <vt:lpstr>Table3.02</vt:lpstr>
      <vt:lpstr>Table3.03</vt:lpstr>
      <vt:lpstr>Table3.04</vt:lpstr>
      <vt:lpstr>Table4.01</vt:lpstr>
      <vt:lpstr>Table5.01</vt:lpstr>
      <vt:lpstr>Table5.02</vt:lpstr>
      <vt:lpstr>Table5.03</vt:lpstr>
      <vt:lpstr>Table6.01</vt:lpstr>
      <vt:lpstr>Table6.02</vt:lpstr>
      <vt:lpstr>Table6.03</vt:lpstr>
      <vt:lpstr>Table7.01</vt:lpstr>
      <vt:lpstr>Table7.02</vt:lpstr>
      <vt:lpstr>Table7.03</vt:lpstr>
      <vt:lpstr>Table7.04</vt:lpstr>
      <vt:lpstr>Table8.01</vt:lpstr>
      <vt:lpstr>Table8.02</vt:lpstr>
      <vt:lpstr>Table8.03</vt:lpstr>
      <vt:lpstr>Table8.04</vt:lpstr>
      <vt:lpstr>Table9.01</vt:lpstr>
      <vt:lpstr>Table9.02</vt:lpstr>
      <vt:lpstr>Table9.03</vt:lpstr>
      <vt:lpstr>Table9.04</vt:lpstr>
      <vt:lpstr>Table10.01</vt:lpstr>
      <vt:lpstr>Table10.02</vt:lpstr>
      <vt:lpstr>Table10.03</vt:lpstr>
      <vt:lpstr>Table10.04</vt:lpstr>
      <vt:lpstr>Table11.01</vt:lpstr>
      <vt:lpstr>Table11.02</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roneill</dc:creator>
  <cp:keywords/>
  <dc:description/>
  <cp:lastModifiedBy>Karolina Haberska</cp:lastModifiedBy>
  <cp:revision/>
  <dcterms:created xsi:type="dcterms:W3CDTF">2025-09-18T23:07:54Z</dcterms:created>
  <dcterms:modified xsi:type="dcterms:W3CDTF">2025-10-04T17:12:40Z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0x0101005C1F0E1F7D76D944AAE852963BF785A30054EF6807C1F1DA4090AFA33FFEE8F5B1</vt:lpwstr>
  </property>
  <property fmtid="{D5CDD505-2E9C-101B-9397-08002B2CF9AE}" pid="3" name="Activity_x0020__x0028_F_x0029_">
    <vt:lpwstr>3;#Statistical Dissemination|9bab31ad-7584-49a1-a4fc-061fd380e4f6</vt:lpwstr>
  </property>
  <property fmtid="{D5CDD505-2E9C-101B-9397-08002B2CF9AE}" pid="4" name="Function_x0020__x0028_F_x0029_">
    <vt:lpwstr>2;#Statistical Production|56beeb0d-f7ac-46f4-b55a-2b3f50e9ed92</vt:lpwstr>
  </property>
  <property fmtid="{D5CDD505-2E9C-101B-9397-08002B2CF9AE}" pid="5" name="MediaServiceImageTags">
    <vt:lpwstr/>
  </property>
  <property fmtid="{D5CDD505-2E9C-101B-9397-08002B2CF9AE}" pid="6" name="Function (F)">
    <vt:lpwstr>2;#Statistical Production|56beeb0d-f7ac-46f4-b55a-2b3f50e9ed92</vt:lpwstr>
  </property>
  <property fmtid="{D5CDD505-2E9C-101B-9397-08002B2CF9AE}" pid="7" name="Activity (F)">
    <vt:lpwstr>3;#Statistical Dissemination|9bab31ad-7584-49a1-a4fc-061fd380e4f6</vt:lpwstr>
  </property>
  <property fmtid="{D5CDD505-2E9C-101B-9397-08002B2CF9AE}" pid="8" name="RevIMBCS">
    <vt:lpwstr/>
  </property>
  <property fmtid="{D5CDD505-2E9C-101B-9397-08002B2CF9AE}" pid="9" name="DocType">
    <vt:lpwstr/>
  </property>
  <property fmtid="{D5CDD505-2E9C-101B-9397-08002B2CF9AE}" pid="10" name="nfc08e88b9a44e9a91d481bca3eba5a6">
    <vt:lpwstr/>
  </property>
  <property fmtid="{D5CDD505-2E9C-101B-9397-08002B2CF9AE}" pid="11" name="NZGovtAgency_x0020_F">
    <vt:lpwstr/>
  </property>
  <property fmtid="{D5CDD505-2E9C-101B-9397-08002B2CF9AE}" pid="12" name="Protective Marking (F)">
    <vt:lpwstr>1;#Unclassified|e358a964-c2cf-4fbc-b0d6-6d6f8b9fb44c</vt:lpwstr>
  </property>
  <property fmtid="{D5CDD505-2E9C-101B-9397-08002B2CF9AE}" pid="13" name="Protective_x0020_Marking_x0020__x0028_F_x0029_">
    <vt:lpwstr>1;#Unclassified|e358a964-c2cf-4fbc-b0d6-6d6f8b9fb44c</vt:lpwstr>
  </property>
  <property fmtid="{D5CDD505-2E9C-101B-9397-08002B2CF9AE}" pid="14" name="n80b7e3aec83466ab6b8b24620259cd2">
    <vt:lpwstr/>
  </property>
  <property fmtid="{D5CDD505-2E9C-101B-9397-08002B2CF9AE}" pid="15" name="lcf76f155ced4ddcb4097134ff3c332f">
    <vt:lpwstr/>
  </property>
  <property fmtid="{D5CDD505-2E9C-101B-9397-08002B2CF9AE}" pid="16" name="NZGovtAgency F">
    <vt:lpwstr/>
  </property>
</Properties>
</file>